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6" r:id="rId2"/>
    <p:sldId id="306" r:id="rId3"/>
    <p:sldId id="307" r:id="rId4"/>
    <p:sldId id="309" r:id="rId5"/>
    <p:sldId id="341" r:id="rId6"/>
    <p:sldId id="312" r:id="rId7"/>
    <p:sldId id="336" r:id="rId8"/>
    <p:sldId id="337" r:id="rId9"/>
    <p:sldId id="338" r:id="rId10"/>
    <p:sldId id="318" r:id="rId11"/>
    <p:sldId id="335" r:id="rId12"/>
    <p:sldId id="319" r:id="rId13"/>
    <p:sldId id="340" r:id="rId14"/>
    <p:sldId id="333" r:id="rId15"/>
    <p:sldId id="324" r:id="rId16"/>
    <p:sldId id="323" r:id="rId17"/>
    <p:sldId id="325" r:id="rId18"/>
    <p:sldId id="334" r:id="rId19"/>
    <p:sldId id="326" r:id="rId20"/>
    <p:sldId id="327" r:id="rId21"/>
    <p:sldId id="328" r:id="rId22"/>
    <p:sldId id="329" r:id="rId23"/>
    <p:sldId id="330" r:id="rId24"/>
    <p:sldId id="331" r:id="rId25"/>
    <p:sldId id="332" r:id="rId26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0B670"/>
    <a:srgbClr val="FFFF99"/>
    <a:srgbClr val="0066CC"/>
    <a:srgbClr val="336699"/>
    <a:srgbClr val="E78E24"/>
    <a:srgbClr val="FFCC00"/>
    <a:srgbClr val="040404"/>
    <a:srgbClr val="3366FF"/>
    <a:srgbClr val="DC0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0560" autoAdjust="0"/>
  </p:normalViewPr>
  <p:slideViewPr>
    <p:cSldViewPr>
      <p:cViewPr>
        <p:scale>
          <a:sx n="50" d="100"/>
          <a:sy n="50" d="100"/>
        </p:scale>
        <p:origin x="-1014" y="-750"/>
      </p:cViewPr>
      <p:guideLst>
        <p:guide orient="horz" pos="4319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1F28E8B-3359-435A-B8DC-CA5A6DC9194B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12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3A472D7-9C31-47CD-AA69-63D3413782C1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408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3A212-1554-41A0-97F3-3F1042EE6A84}" type="slidenum">
              <a:rPr lang="da-DK"/>
              <a:pPr/>
              <a:t>1</a:t>
            </a:fld>
            <a:endParaRPr lang="da-DK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</p:spPr>
        <p:txBody>
          <a:bodyPr/>
          <a:lstStyle/>
          <a:p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</a:defRPr>
            </a:lvl1pPr>
          </a:lstStyle>
          <a:p>
            <a:r>
              <a:rPr lang="da-DK"/>
              <a:t>sdfgafgafga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E8C7D406-2354-47A2-91AF-C6F6A9C5333B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257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6682"/>
            <a:ext cx="2514600" cy="661988"/>
          </a:xfrm>
          <a:prstGeom prst="rect">
            <a:avLst/>
          </a:prstGeom>
          <a:noFill/>
        </p:spPr>
      </p:pic>
      <p:sp>
        <p:nvSpPr>
          <p:cNvPr id="10262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85794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267744" y="77810"/>
            <a:ext cx="6336704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Click to edit Master text styles</a:t>
            </a:r>
          </a:p>
          <a:p>
            <a:pPr lvl="1"/>
            <a:r>
              <a:rPr lang="da-DK" dirty="0" smtClean="0"/>
              <a:t>Second level</a:t>
            </a:r>
          </a:p>
          <a:p>
            <a:pPr lvl="2"/>
            <a:r>
              <a:rPr lang="da-DK" dirty="0" smtClean="0"/>
              <a:t>Third level</a:t>
            </a:r>
          </a:p>
          <a:p>
            <a:pPr lvl="3"/>
            <a:r>
              <a:rPr lang="da-DK" dirty="0" smtClean="0"/>
              <a:t>Fourth level</a:t>
            </a:r>
          </a:p>
          <a:p>
            <a:pPr lvl="4"/>
            <a:r>
              <a:rPr lang="da-DK" dirty="0" smtClean="0"/>
              <a:t>Fifth level</a:t>
            </a:r>
          </a:p>
        </p:txBody>
      </p:sp>
      <p:pic>
        <p:nvPicPr>
          <p:cNvPr id="1064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142" y="142852"/>
            <a:ext cx="1524000" cy="4000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 userDrawn="1"/>
        </p:nvSpPr>
        <p:spPr>
          <a:xfrm>
            <a:off x="-4459" y="6522710"/>
            <a:ext cx="4570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i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These slides are best viewed in slideshow</a:t>
            </a:r>
            <a:r>
              <a:rPr lang="en-GB" b="0" i="0" cap="none" spc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mode</a:t>
            </a:r>
            <a:endParaRPr lang="en-GB" b="0" i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cap="none" spc="0">
          <a:ln w="12700">
            <a:solidFill>
              <a:srgbClr val="336699"/>
            </a:solidFill>
            <a:prstDash val="solid"/>
          </a:ln>
          <a:solidFill>
            <a:schemeClr val="accent1">
              <a:lumMod val="60000"/>
              <a:lumOff val="40000"/>
            </a:schemeClr>
          </a:solidFill>
          <a:effectLst/>
          <a:latin typeface="+mn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800">
          <a:solidFill>
            <a:srgbClr val="336699"/>
          </a:solidFill>
          <a:latin typeface="Arial" pitchFamily="34" charset="0"/>
          <a:ea typeface="+mn-ea"/>
          <a:cs typeface="Arial" pitchFamily="34" charset="0"/>
        </a:defRPr>
      </a:lvl1pPr>
      <a:lvl2pPr marL="571500" indent="-1905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336699"/>
          </a:solidFill>
          <a:latin typeface="Arial" pitchFamily="34" charset="0"/>
          <a:cs typeface="Arial" pitchFamily="34" charset="0"/>
        </a:defRPr>
      </a:lvl2pPr>
      <a:lvl3pPr marL="952500" indent="-1905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336699"/>
          </a:solidFill>
          <a:latin typeface="Arial" pitchFamily="34" charset="0"/>
          <a:cs typeface="Arial" pitchFamily="34" charset="0"/>
        </a:defRPr>
      </a:lvl3pPr>
      <a:lvl4pPr marL="1333500" indent="-1905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336699"/>
          </a:solidFill>
          <a:latin typeface="Arial" pitchFamily="34" charset="0"/>
          <a:cs typeface="Arial" pitchFamily="34" charset="0"/>
        </a:defRPr>
      </a:lvl4pPr>
      <a:lvl5pPr marL="1727200" indent="-203200" algn="l" rtl="0" fontAlgn="base">
        <a:spcBef>
          <a:spcPct val="20000"/>
        </a:spcBef>
        <a:spcAft>
          <a:spcPct val="0"/>
        </a:spcAft>
        <a:buChar char="°"/>
        <a:defRPr sz="2800">
          <a:solidFill>
            <a:srgbClr val="336699"/>
          </a:solidFill>
          <a:latin typeface="Arial" pitchFamily="34" charset="0"/>
          <a:cs typeface="Arial" pitchFamily="34" charset="0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2438400"/>
            <a:ext cx="7698432" cy="2490798"/>
          </a:xfrm>
          <a:noFill/>
        </p:spPr>
        <p:txBody>
          <a:bodyPr/>
          <a:lstStyle/>
          <a:p>
            <a:r>
              <a:rPr lang="en-GB" sz="60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  <a:cs typeface="Times New Roman" pitchFamily="18" charset="0"/>
              </a:rPr>
              <a:t>Basic </a:t>
            </a:r>
            <a:r>
              <a:rPr lang="en-GB" sz="6000" b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99"/>
                </a:solidFill>
                <a:latin typeface="+mn-lt"/>
                <a:cs typeface="Times New Roman" pitchFamily="18" charset="0"/>
              </a:rPr>
              <a:t>Neuropharmacology</a:t>
            </a:r>
            <a:endParaRPr lang="en-GB" sz="6000" b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995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301208"/>
            <a:ext cx="2797696" cy="576064"/>
          </a:xfrm>
        </p:spPr>
        <p:txBody>
          <a:bodyPr/>
          <a:lstStyle/>
          <a:p>
            <a:r>
              <a:rPr lang="en-US" sz="2800" dirty="0" smtClean="0">
                <a:solidFill>
                  <a:srgbClr val="006699"/>
                </a:solidFill>
              </a:rPr>
              <a:t>Dr </a:t>
            </a:r>
            <a:r>
              <a:rPr lang="en-US" sz="2800" dirty="0" err="1" smtClean="0">
                <a:solidFill>
                  <a:srgbClr val="006699"/>
                </a:solidFill>
              </a:rPr>
              <a:t>Sohag</a:t>
            </a:r>
            <a:r>
              <a:rPr lang="en-US" sz="2800" dirty="0" smtClean="0">
                <a:solidFill>
                  <a:srgbClr val="006699"/>
                </a:solidFill>
              </a:rPr>
              <a:t> </a:t>
            </a:r>
            <a:r>
              <a:rPr lang="en-US" sz="2800" dirty="0" err="1" smtClean="0">
                <a:solidFill>
                  <a:srgbClr val="006699"/>
                </a:solidFill>
              </a:rPr>
              <a:t>Saleh</a:t>
            </a:r>
            <a:endParaRPr lang="en-US" sz="2800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23728" y="77810"/>
            <a:ext cx="6840760" cy="638175"/>
          </a:xfrm>
        </p:spPr>
        <p:txBody>
          <a:bodyPr/>
          <a:lstStyle/>
          <a:p>
            <a:r>
              <a:rPr lang="en-GB" dirty="0" smtClean="0"/>
              <a:t>Summary: Relevant Pathways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1254" y="1714488"/>
            <a:ext cx="6375082" cy="384720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Nigrostriatal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mesolimbic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mesocortical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&amp;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tuberoinfundibular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Parkinson’s disease, schizophrenia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Raphe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nuclei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Depression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Noradrenergic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Locus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ceruleus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Addiction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95588" y="48392"/>
            <a:ext cx="5519750" cy="638175"/>
          </a:xfrm>
        </p:spPr>
        <p:txBody>
          <a:bodyPr/>
          <a:lstStyle/>
          <a:p>
            <a:r>
              <a:rPr lang="en-GB" dirty="0" smtClean="0"/>
              <a:t>Lecture content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1214422"/>
            <a:ext cx="8501122" cy="512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Anatomy of the central nervous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neurones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neuroglia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Relevant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Noradrenergic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Resting membrane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Action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Synaptic transmission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Basic pathologies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Neurochemical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Neurodegenerative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Neurophysiological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74274"/>
            <a:ext cx="1067661" cy="898542"/>
          </a:xfrm>
          <a:prstGeom prst="rect">
            <a:avLst/>
          </a:prstGeom>
        </p:spPr>
      </p:pic>
      <p:sp>
        <p:nvSpPr>
          <p:cNvPr id="163" name="Rectangle 162"/>
          <p:cNvSpPr/>
          <p:nvPr/>
        </p:nvSpPr>
        <p:spPr bwMode="auto">
          <a:xfrm>
            <a:off x="510101" y="1482051"/>
            <a:ext cx="3460374" cy="4355287"/>
          </a:xfrm>
          <a:prstGeom prst="rect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 w="9525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510101" y="3659694"/>
            <a:ext cx="3460373" cy="2177643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69" name="Group 207"/>
          <p:cNvGrpSpPr/>
          <p:nvPr/>
        </p:nvGrpSpPr>
        <p:grpSpPr>
          <a:xfrm>
            <a:off x="510101" y="3298221"/>
            <a:ext cx="3460374" cy="704110"/>
            <a:chOff x="3500430" y="5130633"/>
            <a:chExt cx="5446545" cy="895893"/>
          </a:xfrm>
        </p:grpSpPr>
        <p:sp>
          <p:nvSpPr>
            <p:cNvPr id="73" name="Freeform 72"/>
            <p:cNvSpPr/>
            <p:nvPr/>
          </p:nvSpPr>
          <p:spPr bwMode="auto">
            <a:xfrm>
              <a:off x="3615474" y="551263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897369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192175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620935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6473664" y="551881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6187912" y="554045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050425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755619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330656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7344501" y="553239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5886838" y="5509755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465340" y="5527864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751356" y="5500702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7050689" y="5523337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7897897" y="5544978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7612145" y="5518810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8769728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8201757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8469401" y="5509756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765896" y="542302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3620671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4178594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5027790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880519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6175325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067803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358082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650082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6769464" y="5411156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643834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62645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344237" y="5424737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8786842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429124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858148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8134846" y="5411156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8434179" y="5384988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848566" y="5415683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50043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786182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071934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357686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643438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4929190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5214942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5500694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5786446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072198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35795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643702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946711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232463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518215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803967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8089719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375471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661223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350043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786182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071934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357686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643438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929190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5214942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5500694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86446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6072198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635795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643702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946711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232463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518215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803967" y="5740774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8089719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8375471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8661223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899" y="1998079"/>
            <a:ext cx="3108577" cy="475063"/>
            <a:chOff x="865014" y="1928804"/>
            <a:chExt cx="3108577" cy="475063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 bwMode="auto">
            <a:xfrm>
              <a:off x="865014" y="1928804"/>
              <a:ext cx="475063" cy="47506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K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 bwMode="auto">
            <a:xfrm>
              <a:off x="1727321" y="1928804"/>
              <a:ext cx="475063" cy="47506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Na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 bwMode="auto">
            <a:xfrm>
              <a:off x="3498528" y="1928804"/>
              <a:ext cx="475063" cy="4750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Ca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2+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 bwMode="auto">
            <a:xfrm>
              <a:off x="2591417" y="1928804"/>
              <a:ext cx="475063" cy="47506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dirty="0" err="1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Cl</a:t>
              </a:r>
              <a:r>
                <a:rPr lang="en-GB" sz="2000" b="1" i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-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6125" y="4938435"/>
            <a:ext cx="3067351" cy="475063"/>
            <a:chOff x="906240" y="4869160"/>
            <a:chExt cx="3067351" cy="475063"/>
          </a:xfrm>
        </p:grpSpPr>
        <p:sp>
          <p:nvSpPr>
            <p:cNvPr id="154" name="Oval 153"/>
            <p:cNvSpPr>
              <a:spLocks noChangeAspect="1"/>
            </p:cNvSpPr>
            <p:nvPr/>
          </p:nvSpPr>
          <p:spPr bwMode="auto">
            <a:xfrm>
              <a:off x="906240" y="4869160"/>
              <a:ext cx="475063" cy="475063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K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 bwMode="auto">
            <a:xfrm>
              <a:off x="1698328" y="4869160"/>
              <a:ext cx="475063" cy="47506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Na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6" name="Oval 155"/>
            <p:cNvSpPr>
              <a:spLocks noChangeAspect="1"/>
            </p:cNvSpPr>
            <p:nvPr/>
          </p:nvSpPr>
          <p:spPr bwMode="auto">
            <a:xfrm>
              <a:off x="3498528" y="4869160"/>
              <a:ext cx="475063" cy="47506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Ca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2+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7" name="Oval 156"/>
            <p:cNvSpPr>
              <a:spLocks noChangeAspect="1"/>
            </p:cNvSpPr>
            <p:nvPr/>
          </p:nvSpPr>
          <p:spPr bwMode="auto">
            <a:xfrm>
              <a:off x="2562424" y="4869160"/>
              <a:ext cx="475063" cy="47506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dirty="0" err="1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Cl</a:t>
              </a:r>
              <a:r>
                <a:rPr lang="en-GB" sz="2000" b="1" i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-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528621" y="3992209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IN</a:t>
            </a:r>
            <a:endParaRPr lang="en-US" sz="2000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73548" y="2928477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OUT</a:t>
            </a:r>
            <a:endParaRPr lang="en-US" sz="2000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2627784" y="58272"/>
            <a:ext cx="4968552" cy="638175"/>
          </a:xfrm>
        </p:spPr>
        <p:txBody>
          <a:bodyPr/>
          <a:lstStyle/>
          <a:p>
            <a:r>
              <a:rPr lang="en-GB" sz="2800" dirty="0" smtClean="0"/>
              <a:t>Neurotransmission: RMP</a:t>
            </a:r>
            <a:endParaRPr lang="en-US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4159273" y="864422"/>
            <a:ext cx="4860032" cy="583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Resting membrane potential (RMP)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four major physiological ions are potassium (K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), sodium (Na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), chloride (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Cl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-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 and calcium (Ca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Cell membranes are generally impermeable to these ions and their transportation is regulated by channels and pumps</a:t>
            </a:r>
          </a:p>
          <a:p>
            <a:pPr marL="268288" lvl="1" indent="-179388"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This leads to an uneven distribution of these ions with high extracellular concentrations of Na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Cl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-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And a high intracellular concentration of K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There is also a very high concentration gradient for Ca</a:t>
            </a:r>
            <a:r>
              <a:rPr lang="en-GB" i="0" baseline="30000" dirty="0" smtClean="0">
                <a:solidFill>
                  <a:srgbClr val="006699"/>
                </a:solidFill>
                <a:latin typeface="+mn-lt"/>
              </a:rPr>
              <a:t>2+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This difference in concentration is one factor that creates a potential difference across the membrane</a:t>
            </a:r>
          </a:p>
          <a:p>
            <a:pPr marL="268288" lvl="1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Neuronal cells have a negative charge inside compared to outside and have a RMP of between -40 to -90mV</a:t>
            </a:r>
          </a:p>
          <a:p>
            <a:pPr marL="268288" lvl="1" indent="-179388">
              <a:spcAft>
                <a:spcPts val="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positive and negative charges are concentrated around the membrane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66085" y="1265304"/>
            <a:ext cx="90441" cy="79113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127000" dist="1397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65" name="Straight Connector 164"/>
          <p:cNvCxnSpPr>
            <a:stCxn id="161" idx="1"/>
          </p:cNvCxnSpPr>
          <p:nvPr/>
        </p:nvCxnSpPr>
        <p:spPr bwMode="auto">
          <a:xfrm>
            <a:off x="366085" y="1304861"/>
            <a:ext cx="144016" cy="4532477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6" name="Straight Connector 165"/>
          <p:cNvCxnSpPr/>
          <p:nvPr/>
        </p:nvCxnSpPr>
        <p:spPr bwMode="auto">
          <a:xfrm>
            <a:off x="539552" y="1268760"/>
            <a:ext cx="3430923" cy="21329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167" name="Group 166"/>
          <p:cNvGrpSpPr/>
          <p:nvPr/>
        </p:nvGrpSpPr>
        <p:grpSpPr>
          <a:xfrm>
            <a:off x="427746" y="1698075"/>
            <a:ext cx="3493854" cy="1111212"/>
            <a:chOff x="607861" y="1628800"/>
            <a:chExt cx="3493854" cy="1111212"/>
          </a:xfrm>
        </p:grpSpPr>
        <p:sp>
          <p:nvSpPr>
            <p:cNvPr id="168" name="Oval 167"/>
            <p:cNvSpPr>
              <a:spLocks noChangeAspect="1"/>
            </p:cNvSpPr>
            <p:nvPr/>
          </p:nvSpPr>
          <p:spPr bwMode="auto">
            <a:xfrm>
              <a:off x="786370" y="1928816"/>
              <a:ext cx="285038" cy="285038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K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 bwMode="auto">
            <a:xfrm>
              <a:off x="1259632" y="1628800"/>
              <a:ext cx="1111212" cy="1111212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Na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GB" sz="2000" b="1" i="0" u="none" strike="noStrike" cap="none" normalizeH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140mM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 bwMode="auto">
            <a:xfrm>
              <a:off x="3640749" y="1941563"/>
              <a:ext cx="292236" cy="292236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Ca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2+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 bwMode="auto">
            <a:xfrm>
              <a:off x="2512742" y="1700808"/>
              <a:ext cx="940625" cy="940625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dirty="0" err="1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Cl</a:t>
              </a:r>
              <a:r>
                <a:rPr lang="en-GB" sz="2000" b="1" i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-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120mM</a:t>
              </a:r>
              <a:endParaRPr kumimoji="0" lang="en-US" sz="2000" b="1" i="0" u="none" strike="noStrike" cap="none" normalizeH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607861" y="2147639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2mM</a:t>
              </a:r>
              <a:endParaRPr lang="en-GB" sz="2000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3450575" y="2164159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2mM</a:t>
              </a:r>
              <a:endParaRPr lang="en-GB" sz="2000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568932" y="4542865"/>
            <a:ext cx="3462913" cy="1187658"/>
            <a:chOff x="683568" y="4221088"/>
            <a:chExt cx="3462913" cy="1187658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 bwMode="auto">
            <a:xfrm>
              <a:off x="683568" y="4221088"/>
              <a:ext cx="1187658" cy="1187658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K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150mM</a:t>
              </a:r>
              <a:endParaRPr kumimoji="0" lang="en-US" sz="2000" b="1" i="0" u="none" strike="noStrike" cap="none" normalizeH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 bwMode="auto">
            <a:xfrm>
              <a:off x="2084715" y="4581128"/>
              <a:ext cx="399053" cy="399053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Na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 bwMode="auto">
            <a:xfrm>
              <a:off x="3715417" y="4743397"/>
              <a:ext cx="113262" cy="113262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normalizeH="0" baseline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Ca</a:t>
              </a:r>
              <a:r>
                <a:rPr kumimoji="0" lang="en-GB" sz="2000" b="1" i="0" u="none" strike="noStrike" cap="none" normalizeH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Arial Narrow" pitchFamily="34" charset="0"/>
                </a:rPr>
                <a:t>2+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 bwMode="auto">
            <a:xfrm>
              <a:off x="2880805" y="4653136"/>
              <a:ext cx="323043" cy="32304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228600" h="127000"/>
              <a:bevelB w="228600" h="127000"/>
            </a:sp3d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1" i="0" dirty="0" err="1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Cl</a:t>
              </a:r>
              <a:r>
                <a:rPr lang="en-GB" sz="2000" b="1" i="0" baseline="3000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-</a:t>
              </a:r>
              <a:endParaRPr kumimoji="0" lang="en-US" sz="2000" b="1" i="0" u="none" strike="noStrike" cap="none" normalizeH="0" baseline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881289" y="4896101"/>
              <a:ext cx="768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10mM</a:t>
              </a:r>
              <a:endParaRPr lang="en-GB" sz="2000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2711347" y="4898977"/>
              <a:ext cx="6511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5mM</a:t>
              </a:r>
              <a:endParaRPr lang="en-GB" sz="2000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347864" y="4901098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0.1</a:t>
              </a:r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sym typeface="Symbol"/>
                </a:rPr>
                <a:t></a:t>
              </a:r>
              <a:r>
                <a:rPr lang="en-GB" sz="2000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M</a:t>
              </a:r>
              <a:endParaRPr lang="en-GB" sz="2000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83" name="TextBox 182"/>
          <p:cNvSpPr txBox="1"/>
          <p:nvPr/>
        </p:nvSpPr>
        <p:spPr>
          <a:xfrm>
            <a:off x="1871605" y="3933685"/>
            <a:ext cx="92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rPr>
              <a:t>-70mV</a:t>
            </a:r>
            <a:endParaRPr lang="en-US" sz="2000" b="1" i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015621" y="2994219"/>
            <a:ext cx="924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rPr>
              <a:t>0mV</a:t>
            </a:r>
            <a:endParaRPr lang="en-US" sz="2000" b="1" i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 bwMode="auto">
          <a:xfrm>
            <a:off x="611560" y="1412776"/>
            <a:ext cx="3460374" cy="4355287"/>
          </a:xfrm>
          <a:prstGeom prst="rect">
            <a:avLst/>
          </a:prstGeom>
          <a:solidFill>
            <a:schemeClr val="accent6">
              <a:lumMod val="20000"/>
              <a:lumOff val="80000"/>
              <a:alpha val="24000"/>
            </a:schemeClr>
          </a:solidFill>
          <a:ln w="9525" cap="flat" cmpd="sng" algn="ctr">
            <a:solidFill>
              <a:srgbClr val="006699"/>
            </a:solidFill>
            <a:prstDash val="sysDot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8" name="Group 207"/>
          <p:cNvGrpSpPr/>
          <p:nvPr/>
        </p:nvGrpSpPr>
        <p:grpSpPr>
          <a:xfrm>
            <a:off x="614875" y="3232854"/>
            <a:ext cx="3460374" cy="704110"/>
            <a:chOff x="3500430" y="5130633"/>
            <a:chExt cx="5446545" cy="895893"/>
          </a:xfrm>
          <a:effectLst>
            <a:glow rad="101600">
              <a:srgbClr val="FFFF00">
                <a:alpha val="60000"/>
              </a:srgbClr>
            </a:glow>
          </a:effectLst>
        </p:grpSpPr>
        <p:sp>
          <p:nvSpPr>
            <p:cNvPr id="169" name="Freeform 168"/>
            <p:cNvSpPr/>
            <p:nvPr/>
          </p:nvSpPr>
          <p:spPr bwMode="auto">
            <a:xfrm>
              <a:off x="3615474" y="551263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3897369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4192175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5620935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6473664" y="551881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6187912" y="554045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5050425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4755619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5330656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7344501" y="553239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5886838" y="5509755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4465340" y="5527864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6751356" y="5500702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7050689" y="5523337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7897897" y="5544978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7612145" y="5518810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5" name="Freeform 184"/>
            <p:cNvSpPr/>
            <p:nvPr/>
          </p:nvSpPr>
          <p:spPr bwMode="auto">
            <a:xfrm>
              <a:off x="8769728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8201757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8469401" y="5509756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4765896" y="542302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3620671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4178594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5027790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5880519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6175325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7067803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7358082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650082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7" name="Freeform 196"/>
            <p:cNvSpPr/>
            <p:nvPr/>
          </p:nvSpPr>
          <p:spPr bwMode="auto">
            <a:xfrm>
              <a:off x="6769464" y="5411156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7643834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562645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5344237" y="5424737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8786842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4429124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7858148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4" name="Freeform 203"/>
            <p:cNvSpPr/>
            <p:nvPr/>
          </p:nvSpPr>
          <p:spPr bwMode="auto">
            <a:xfrm>
              <a:off x="8134846" y="5411156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5" name="Freeform 204"/>
            <p:cNvSpPr/>
            <p:nvPr/>
          </p:nvSpPr>
          <p:spPr bwMode="auto">
            <a:xfrm>
              <a:off x="8434179" y="5384988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6" name="Freeform 205"/>
            <p:cNvSpPr/>
            <p:nvPr/>
          </p:nvSpPr>
          <p:spPr bwMode="auto">
            <a:xfrm>
              <a:off x="3848566" y="5415683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7" name="Oval 206"/>
            <p:cNvSpPr/>
            <p:nvPr/>
          </p:nvSpPr>
          <p:spPr bwMode="auto">
            <a:xfrm>
              <a:off x="350043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3786182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4071934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4357686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4643438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929190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214942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500694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5786446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6072198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635795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6643702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9" name="Oval 218"/>
            <p:cNvSpPr/>
            <p:nvPr/>
          </p:nvSpPr>
          <p:spPr bwMode="auto">
            <a:xfrm>
              <a:off x="6946711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0" name="Oval 219"/>
            <p:cNvSpPr/>
            <p:nvPr/>
          </p:nvSpPr>
          <p:spPr bwMode="auto">
            <a:xfrm>
              <a:off x="7232463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7518215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7803967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8089719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8375471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8661223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350043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3786182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4071934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4357686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4643438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4929190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5214942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3" name="Oval 232"/>
            <p:cNvSpPr/>
            <p:nvPr/>
          </p:nvSpPr>
          <p:spPr bwMode="auto">
            <a:xfrm>
              <a:off x="5500694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4" name="Oval 233"/>
            <p:cNvSpPr/>
            <p:nvPr/>
          </p:nvSpPr>
          <p:spPr bwMode="auto">
            <a:xfrm>
              <a:off x="5786446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6072198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6" name="Oval 235"/>
            <p:cNvSpPr/>
            <p:nvPr/>
          </p:nvSpPr>
          <p:spPr bwMode="auto">
            <a:xfrm>
              <a:off x="635795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7" name="Oval 236"/>
            <p:cNvSpPr/>
            <p:nvPr/>
          </p:nvSpPr>
          <p:spPr bwMode="auto">
            <a:xfrm>
              <a:off x="6643702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6946711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7232463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7518215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7803967" y="5740774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8089719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8375471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8661223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49" name="Rectangle 148"/>
          <p:cNvSpPr/>
          <p:nvPr/>
        </p:nvSpPr>
        <p:spPr bwMode="auto">
          <a:xfrm>
            <a:off x="611560" y="3590419"/>
            <a:ext cx="3460373" cy="2177643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0066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69" name="Group 207"/>
          <p:cNvGrpSpPr/>
          <p:nvPr/>
        </p:nvGrpSpPr>
        <p:grpSpPr>
          <a:xfrm>
            <a:off x="611560" y="3228946"/>
            <a:ext cx="3460374" cy="704110"/>
            <a:chOff x="3500430" y="5130633"/>
            <a:chExt cx="5446545" cy="895893"/>
          </a:xfrm>
        </p:grpSpPr>
        <p:sp>
          <p:nvSpPr>
            <p:cNvPr id="73" name="Freeform 72"/>
            <p:cNvSpPr/>
            <p:nvPr/>
          </p:nvSpPr>
          <p:spPr bwMode="auto">
            <a:xfrm>
              <a:off x="3615474" y="551263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4" name="Freeform 73"/>
            <p:cNvSpPr/>
            <p:nvPr/>
          </p:nvSpPr>
          <p:spPr bwMode="auto">
            <a:xfrm>
              <a:off x="3897369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4192175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5620935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6473664" y="551881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6187912" y="554045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050425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4755619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330656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7344501" y="553239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5886838" y="5509755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4465340" y="5527864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6751356" y="5500702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>
              <a:off x="7050689" y="5523337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7897897" y="5544978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>
              <a:off x="7612145" y="5518810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8769728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8201757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8469401" y="5509756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4765896" y="542302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3620671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4178594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5027790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5880519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6175325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7067803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7358082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650082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6769464" y="5411156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7643834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3" name="Freeform 102"/>
            <p:cNvSpPr/>
            <p:nvPr/>
          </p:nvSpPr>
          <p:spPr bwMode="auto">
            <a:xfrm>
              <a:off x="562645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4" name="Freeform 103"/>
            <p:cNvSpPr/>
            <p:nvPr/>
          </p:nvSpPr>
          <p:spPr bwMode="auto">
            <a:xfrm>
              <a:off x="5344237" y="5424737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5" name="Freeform 104"/>
            <p:cNvSpPr/>
            <p:nvPr/>
          </p:nvSpPr>
          <p:spPr bwMode="auto">
            <a:xfrm>
              <a:off x="8786842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6" name="Freeform 105"/>
            <p:cNvSpPr/>
            <p:nvPr/>
          </p:nvSpPr>
          <p:spPr bwMode="auto">
            <a:xfrm>
              <a:off x="4429124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>
              <a:off x="7858148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8134846" y="5411156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8434179" y="5384988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3848566" y="5415683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50043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3786182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071934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357686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643438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4929190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5214942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5500694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5786446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072198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35795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643702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946711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232463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518215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7803967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7" name="Oval 126"/>
            <p:cNvSpPr/>
            <p:nvPr/>
          </p:nvSpPr>
          <p:spPr bwMode="auto">
            <a:xfrm>
              <a:off x="8089719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8" name="Oval 127"/>
            <p:cNvSpPr/>
            <p:nvPr/>
          </p:nvSpPr>
          <p:spPr bwMode="auto">
            <a:xfrm>
              <a:off x="8375471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8661223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350043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786182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071934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357686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4643438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4929190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5214942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5500694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5786446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6072198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635795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643702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6946711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3" name="Oval 142"/>
            <p:cNvSpPr/>
            <p:nvPr/>
          </p:nvSpPr>
          <p:spPr bwMode="auto">
            <a:xfrm>
              <a:off x="7232463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7518215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7803967" y="5740774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8089719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8375471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8661223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533095" y="383980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IN</a:t>
            </a:r>
            <a:endParaRPr lang="en-US" sz="2000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3442" y="285920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OUT</a:t>
            </a:r>
            <a:endParaRPr lang="en-US" sz="2000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162" name="Title 1"/>
          <p:cNvSpPr>
            <a:spLocks noGrp="1"/>
          </p:cNvSpPr>
          <p:nvPr>
            <p:ph type="title"/>
          </p:nvPr>
        </p:nvSpPr>
        <p:spPr>
          <a:xfrm>
            <a:off x="2051720" y="58272"/>
            <a:ext cx="6480720" cy="638175"/>
          </a:xfrm>
        </p:spPr>
        <p:txBody>
          <a:bodyPr/>
          <a:lstStyle/>
          <a:p>
            <a:r>
              <a:rPr lang="en-GB" sz="2800" dirty="0" smtClean="0"/>
              <a:t>Neurotransmission: Action potential</a:t>
            </a:r>
            <a:endParaRPr lang="en-US" sz="2800" dirty="0"/>
          </a:p>
        </p:txBody>
      </p:sp>
      <p:sp>
        <p:nvSpPr>
          <p:cNvPr id="164" name="TextBox 163"/>
          <p:cNvSpPr txBox="1"/>
          <p:nvPr/>
        </p:nvSpPr>
        <p:spPr>
          <a:xfrm>
            <a:off x="4427984" y="1214457"/>
            <a:ext cx="4392488" cy="46628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Action potential (AP)</a:t>
            </a:r>
          </a:p>
          <a:p>
            <a:pPr marL="4318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play the most important roles in the generation of a neuronal AP</a:t>
            </a:r>
          </a:p>
          <a:p>
            <a:pPr marL="4318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 the RMP voltage-gated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channels (VGSCs) and voltage-gated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channels (VGKCs) are in the closed configuration</a:t>
            </a:r>
          </a:p>
          <a:p>
            <a:pPr marL="4318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Membrane depolarisation causes opening of the VGSC and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influx resulting in further depolarisation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VGKC opens at a slower rate and causes the efflux of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from the cell causing membrane repolarisation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69431" y="3834833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rPr>
              <a:t>-70mV</a:t>
            </a:r>
            <a:endParaRPr lang="en-US" sz="2000" b="1" i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grpSp>
        <p:nvGrpSpPr>
          <p:cNvPr id="246" name="Group 667"/>
          <p:cNvGrpSpPr/>
          <p:nvPr/>
        </p:nvGrpSpPr>
        <p:grpSpPr>
          <a:xfrm>
            <a:off x="1472956" y="3024893"/>
            <a:ext cx="1276882" cy="1481562"/>
            <a:chOff x="4095292" y="2830799"/>
            <a:chExt cx="1276882" cy="1481562"/>
          </a:xfrm>
        </p:grpSpPr>
        <p:sp>
          <p:nvSpPr>
            <p:cNvPr id="247" name="Freeform 246"/>
            <p:cNvSpPr/>
            <p:nvPr/>
          </p:nvSpPr>
          <p:spPr bwMode="auto">
            <a:xfrm>
              <a:off x="4095292" y="2830799"/>
              <a:ext cx="717736" cy="1143008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248" name="Group 37"/>
            <p:cNvGrpSpPr/>
            <p:nvPr/>
          </p:nvGrpSpPr>
          <p:grpSpPr>
            <a:xfrm>
              <a:off x="4666437" y="3827721"/>
              <a:ext cx="705737" cy="484640"/>
              <a:chOff x="2653542" y="2523201"/>
              <a:chExt cx="705737" cy="484640"/>
            </a:xfrm>
          </p:grpSpPr>
          <p:sp>
            <p:nvSpPr>
              <p:cNvPr id="249" name="TextBox 248"/>
              <p:cNvSpPr txBox="1"/>
              <p:nvPr/>
            </p:nvSpPr>
            <p:spPr>
              <a:xfrm>
                <a:off x="2653542" y="2669287"/>
                <a:ext cx="7057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0" dirty="0" smtClean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Arial Narrow" pitchFamily="34" charset="0"/>
                  </a:rPr>
                  <a:t>VGSC</a:t>
                </a:r>
                <a:endParaRPr lang="en-GB" i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250" name="Straight Arrow Connector 249"/>
              <p:cNvCxnSpPr/>
              <p:nvPr/>
            </p:nvCxnSpPr>
            <p:spPr bwMode="auto">
              <a:xfrm flipH="1" flipV="1">
                <a:off x="2725208" y="2523201"/>
                <a:ext cx="168412" cy="16945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sp>
        <p:nvSpPr>
          <p:cNvPr id="251" name="Freeform 250"/>
          <p:cNvSpPr/>
          <p:nvPr/>
        </p:nvSpPr>
        <p:spPr bwMode="auto">
          <a:xfrm>
            <a:off x="1725413" y="3049319"/>
            <a:ext cx="216000" cy="1091286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2" name="Oval 251"/>
          <p:cNvSpPr>
            <a:spLocks noChangeAspect="1"/>
          </p:cNvSpPr>
          <p:nvPr/>
        </p:nvSpPr>
        <p:spPr bwMode="auto">
          <a:xfrm>
            <a:off x="2041781" y="2050909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3" name="Oval 252"/>
          <p:cNvSpPr>
            <a:spLocks noChangeAspect="1"/>
          </p:cNvSpPr>
          <p:nvPr/>
        </p:nvSpPr>
        <p:spPr bwMode="auto">
          <a:xfrm>
            <a:off x="1346105" y="2217333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1851766" y="1694442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 bwMode="auto">
          <a:xfrm>
            <a:off x="1687147" y="2001154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 bwMode="auto">
          <a:xfrm>
            <a:off x="1339896" y="1849122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57" name="Oval 256"/>
          <p:cNvSpPr>
            <a:spLocks noChangeAspect="1"/>
          </p:cNvSpPr>
          <p:nvPr/>
        </p:nvSpPr>
        <p:spPr bwMode="auto">
          <a:xfrm>
            <a:off x="1738707" y="2403695"/>
            <a:ext cx="303612" cy="30361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 bwMode="auto">
          <a:xfrm>
            <a:off x="1259632" y="1628800"/>
            <a:ext cx="1111212" cy="1111212"/>
          </a:xfrm>
          <a:prstGeom prst="ellipse">
            <a:avLst/>
          </a:prstGeom>
          <a:solidFill>
            <a:srgbClr val="FFFF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82" name="Freeform 281"/>
          <p:cNvSpPr/>
          <p:nvPr/>
        </p:nvSpPr>
        <p:spPr bwMode="auto">
          <a:xfrm rot="10920000">
            <a:off x="2927115" y="3016395"/>
            <a:ext cx="751160" cy="1118929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0800000"/>
            </a:lightRig>
          </a:scene3d>
          <a:sp3d prstMaterial="matte"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1" name="Freeform 280"/>
          <p:cNvSpPr/>
          <p:nvPr/>
        </p:nvSpPr>
        <p:spPr bwMode="auto">
          <a:xfrm>
            <a:off x="3193669" y="3029204"/>
            <a:ext cx="216000" cy="1080000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488727" y="2522464"/>
            <a:ext cx="705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0" dirty="0" smtClean="0">
                <a:ln>
                  <a:solidFill>
                    <a:schemeClr val="bg2"/>
                  </a:solidFill>
                </a:ln>
                <a:solidFill>
                  <a:srgbClr val="92D050"/>
                </a:solidFill>
                <a:latin typeface="Arial Narrow" pitchFamily="34" charset="0"/>
              </a:rPr>
              <a:t>VGKC</a:t>
            </a:r>
            <a:endParaRPr lang="en-GB" i="0" dirty="0">
              <a:ln>
                <a:solidFill>
                  <a:schemeClr val="bg2"/>
                </a:solidFill>
              </a:ln>
              <a:solidFill>
                <a:srgbClr val="92D050"/>
              </a:solidFill>
              <a:latin typeface="Arial Narrow" pitchFamily="34" charset="0"/>
            </a:endParaRPr>
          </a:p>
        </p:txBody>
      </p:sp>
      <p:cxnSp>
        <p:nvCxnSpPr>
          <p:cNvPr id="284" name="Straight Arrow Connector 283"/>
          <p:cNvCxnSpPr/>
          <p:nvPr/>
        </p:nvCxnSpPr>
        <p:spPr bwMode="auto">
          <a:xfrm flipH="1">
            <a:off x="3536481" y="2841140"/>
            <a:ext cx="236020" cy="23017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58" name="Oval 257"/>
          <p:cNvSpPr>
            <a:spLocks noChangeAspect="1"/>
          </p:cNvSpPr>
          <p:nvPr/>
        </p:nvSpPr>
        <p:spPr bwMode="auto">
          <a:xfrm>
            <a:off x="3269017" y="5045428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 bwMode="auto">
          <a:xfrm>
            <a:off x="3183143" y="4665510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260" name="Oval 259"/>
          <p:cNvSpPr>
            <a:spLocks noChangeAspect="1"/>
          </p:cNvSpPr>
          <p:nvPr/>
        </p:nvSpPr>
        <p:spPr bwMode="auto">
          <a:xfrm>
            <a:off x="2872798" y="4911351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261" name="Oval 260"/>
          <p:cNvSpPr>
            <a:spLocks noChangeAspect="1"/>
          </p:cNvSpPr>
          <p:nvPr/>
        </p:nvSpPr>
        <p:spPr bwMode="auto">
          <a:xfrm>
            <a:off x="3548560" y="4715088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262" name="Oval 261"/>
          <p:cNvSpPr>
            <a:spLocks noChangeAspect="1"/>
          </p:cNvSpPr>
          <p:nvPr/>
        </p:nvSpPr>
        <p:spPr bwMode="auto">
          <a:xfrm>
            <a:off x="3259078" y="4264717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 bwMode="auto">
          <a:xfrm>
            <a:off x="2814916" y="4508848"/>
            <a:ext cx="328615" cy="328615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rgbClr val="FFFF00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 bwMode="auto">
          <a:xfrm>
            <a:off x="2736270" y="4221088"/>
            <a:ext cx="1187658" cy="1187658"/>
          </a:xfrm>
          <a:prstGeom prst="ellipse">
            <a:avLst/>
          </a:prstGeom>
          <a:solidFill>
            <a:srgbClr val="00B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dirty="0" smtClean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66209" y="3837359"/>
            <a:ext cx="93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itchFamily="34" charset="0"/>
                <a:cs typeface="Raavi" pitchFamily="2"/>
              </a:rPr>
              <a:t>-30mV</a:t>
            </a:r>
            <a:endParaRPr lang="en-US" sz="2000" b="1" i="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800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-4.81481E-6 C -0.00417 0.0095 -0.0191 0.03426 -0.02552 0.05672 C -0.03195 0.07917 -0.03663 0.1051 -0.03872 0.13496 C -0.0408 0.16482 -0.03854 0.2088 -0.0382 0.23658 C -0.03785 0.26436 -0.04063 0.28288 -0.03611 0.30139 C -0.0316 0.31991 -0.01632 0.33797 -0.01111 0.34746 " pathEditMode="relative" rAng="0" ptsTypes="aaaaaa">
                                      <p:cBhvr>
                                        <p:cTn id="20" dur="16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173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66667E-6 1.11111E-6 C -0.00035 0.01296 -0.00208 0.0493 -0.00226 0.07824 C -0.00243 0.10717 -0.00139 0.14491 -0.00104 0.17338 C -0.00069 0.20185 0.00174 0.22778 0.00018 0.24954 C -0.00139 0.2713 0.00278 0.28935 -0.01024 0.30417 C -0.02326 0.31898 -0.06337 0.33102 -0.07743 0.33796 " pathEditMode="relative" rAng="0" ptsTypes="aaaaaa">
                                      <p:cBhvr>
                                        <p:cTn id="22" dur="16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8.33333E-7 -3.7037E-6 C -0.00121 0.01227 -0.00608 0.04399 -0.00677 0.07361 C -0.00746 0.10324 -0.00382 0.14838 -0.00434 0.17824 C -0.00486 0.20811 -0.00469 0.23473 -0.01042 0.25301 C -0.01614 0.2713 -0.02743 0.27778 -0.03854 0.2875 C -0.04965 0.29723 -0.06302 0.30556 -0.07708 0.31065 " pathEditMode="relative" rAng="0" ptsTypes="aaaaaa">
                                      <p:cBhvr>
                                        <p:cTn id="24" dur="16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155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8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9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22222E-6 3.33333E-6 C -0.00503 -0.02107 -0.01146 -0.0426 -0.01198 -0.06574 C -0.0125 -0.08889 -0.00434 -0.11621 -0.00295 -0.13912 C -0.00156 -0.16204 -0.00434 -0.17037 -0.00399 -0.20255 C -0.00364 -0.23473 -0.00347 -0.3 -0.00052 -0.33264 C 0.00243 -0.36528 0.01042 -0.38426 0.01337 -0.39792 " pathEditMode="relative" rAng="0" ptsTypes="aaaaaa">
                                      <p:cBhvr>
                                        <p:cTn id="34" dur="1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990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0 0 C -0.00503 -0.02104 -0.00989 -0.04186 -0.01197 -0.06568 C -0.01406 -0.0895 -0.01215 -0.12003 -0.01197 -0.14315 C -0.0118 -0.16628 -0.00868 -0.18316 -0.01041 -0.20467 C -0.01215 -0.22618 -0.01527 -0.25486 -0.02239 -0.27243 C -0.02951 -0.29001 -0.04166 -0.30018 -0.05364 -0.31013 " pathEditMode="relative" ptsTypes="aaaaaA">
                                      <p:cBhvr>
                                        <p:cTn id="36" dur="11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44444E-6 1.11022E-16 C 0.00521 -0.00903 0.025 -0.02708 0.03143 -0.05417 C 0.03785 -0.08125 0.03994 -0.12569 0.03855 -0.16227 C 0.03716 -0.19884 0.03073 -0.25046 0.02309 -0.27338 C 0.01546 -0.2963 0.00573 -0.29352 -0.00711 -0.29977 C -0.01996 -0.30602 -0.04392 -0.30787 -0.05364 -0.31019 " pathEditMode="relative" rAng="0" ptsTypes="aaaaaa">
                                      <p:cBhvr>
                                        <p:cTn id="38" dur="14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1550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3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67" grpId="1"/>
      <p:bldP spid="251" grpId="0" animBg="1"/>
      <p:bldP spid="251" grpId="1" animBg="1"/>
      <p:bldP spid="252" grpId="0" animBg="1"/>
      <p:bldP spid="255" grpId="0" animBg="1"/>
      <p:bldP spid="257" grpId="0" animBg="1"/>
      <p:bldP spid="281" grpId="0" animBg="1"/>
      <p:bldP spid="281" grpId="1" animBg="1"/>
      <p:bldP spid="259" grpId="0" animBg="1"/>
      <p:bldP spid="262" grpId="0" animBg="1"/>
      <p:bldP spid="263" grpId="0" animBg="1"/>
      <p:bldP spid="245" grpId="0"/>
      <p:bldP spid="24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6872" y="1456690"/>
            <a:ext cx="3500242" cy="4355287"/>
            <a:chOff x="416872" y="1456690"/>
            <a:chExt cx="3500242" cy="4355287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453425" y="1456690"/>
              <a:ext cx="3460374" cy="4355287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24000"/>
              </a:schemeClr>
            </a:solidFill>
            <a:ln w="9525" cap="flat" cmpd="sng" algn="ctr">
              <a:solidFill>
                <a:srgbClr val="006699"/>
              </a:solidFill>
              <a:prstDash val="sysDot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154" name="Group 207"/>
            <p:cNvGrpSpPr/>
            <p:nvPr/>
          </p:nvGrpSpPr>
          <p:grpSpPr>
            <a:xfrm>
              <a:off x="456740" y="3276768"/>
              <a:ext cx="3460374" cy="704110"/>
              <a:chOff x="3500430" y="5130633"/>
              <a:chExt cx="5446545" cy="895893"/>
            </a:xfrm>
            <a:effectLst/>
          </p:grpSpPr>
          <p:sp>
            <p:nvSpPr>
              <p:cNvPr id="155" name="Freeform 154"/>
              <p:cNvSpPr/>
              <p:nvPr/>
            </p:nvSpPr>
            <p:spPr bwMode="auto">
              <a:xfrm>
                <a:off x="3615474" y="5512630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 bwMode="auto">
              <a:xfrm>
                <a:off x="3897369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4192175" y="5514283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5620935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1" name="Freeform 160"/>
              <p:cNvSpPr/>
              <p:nvPr/>
            </p:nvSpPr>
            <p:spPr bwMode="auto">
              <a:xfrm>
                <a:off x="6473664" y="5518810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6187912" y="5540451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5050425" y="5509756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4755619" y="5514283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5330656" y="5509756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7344501" y="5532391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5886838" y="5509755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4465340" y="5527864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6751356" y="5500702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7050689" y="5523337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7897897" y="5544978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7612145" y="5518810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8769728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8201757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8469401" y="5509756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6" name="Freeform 175"/>
              <p:cNvSpPr/>
              <p:nvPr/>
            </p:nvSpPr>
            <p:spPr bwMode="auto">
              <a:xfrm>
                <a:off x="4765896" y="542302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3620671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4178594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5027790" y="540309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0" name="Freeform 179"/>
              <p:cNvSpPr/>
              <p:nvPr/>
            </p:nvSpPr>
            <p:spPr bwMode="auto">
              <a:xfrm>
                <a:off x="5880519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6175325" y="5429264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7067803" y="540309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7358082" y="5429264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6500826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6769464" y="5411156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7643834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5626456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5344237" y="5424737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9" name="Freeform 188"/>
              <p:cNvSpPr/>
              <p:nvPr/>
            </p:nvSpPr>
            <p:spPr bwMode="auto">
              <a:xfrm>
                <a:off x="8786842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0" name="Freeform 189"/>
              <p:cNvSpPr/>
              <p:nvPr/>
            </p:nvSpPr>
            <p:spPr bwMode="auto">
              <a:xfrm>
                <a:off x="4429124" y="5429264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1" name="Freeform 190"/>
              <p:cNvSpPr/>
              <p:nvPr/>
            </p:nvSpPr>
            <p:spPr bwMode="auto">
              <a:xfrm>
                <a:off x="7858148" y="5429264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2" name="Freeform 191"/>
              <p:cNvSpPr/>
              <p:nvPr/>
            </p:nvSpPr>
            <p:spPr bwMode="auto">
              <a:xfrm>
                <a:off x="8134846" y="5411156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3" name="Freeform 192"/>
              <p:cNvSpPr/>
              <p:nvPr/>
            </p:nvSpPr>
            <p:spPr bwMode="auto">
              <a:xfrm>
                <a:off x="8434179" y="5384988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3848566" y="5415683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3500430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3786182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4071934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4357686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4643438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4929190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5214942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5500694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5786446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6072198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6357950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6643702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6946711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7232463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7518215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7803967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8089719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8375471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8661223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3500430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3786182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4071934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4357686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4643438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4929190" y="5689258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>
                <a:off x="5214942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5500694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5786446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6072198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>
                <a:off x="6357950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6643702" y="5689258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6946711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7232463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 bwMode="auto">
              <a:xfrm>
                <a:off x="7518215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7803967" y="5740774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 bwMode="auto">
              <a:xfrm>
                <a:off x="8089719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8375471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 bwMode="auto">
              <a:xfrm>
                <a:off x="8661223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38" name="Rectangle 237"/>
            <p:cNvSpPr/>
            <p:nvPr/>
          </p:nvSpPr>
          <p:spPr bwMode="auto">
            <a:xfrm>
              <a:off x="453425" y="3634333"/>
              <a:ext cx="3460373" cy="2177643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239" name="Group 207"/>
            <p:cNvGrpSpPr/>
            <p:nvPr/>
          </p:nvGrpSpPr>
          <p:grpSpPr>
            <a:xfrm>
              <a:off x="453425" y="3272860"/>
              <a:ext cx="3460374" cy="704110"/>
              <a:chOff x="3500430" y="5130633"/>
              <a:chExt cx="5446545" cy="895893"/>
            </a:xfrm>
            <a:effectLst/>
          </p:grpSpPr>
          <p:sp>
            <p:nvSpPr>
              <p:cNvPr id="240" name="Freeform 239"/>
              <p:cNvSpPr/>
              <p:nvPr/>
            </p:nvSpPr>
            <p:spPr bwMode="auto">
              <a:xfrm>
                <a:off x="3615474" y="5512630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1" name="Freeform 240"/>
              <p:cNvSpPr/>
              <p:nvPr/>
            </p:nvSpPr>
            <p:spPr bwMode="auto">
              <a:xfrm>
                <a:off x="3897369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2" name="Freeform 241"/>
              <p:cNvSpPr/>
              <p:nvPr/>
            </p:nvSpPr>
            <p:spPr bwMode="auto">
              <a:xfrm>
                <a:off x="4192175" y="5514283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3" name="Freeform 242"/>
              <p:cNvSpPr/>
              <p:nvPr/>
            </p:nvSpPr>
            <p:spPr bwMode="auto">
              <a:xfrm>
                <a:off x="5620935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4" name="Freeform 243"/>
              <p:cNvSpPr/>
              <p:nvPr/>
            </p:nvSpPr>
            <p:spPr bwMode="auto">
              <a:xfrm>
                <a:off x="6473664" y="5518810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5" name="Freeform 244"/>
              <p:cNvSpPr/>
              <p:nvPr/>
            </p:nvSpPr>
            <p:spPr bwMode="auto">
              <a:xfrm>
                <a:off x="6187912" y="5540451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6" name="Freeform 245"/>
              <p:cNvSpPr/>
              <p:nvPr/>
            </p:nvSpPr>
            <p:spPr bwMode="auto">
              <a:xfrm>
                <a:off x="5050425" y="5509756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7" name="Freeform 246"/>
              <p:cNvSpPr/>
              <p:nvPr/>
            </p:nvSpPr>
            <p:spPr bwMode="auto">
              <a:xfrm>
                <a:off x="4755619" y="5514283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5330656" y="5509756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7344501" y="5532391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5886838" y="5509755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4465340" y="5527864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2" name="Freeform 251"/>
              <p:cNvSpPr/>
              <p:nvPr/>
            </p:nvSpPr>
            <p:spPr bwMode="auto">
              <a:xfrm>
                <a:off x="6751356" y="5500702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3" name="Freeform 252"/>
              <p:cNvSpPr/>
              <p:nvPr/>
            </p:nvSpPr>
            <p:spPr bwMode="auto">
              <a:xfrm>
                <a:off x="7050689" y="5523337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5" name="Freeform 254"/>
              <p:cNvSpPr/>
              <p:nvPr/>
            </p:nvSpPr>
            <p:spPr bwMode="auto">
              <a:xfrm>
                <a:off x="7897897" y="5544978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6" name="Freeform 255"/>
              <p:cNvSpPr/>
              <p:nvPr/>
            </p:nvSpPr>
            <p:spPr bwMode="auto">
              <a:xfrm>
                <a:off x="7612145" y="5518810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7" name="Freeform 256"/>
              <p:cNvSpPr/>
              <p:nvPr/>
            </p:nvSpPr>
            <p:spPr bwMode="auto">
              <a:xfrm>
                <a:off x="8769728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8" name="Freeform 257"/>
              <p:cNvSpPr/>
              <p:nvPr/>
            </p:nvSpPr>
            <p:spPr bwMode="auto">
              <a:xfrm>
                <a:off x="8201757" y="5523337"/>
                <a:ext cx="51515" cy="193183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9" name="Freeform 258"/>
              <p:cNvSpPr/>
              <p:nvPr/>
            </p:nvSpPr>
            <p:spPr bwMode="auto">
              <a:xfrm>
                <a:off x="8469401" y="5509756"/>
                <a:ext cx="45719" cy="20435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0" name="Freeform 259"/>
              <p:cNvSpPr/>
              <p:nvPr/>
            </p:nvSpPr>
            <p:spPr bwMode="auto">
              <a:xfrm>
                <a:off x="4765896" y="542302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3620671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4178594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5027790" y="540309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5880519" y="5420210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5" name="Freeform 264"/>
              <p:cNvSpPr/>
              <p:nvPr/>
            </p:nvSpPr>
            <p:spPr bwMode="auto">
              <a:xfrm>
                <a:off x="6175325" y="5429264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7067803" y="5403096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7358082" y="5429264"/>
                <a:ext cx="18860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6500826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6769464" y="5411156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0" name="Freeform 269"/>
              <p:cNvSpPr/>
              <p:nvPr/>
            </p:nvSpPr>
            <p:spPr bwMode="auto">
              <a:xfrm>
                <a:off x="7643834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 bwMode="auto">
              <a:xfrm>
                <a:off x="5626456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2" name="Freeform 271"/>
              <p:cNvSpPr/>
              <p:nvPr/>
            </p:nvSpPr>
            <p:spPr bwMode="auto">
              <a:xfrm>
                <a:off x="5344237" y="5424737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3" name="Freeform 272"/>
              <p:cNvSpPr/>
              <p:nvPr/>
            </p:nvSpPr>
            <p:spPr bwMode="auto">
              <a:xfrm>
                <a:off x="8786842" y="5429264"/>
                <a:ext cx="65747" cy="172016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 bwMode="auto">
              <a:xfrm>
                <a:off x="4429124" y="5429264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5" name="Freeform 274"/>
              <p:cNvSpPr/>
              <p:nvPr/>
            </p:nvSpPr>
            <p:spPr bwMode="auto">
              <a:xfrm>
                <a:off x="7858148" y="5429264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6" name="Freeform 275"/>
              <p:cNvSpPr/>
              <p:nvPr/>
            </p:nvSpPr>
            <p:spPr bwMode="auto">
              <a:xfrm>
                <a:off x="8134846" y="5411156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7" name="Freeform 276"/>
              <p:cNvSpPr/>
              <p:nvPr/>
            </p:nvSpPr>
            <p:spPr bwMode="auto">
              <a:xfrm>
                <a:off x="8434179" y="5384988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8" name="Freeform 277"/>
              <p:cNvSpPr/>
              <p:nvPr/>
            </p:nvSpPr>
            <p:spPr bwMode="auto">
              <a:xfrm>
                <a:off x="3848566" y="5415683"/>
                <a:ext cx="90362" cy="24343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 bwMode="auto">
              <a:xfrm>
                <a:off x="3500430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>
                <a:off x="3786182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 bwMode="auto">
              <a:xfrm>
                <a:off x="4071934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4357686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 bwMode="auto">
              <a:xfrm>
                <a:off x="4643438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4929190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5214942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5500694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5786446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6072198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6357950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6643702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>
                <a:off x="6946711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7232463" y="5156391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 bwMode="auto">
              <a:xfrm>
                <a:off x="7518215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7803967" y="5169270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8089719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8375471" y="5130633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8661223" y="5143512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3500430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 bwMode="auto">
              <a:xfrm>
                <a:off x="3786182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4071934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 bwMode="auto">
              <a:xfrm>
                <a:off x="4357686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auto">
              <a:xfrm>
                <a:off x="4643438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 bwMode="auto">
              <a:xfrm>
                <a:off x="4929190" y="5689258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5214942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 bwMode="auto">
              <a:xfrm>
                <a:off x="5500694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>
                <a:off x="5786446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 bwMode="auto">
              <a:xfrm>
                <a:off x="6072198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 bwMode="auto">
              <a:xfrm>
                <a:off x="6357950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2" name="Oval 331"/>
              <p:cNvSpPr/>
              <p:nvPr/>
            </p:nvSpPr>
            <p:spPr bwMode="auto">
              <a:xfrm>
                <a:off x="6643702" y="5689258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 bwMode="auto">
              <a:xfrm>
                <a:off x="6946711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4" name="Oval 333"/>
              <p:cNvSpPr/>
              <p:nvPr/>
            </p:nvSpPr>
            <p:spPr bwMode="auto">
              <a:xfrm>
                <a:off x="7232463" y="5727895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 bwMode="auto">
              <a:xfrm>
                <a:off x="7518215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 bwMode="auto">
              <a:xfrm>
                <a:off x="7803967" y="5740774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 bwMode="auto">
              <a:xfrm>
                <a:off x="8089719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 bwMode="auto">
              <a:xfrm>
                <a:off x="8375471" y="5702137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 bwMode="auto">
              <a:xfrm>
                <a:off x="8661223" y="5715016"/>
                <a:ext cx="285752" cy="28575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CC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40" name="TextBox 339"/>
            <p:cNvSpPr txBox="1"/>
            <p:nvPr/>
          </p:nvSpPr>
          <p:spPr>
            <a:xfrm>
              <a:off x="471945" y="3966848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IN</a:t>
              </a:r>
              <a:endParaRPr lang="en-US" sz="2000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416872" y="2903116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OUT</a:t>
              </a:r>
              <a:endParaRPr lang="en-US" sz="2000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sp>
        <p:nvSpPr>
          <p:cNvPr id="150" name="Oval 149"/>
          <p:cNvSpPr/>
          <p:nvPr/>
        </p:nvSpPr>
        <p:spPr bwMode="auto">
          <a:xfrm>
            <a:off x="902442" y="4554338"/>
            <a:ext cx="357190" cy="357190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2750140" y="5411594"/>
            <a:ext cx="357190" cy="35719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03" name="Oval 202"/>
          <p:cNvSpPr/>
          <p:nvPr/>
        </p:nvSpPr>
        <p:spPr bwMode="auto">
          <a:xfrm>
            <a:off x="3393082" y="4982966"/>
            <a:ext cx="357190" cy="35719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 bwMode="auto">
          <a:xfrm>
            <a:off x="3393083" y="1553943"/>
            <a:ext cx="321471" cy="321471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>
            <a:off x="688128" y="5268718"/>
            <a:ext cx="357190" cy="357190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 bwMode="auto">
          <a:xfrm>
            <a:off x="1392819" y="2125447"/>
            <a:ext cx="321471" cy="321471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 bwMode="auto">
          <a:xfrm>
            <a:off x="749877" y="1982571"/>
            <a:ext cx="321471" cy="321471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305" name="Freeform 304"/>
          <p:cNvSpPr/>
          <p:nvPr/>
        </p:nvSpPr>
        <p:spPr bwMode="auto">
          <a:xfrm>
            <a:off x="2250074" y="2625512"/>
            <a:ext cx="857256" cy="1718735"/>
          </a:xfrm>
          <a:custGeom>
            <a:avLst/>
            <a:gdLst>
              <a:gd name="connsiteX0" fmla="*/ 137160 w 1188720"/>
              <a:gd name="connsiteY0" fmla="*/ 172720 h 2184400"/>
              <a:gd name="connsiteX1" fmla="*/ 335280 w 1188720"/>
              <a:gd name="connsiteY1" fmla="*/ 1102360 h 2184400"/>
              <a:gd name="connsiteX2" fmla="*/ 121920 w 1188720"/>
              <a:gd name="connsiteY2" fmla="*/ 2032000 h 2184400"/>
              <a:gd name="connsiteX3" fmla="*/ 1066800 w 1188720"/>
              <a:gd name="connsiteY3" fmla="*/ 2016760 h 2184400"/>
              <a:gd name="connsiteX4" fmla="*/ 853440 w 1188720"/>
              <a:gd name="connsiteY4" fmla="*/ 1102360 h 2184400"/>
              <a:gd name="connsiteX5" fmla="*/ 1066800 w 1188720"/>
              <a:gd name="connsiteY5" fmla="*/ 157480 h 2184400"/>
              <a:gd name="connsiteX6" fmla="*/ 137160 w 1188720"/>
              <a:gd name="connsiteY6" fmla="*/ 17272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720" h="2184400">
                <a:moveTo>
                  <a:pt x="137160" y="172720"/>
                </a:moveTo>
                <a:cubicBezTo>
                  <a:pt x="15240" y="330200"/>
                  <a:pt x="337820" y="792480"/>
                  <a:pt x="335280" y="1102360"/>
                </a:cubicBezTo>
                <a:cubicBezTo>
                  <a:pt x="332740" y="1412240"/>
                  <a:pt x="0" y="1879600"/>
                  <a:pt x="121920" y="2032000"/>
                </a:cubicBezTo>
                <a:cubicBezTo>
                  <a:pt x="243840" y="2184400"/>
                  <a:pt x="944880" y="2171700"/>
                  <a:pt x="1066800" y="2016760"/>
                </a:cubicBezTo>
                <a:cubicBezTo>
                  <a:pt x="1188720" y="1861820"/>
                  <a:pt x="853440" y="1412240"/>
                  <a:pt x="853440" y="1102360"/>
                </a:cubicBezTo>
                <a:cubicBezTo>
                  <a:pt x="853440" y="792480"/>
                  <a:pt x="1186180" y="314960"/>
                  <a:pt x="1066800" y="157480"/>
                </a:cubicBezTo>
                <a:cubicBezTo>
                  <a:pt x="947420" y="0"/>
                  <a:pt x="259080" y="15240"/>
                  <a:pt x="137160" y="17272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9799985" rev="0"/>
            </a:camera>
            <a:lightRig rig="soft" dir="t"/>
          </a:scene3d>
          <a:sp3d extrusionH="241300" prstMaterial="matte">
            <a:bevelT w="444500" h="444500"/>
            <a:bevelB w="444500" h="444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6" name="Freeform 305"/>
          <p:cNvSpPr/>
          <p:nvPr/>
        </p:nvSpPr>
        <p:spPr bwMode="auto">
          <a:xfrm>
            <a:off x="2464388" y="2768388"/>
            <a:ext cx="394340" cy="1571636"/>
          </a:xfrm>
          <a:custGeom>
            <a:avLst/>
            <a:gdLst>
              <a:gd name="connsiteX0" fmla="*/ 137160 w 1188720"/>
              <a:gd name="connsiteY0" fmla="*/ 172720 h 2184400"/>
              <a:gd name="connsiteX1" fmla="*/ 335280 w 1188720"/>
              <a:gd name="connsiteY1" fmla="*/ 1102360 h 2184400"/>
              <a:gd name="connsiteX2" fmla="*/ 121920 w 1188720"/>
              <a:gd name="connsiteY2" fmla="*/ 2032000 h 2184400"/>
              <a:gd name="connsiteX3" fmla="*/ 1066800 w 1188720"/>
              <a:gd name="connsiteY3" fmla="*/ 2016760 h 2184400"/>
              <a:gd name="connsiteX4" fmla="*/ 853440 w 1188720"/>
              <a:gd name="connsiteY4" fmla="*/ 1102360 h 2184400"/>
              <a:gd name="connsiteX5" fmla="*/ 1066800 w 1188720"/>
              <a:gd name="connsiteY5" fmla="*/ 157480 h 2184400"/>
              <a:gd name="connsiteX6" fmla="*/ 137160 w 1188720"/>
              <a:gd name="connsiteY6" fmla="*/ 17272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8720" h="2184400">
                <a:moveTo>
                  <a:pt x="137160" y="172720"/>
                </a:moveTo>
                <a:cubicBezTo>
                  <a:pt x="15240" y="330200"/>
                  <a:pt x="337820" y="792480"/>
                  <a:pt x="335280" y="1102360"/>
                </a:cubicBezTo>
                <a:cubicBezTo>
                  <a:pt x="332740" y="1412240"/>
                  <a:pt x="0" y="1879600"/>
                  <a:pt x="121920" y="2032000"/>
                </a:cubicBezTo>
                <a:cubicBezTo>
                  <a:pt x="243840" y="2184400"/>
                  <a:pt x="944880" y="2171700"/>
                  <a:pt x="1066800" y="2016760"/>
                </a:cubicBezTo>
                <a:cubicBezTo>
                  <a:pt x="1188720" y="1861820"/>
                  <a:pt x="853440" y="1412240"/>
                  <a:pt x="853440" y="1102360"/>
                </a:cubicBezTo>
                <a:cubicBezTo>
                  <a:pt x="853440" y="792480"/>
                  <a:pt x="1186180" y="314960"/>
                  <a:pt x="1066800" y="157480"/>
                </a:cubicBezTo>
                <a:cubicBezTo>
                  <a:pt x="947420" y="0"/>
                  <a:pt x="259080" y="15240"/>
                  <a:pt x="137160" y="172720"/>
                </a:cubicBezTo>
                <a:close/>
              </a:path>
            </a:pathLst>
          </a:custGeom>
          <a:solidFill>
            <a:schemeClr val="tx1">
              <a:lumMod val="50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scene3d>
            <a:camera prst="orthographicFront">
              <a:rot lat="0" lon="19799985" rev="0"/>
            </a:camera>
            <a:lightRig rig="soft" dir="t"/>
          </a:scene3d>
          <a:sp3d extrusionH="241300" prstMaterial="matte">
            <a:bevelT w="444500" h="444500"/>
            <a:bevelB w="444500" h="444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07" name="Oval 306"/>
          <p:cNvSpPr/>
          <p:nvPr/>
        </p:nvSpPr>
        <p:spPr bwMode="auto">
          <a:xfrm>
            <a:off x="1678570" y="5125842"/>
            <a:ext cx="357190" cy="35719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08" name="Oval 307"/>
          <p:cNvSpPr/>
          <p:nvPr/>
        </p:nvSpPr>
        <p:spPr bwMode="auto">
          <a:xfrm>
            <a:off x="2321512" y="4982966"/>
            <a:ext cx="357190" cy="35719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309" name="Oval 308"/>
          <p:cNvSpPr/>
          <p:nvPr/>
        </p:nvSpPr>
        <p:spPr bwMode="auto">
          <a:xfrm>
            <a:off x="2750140" y="4697214"/>
            <a:ext cx="357190" cy="35719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Na</a:t>
            </a:r>
            <a:r>
              <a:rPr kumimoji="0" lang="en-GB" b="1" i="0" u="none" strike="noStrike" cap="none" normalizeH="0" baseline="30000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 Narrow" pitchFamily="34" charset="0"/>
              </a:rPr>
              <a:t>+</a:t>
            </a:r>
            <a:endParaRPr kumimoji="0" lang="en-US" b="1" i="0" u="none" strike="noStrike" cap="none" normalizeH="0" baseline="0" dirty="0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 Narrow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1484258" y="4197148"/>
            <a:ext cx="500066" cy="470248"/>
            <a:chOff x="5643570" y="4286257"/>
            <a:chExt cx="500066" cy="470248"/>
          </a:xfrm>
        </p:grpSpPr>
        <p:sp>
          <p:nvSpPr>
            <p:cNvPr id="311" name="Oval 310"/>
            <p:cNvSpPr/>
            <p:nvPr/>
          </p:nvSpPr>
          <p:spPr bwMode="auto">
            <a:xfrm>
              <a:off x="5643570" y="4399315"/>
              <a:ext cx="357190" cy="35719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balanced" dir="t"/>
            </a:scene3d>
            <a:sp3d>
              <a:bevelT w="139700"/>
              <a:bevelB w="139700"/>
            </a:sp3d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ATP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2" name="Straight Connector 311"/>
            <p:cNvCxnSpPr/>
            <p:nvPr/>
          </p:nvCxnSpPr>
          <p:spPr bwMode="auto">
            <a:xfrm rot="5640000" flipH="1" flipV="1">
              <a:off x="5948451" y="4286257"/>
              <a:ext cx="195185" cy="195185"/>
            </a:xfrm>
            <a:prstGeom prst="line">
              <a:avLst/>
            </a:prstGeom>
            <a:solidFill>
              <a:schemeClr val="accent1"/>
            </a:solidFill>
            <a:ln w="1174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13" name="Oval 312"/>
          <p:cNvSpPr>
            <a:spLocks noChangeAspect="1"/>
          </p:cNvSpPr>
          <p:nvPr/>
        </p:nvSpPr>
        <p:spPr bwMode="auto">
          <a:xfrm>
            <a:off x="2678703" y="1482505"/>
            <a:ext cx="321471" cy="321471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314" name="Oval 313"/>
          <p:cNvSpPr>
            <a:spLocks noChangeAspect="1"/>
          </p:cNvSpPr>
          <p:nvPr/>
        </p:nvSpPr>
        <p:spPr bwMode="auto">
          <a:xfrm>
            <a:off x="1821447" y="1523353"/>
            <a:ext cx="321471" cy="321471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228600" h="127000"/>
            <a:bevelB w="228600" h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K</a:t>
            </a:r>
            <a:r>
              <a:rPr kumimoji="0" lang="en-GB" sz="1800" b="1" i="0" u="none" strike="noStrike" cap="none" normalizeH="0" baseline="30000" dirty="0" smtClean="0">
                <a:ln>
                  <a:solidFill>
                    <a:srgbClr val="FFFF00"/>
                  </a:solidFill>
                </a:ln>
                <a:solidFill>
                  <a:srgbClr val="FFFF99"/>
                </a:solidFill>
                <a:effectLst/>
                <a:latin typeface="Arial Narrow" pitchFamily="34" charset="0"/>
              </a:rPr>
              <a:t>+</a:t>
            </a:r>
            <a:endParaRPr kumimoji="0" lang="en-US" sz="18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FF99"/>
              </a:solidFill>
              <a:effectLst/>
              <a:latin typeface="Arial Narrow" pitchFamily="34" charset="0"/>
            </a:endParaRPr>
          </a:p>
        </p:txBody>
      </p:sp>
      <p:sp>
        <p:nvSpPr>
          <p:cNvPr id="316" name="Freeform 315"/>
          <p:cNvSpPr/>
          <p:nvPr/>
        </p:nvSpPr>
        <p:spPr bwMode="auto">
          <a:xfrm>
            <a:off x="901936" y="3125578"/>
            <a:ext cx="717736" cy="1143008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rgbClr val="FFFF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21" name="Freeform 320"/>
          <p:cNvSpPr/>
          <p:nvPr/>
        </p:nvSpPr>
        <p:spPr bwMode="auto">
          <a:xfrm rot="10985506">
            <a:off x="2927115" y="3130213"/>
            <a:ext cx="751160" cy="1118929"/>
          </a:xfrm>
          <a:custGeom>
            <a:avLst/>
            <a:gdLst>
              <a:gd name="connsiteX0" fmla="*/ 254000 w 909053"/>
              <a:gd name="connsiteY0" fmla="*/ 117642 h 975895"/>
              <a:gd name="connsiteX1" fmla="*/ 93579 w 909053"/>
              <a:gd name="connsiteY1" fmla="*/ 855579 h 975895"/>
              <a:gd name="connsiteX2" fmla="*/ 815474 w 909053"/>
              <a:gd name="connsiteY2" fmla="*/ 839537 h 975895"/>
              <a:gd name="connsiteX3" fmla="*/ 655053 w 909053"/>
              <a:gd name="connsiteY3" fmla="*/ 149726 h 975895"/>
              <a:gd name="connsiteX4" fmla="*/ 254000 w 909053"/>
              <a:gd name="connsiteY4" fmla="*/ 117642 h 975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053" h="975895">
                <a:moveTo>
                  <a:pt x="254000" y="117642"/>
                </a:moveTo>
                <a:cubicBezTo>
                  <a:pt x="160421" y="235284"/>
                  <a:pt x="0" y="735263"/>
                  <a:pt x="93579" y="855579"/>
                </a:cubicBezTo>
                <a:cubicBezTo>
                  <a:pt x="187158" y="975895"/>
                  <a:pt x="721895" y="957179"/>
                  <a:pt x="815474" y="839537"/>
                </a:cubicBezTo>
                <a:cubicBezTo>
                  <a:pt x="909053" y="721895"/>
                  <a:pt x="743285" y="270042"/>
                  <a:pt x="655053" y="149726"/>
                </a:cubicBezTo>
                <a:cubicBezTo>
                  <a:pt x="566821" y="29410"/>
                  <a:pt x="347579" y="0"/>
                  <a:pt x="254000" y="117642"/>
                </a:cubicBezTo>
                <a:close/>
              </a:path>
            </a:pathLst>
          </a:custGeom>
          <a:solidFill>
            <a:srgbClr val="92D05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>
              <a:rot lat="0" lon="0" rev="10800000"/>
            </a:lightRig>
          </a:scene3d>
          <a:sp3d>
            <a:bevelT w="228600" h="215900"/>
            <a:bevelB w="228600" h="215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30" name="Group 329"/>
          <p:cNvGrpSpPr/>
          <p:nvPr/>
        </p:nvGrpSpPr>
        <p:grpSpPr>
          <a:xfrm>
            <a:off x="2645802" y="2246241"/>
            <a:ext cx="1462068" cy="557867"/>
            <a:chOff x="6896554" y="2406787"/>
            <a:chExt cx="1462068" cy="557867"/>
          </a:xfrm>
        </p:grpSpPr>
        <p:sp>
          <p:nvSpPr>
            <p:cNvPr id="327" name="TextBox 326"/>
            <p:cNvSpPr txBox="1"/>
            <p:nvPr/>
          </p:nvSpPr>
          <p:spPr>
            <a:xfrm>
              <a:off x="6896554" y="2406787"/>
              <a:ext cx="1462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i="0" dirty="0" err="1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Na</a:t>
              </a:r>
              <a:r>
                <a:rPr lang="en-GB" sz="1800" i="0" baseline="30000" dirty="0" err="1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+</a:t>
              </a:r>
              <a:r>
                <a:rPr lang="en-GB" sz="1800" i="0" dirty="0" err="1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K</a:t>
              </a:r>
              <a:r>
                <a:rPr lang="en-GB" sz="1800" i="0" baseline="30000" dirty="0" err="1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+</a:t>
              </a:r>
              <a:r>
                <a:rPr lang="en-GB" sz="1800" i="0" dirty="0" err="1" smtClean="0">
                  <a:ln>
                    <a:solidFill>
                      <a:schemeClr val="accent1">
                        <a:lumMod val="75000"/>
                      </a:schemeClr>
                    </a:solidFill>
                  </a:ln>
                  <a:solidFill>
                    <a:schemeClr val="accent1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ATPase</a:t>
              </a:r>
              <a:endParaRPr lang="en-GB" sz="1800" i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cxnSp>
          <p:nvCxnSpPr>
            <p:cNvPr id="328" name="Straight Arrow Connector 327"/>
            <p:cNvCxnSpPr/>
            <p:nvPr/>
          </p:nvCxnSpPr>
          <p:spPr bwMode="auto">
            <a:xfrm flipH="1">
              <a:off x="7075264" y="2786058"/>
              <a:ext cx="363096" cy="17859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153" name="Title 1"/>
          <p:cNvSpPr>
            <a:spLocks noGrp="1"/>
          </p:cNvSpPr>
          <p:nvPr>
            <p:ph type="title"/>
          </p:nvPr>
        </p:nvSpPr>
        <p:spPr>
          <a:xfrm>
            <a:off x="1979712" y="62040"/>
            <a:ext cx="6696744" cy="592387"/>
          </a:xfrm>
        </p:spPr>
        <p:txBody>
          <a:bodyPr/>
          <a:lstStyle/>
          <a:p>
            <a:r>
              <a:rPr lang="en-GB" sz="2800" dirty="0" smtClean="0"/>
              <a:t>Neurotransmission: Action potential</a:t>
            </a:r>
            <a:endParaRPr lang="en-US" sz="2800" dirty="0"/>
          </a:p>
        </p:txBody>
      </p:sp>
      <p:sp>
        <p:nvSpPr>
          <p:cNvPr id="315" name="TextBox 314"/>
          <p:cNvSpPr txBox="1"/>
          <p:nvPr/>
        </p:nvSpPr>
        <p:spPr>
          <a:xfrm>
            <a:off x="4427984" y="1214457"/>
            <a:ext cx="4392488" cy="529375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Action potential (AP)</a:t>
            </a:r>
          </a:p>
          <a:p>
            <a:pPr marL="4318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AP leaves an imbalance in the ionic concentrations, which need to be restored</a:t>
            </a:r>
          </a:p>
          <a:p>
            <a:pPr marL="4318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-ATPase (pump) performs the function of restoring the ion gradients</a:t>
            </a:r>
          </a:p>
          <a:p>
            <a:pPr marL="4318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the ‘resting’ configuration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enters the vestibule and upon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phosphorylation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the ions are transported through the protein</a:t>
            </a:r>
          </a:p>
          <a:p>
            <a:pPr marL="4318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The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is removed from the cell in the ‘active’ configuration and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enters the vestibule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As the pump returns to the resting configuration the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is transported back into the cell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0677 -0.02014 0.03143 -0.08403 0.04045 -0.1213 C 0.04948 -0.15857 0.05104 -0.19236 0.05382 -0.22338 C 0.0566 -0.2544 0.05677 -0.29051 0.05747 -0.308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88889E-6 -2.13608E-6 C -0.00364 -0.02083 -0.0177 -0.09465 -0.02152 -0.12474 C -0.02534 -0.15482 -0.025 -0.16339 -0.02326 -0.18028 C -0.02152 -0.19717 -0.01319 -0.21638 -0.01059 -0.22587 " pathEditMode="relative" rAng="0" ptsTypes="aaaa">
                                      <p:cBhvr>
                                        <p:cTn id="22" dur="17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-112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7.40741E-7 C -0.0059 -0.0088 -0.02569 -0.03449 -0.03507 -0.05208 C -0.04444 -0.06968 -0.05226 -0.09167 -0.05677 -0.10532 C -0.06129 -0.11898 -0.06146 -0.12778 -0.06267 -0.13357 " pathEditMode="relative" rAng="0" ptsTypes="aaaa">
                                      <p:cBhvr>
                                        <p:cTn id="24" dur="2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3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1.48148E-6 L 6.94444E-6 -0.02084 " pathEditMode="relative" ptsTypes="AA">
                                      <p:cBhvr>
                                        <p:cTn id="31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3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-0.31358 C 0.05608 -0.32631 0.05139 -0.3689 0.05 -0.39065 C 0.04861 -0.4124 0.05 -0.42698 0.04844 -0.44388 C 0.04688 -0.46077 0.04948 -0.48392 0.04011 -0.49271 C 0.03073 -0.5015 0.00573 -0.4978 -0.00833 -0.49734 C -0.02239 -0.49688 -0.03698 -0.49086 -0.04462 -0.48924 " pathEditMode="relative" rAng="0" ptsTypes="aaaaaa">
                                      <p:cBhvr>
                                        <p:cTn id="34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939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02 -0.23397 C -0.00937 -0.28303 -0.00902 -0.33441 -0.00902 -0.36959 C -0.00902 -0.40477 -0.01007 -0.42421 -0.00937 -0.44527 C -0.00868 -0.46633 -0.00607 -0.486 -0.0052 -0.49664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1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6215 -0.14213 C -0.06198 -0.14514 -0.06059 -0.13796 -0.06111 -0.15903 C -0.06163 -0.18009 -0.06441 -0.23843 -0.06511 -0.26806 C -0.0658 -0.29769 -0.06545 -0.31898 -0.06511 -0.33704 C -0.06476 -0.35509 -0.06719 -0.36505 -0.06354 -0.37685 C -0.0599 -0.38866 -0.05434 -0.40093 -0.04358 -0.4081 C -0.03281 -0.41528 -0.01476 -0.42037 0.00156 -0.41921 C 0.01788 -0.41806 0.04375 -0.40509 0.05486 -0.40139 " pathEditMode="relative" rAng="0" ptsTypes="aaaaaaaa">
                                      <p:cBhvr>
                                        <p:cTn id="40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72 0.01852 -0.02743 0.03727 -0.03663 0.06435 C -0.04583 0.09143 -0.05226 0.13773 -0.05504 0.16227 C -0.05781 0.1868 -0.05365 0.19676 -0.0533 0.21111 C -0.05295 0.22546 -0.0533 0.24004 -0.0533 0.24884 C -0.0533 0.25764 -0.0533 0.26088 -0.0533 0.26435 " pathEditMode="relative" ptsTypes="aaaaaA">
                                      <p:cBhvr>
                                        <p:cTn id="48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4.98727E-6 C 0.00521 0.01226 0.02586 0.04142 0.03177 0.07336 C 0.03767 0.10529 0.03402 0.16801 0.03507 0.19115 C 0.03611 0.2143 0.0375 0.20828 0.03819 0.21268 " pathEditMode="relative" rAng="0" ptsTypes="aaaa">
                                      <p:cBhvr>
                                        <p:cTn id="50" dur="18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071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1991 L -0.00034 0.0009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8 0.26938 C -0.05191 0.28141 -0.04914 0.31358 -0.04792 0.34159 C -0.0467 0.36959 -0.04618 0.41657 -0.04584 0.43786 C -0.04549 0.45915 -0.04948 0.45846 -0.04584 0.47003 C -0.04219 0.4816 -0.02986 0.50011 -0.02379 0.50683 C -0.01771 0.51354 -0.01372 0.51215 -0.00955 0.51076 " pathEditMode="relative" rAng="0" ptsTypes="aaaaaa">
                                      <p:cBhvr>
                                        <p:cTn id="58" dur="18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219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889 0.21684 C 0.03958 0.23883 0.04236 0.31497 0.04288 0.34783 C 0.0434 0.38069 0.03975 0.39319 0.04166 0.41448 C 0.04357 0.43577 0.04566 0.46169 0.05434 0.47627 C 0.06302 0.49085 0.08298 0.49965 0.09392 0.50196 C 0.10486 0.50428 0.11232 0.4971 0.11996 0.49016 " pathEditMode="relative" rAng="0" ptsTypes="aaaaaa">
                                      <p:cBhvr>
                                        <p:cTn id="60" dur="18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4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6" grpId="0" animBg="1"/>
      <p:bldP spid="306" grpId="1" animBg="1"/>
      <p:bldP spid="306" grpId="2" animBg="1"/>
      <p:bldP spid="307" grpId="0" animBg="1"/>
      <p:bldP spid="307" grpId="1" animBg="1"/>
      <p:bldP spid="308" grpId="0" animBg="1"/>
      <p:bldP spid="308" grpId="1" animBg="1"/>
      <p:bldP spid="309" grpId="0" animBg="1"/>
      <p:bldP spid="309" grpId="1" animBg="1"/>
      <p:bldP spid="313" grpId="1" animBg="1"/>
      <p:bldP spid="313" grpId="2" animBg="1"/>
      <p:bldP spid="314" grpId="1" animBg="1"/>
      <p:bldP spid="3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027" y="2382082"/>
            <a:ext cx="4613799" cy="4429157"/>
            <a:chOff x="4429118" y="2143116"/>
            <a:chExt cx="4347900" cy="3922386"/>
          </a:xfrm>
          <a:effectLst>
            <a:outerShdw blurRad="127000" dist="127000" dir="13500000" algn="b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4"/>
            <p:cNvGrpSpPr/>
            <p:nvPr/>
          </p:nvGrpSpPr>
          <p:grpSpPr>
            <a:xfrm>
              <a:off x="4429118" y="2143116"/>
              <a:ext cx="4347900" cy="3922386"/>
              <a:chOff x="5000628" y="1000108"/>
              <a:chExt cx="3785889" cy="3482194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6098216" y="1357298"/>
                <a:ext cx="402610" cy="1276065"/>
              </a:xfrm>
              <a:custGeom>
                <a:avLst/>
                <a:gdLst>
                  <a:gd name="connsiteX0" fmla="*/ 357117 w 402610"/>
                  <a:gd name="connsiteY0" fmla="*/ 1241946 h 1276065"/>
                  <a:gd name="connsiteX1" fmla="*/ 84161 w 402610"/>
                  <a:gd name="connsiteY1" fmla="*/ 914400 h 1276065"/>
                  <a:gd name="connsiteX2" fmla="*/ 152400 w 402610"/>
                  <a:gd name="connsiteY2" fmla="*/ 518615 h 1276065"/>
                  <a:gd name="connsiteX3" fmla="*/ 2275 w 402610"/>
                  <a:gd name="connsiteY3" fmla="*/ 40943 h 1276065"/>
                  <a:gd name="connsiteX4" fmla="*/ 138752 w 402610"/>
                  <a:gd name="connsiteY4" fmla="*/ 272955 h 1276065"/>
                  <a:gd name="connsiteX5" fmla="*/ 206991 w 402610"/>
                  <a:gd name="connsiteY5" fmla="*/ 532263 h 1276065"/>
                  <a:gd name="connsiteX6" fmla="*/ 166048 w 402610"/>
                  <a:gd name="connsiteY6" fmla="*/ 764275 h 1276065"/>
                  <a:gd name="connsiteX7" fmla="*/ 152400 w 402610"/>
                  <a:gd name="connsiteY7" fmla="*/ 914400 h 1276065"/>
                  <a:gd name="connsiteX8" fmla="*/ 275230 w 402610"/>
                  <a:gd name="connsiteY8" fmla="*/ 1064525 h 1276065"/>
                  <a:gd name="connsiteX9" fmla="*/ 357117 w 402610"/>
                  <a:gd name="connsiteY9" fmla="*/ 1119117 h 1276065"/>
                  <a:gd name="connsiteX10" fmla="*/ 357117 w 402610"/>
                  <a:gd name="connsiteY10" fmla="*/ 1241946 h 127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2610" h="1276065">
                    <a:moveTo>
                      <a:pt x="357117" y="1241946"/>
                    </a:moveTo>
                    <a:cubicBezTo>
                      <a:pt x="311624" y="1207827"/>
                      <a:pt x="118280" y="1034955"/>
                      <a:pt x="84161" y="914400"/>
                    </a:cubicBezTo>
                    <a:cubicBezTo>
                      <a:pt x="50042" y="793845"/>
                      <a:pt x="166048" y="664191"/>
                      <a:pt x="152400" y="518615"/>
                    </a:cubicBezTo>
                    <a:cubicBezTo>
                      <a:pt x="138752" y="373039"/>
                      <a:pt x="4550" y="81886"/>
                      <a:pt x="2275" y="40943"/>
                    </a:cubicBezTo>
                    <a:cubicBezTo>
                      <a:pt x="0" y="0"/>
                      <a:pt x="104633" y="191069"/>
                      <a:pt x="138752" y="272955"/>
                    </a:cubicBezTo>
                    <a:cubicBezTo>
                      <a:pt x="172871" y="354841"/>
                      <a:pt x="202442" y="450376"/>
                      <a:pt x="206991" y="532263"/>
                    </a:cubicBezTo>
                    <a:cubicBezTo>
                      <a:pt x="211540" y="614150"/>
                      <a:pt x="175146" y="700586"/>
                      <a:pt x="166048" y="764275"/>
                    </a:cubicBezTo>
                    <a:cubicBezTo>
                      <a:pt x="156950" y="827964"/>
                      <a:pt x="134203" y="864358"/>
                      <a:pt x="152400" y="914400"/>
                    </a:cubicBezTo>
                    <a:cubicBezTo>
                      <a:pt x="170597" y="964442"/>
                      <a:pt x="241111" y="1030406"/>
                      <a:pt x="275230" y="1064525"/>
                    </a:cubicBezTo>
                    <a:cubicBezTo>
                      <a:pt x="309349" y="1098644"/>
                      <a:pt x="341195" y="1089547"/>
                      <a:pt x="357117" y="1119117"/>
                    </a:cubicBezTo>
                    <a:cubicBezTo>
                      <a:pt x="373039" y="1148687"/>
                      <a:pt x="402610" y="1276065"/>
                      <a:pt x="357117" y="1241946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86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18299996" lon="21299988" rev="0"/>
                </a:camera>
                <a:lightRig rig="threePt" dir="t"/>
              </a:scene3d>
              <a:sp3d>
                <a:bevelT w="25400" h="50800"/>
                <a:bevelB w="254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5000628" y="1000108"/>
                <a:ext cx="2928958" cy="2714644"/>
              </a:xfrm>
              <a:custGeom>
                <a:avLst/>
                <a:gdLst>
                  <a:gd name="connsiteX0" fmla="*/ 1774208 w 4299044"/>
                  <a:gd name="connsiteY0" fmla="*/ 3018430 h 4765344"/>
                  <a:gd name="connsiteX1" fmla="*/ 1910686 w 4299044"/>
                  <a:gd name="connsiteY1" fmla="*/ 3141260 h 4765344"/>
                  <a:gd name="connsiteX2" fmla="*/ 2115402 w 4299044"/>
                  <a:gd name="connsiteY2" fmla="*/ 3182204 h 4765344"/>
                  <a:gd name="connsiteX3" fmla="*/ 2292823 w 4299044"/>
                  <a:gd name="connsiteY3" fmla="*/ 3291386 h 4765344"/>
                  <a:gd name="connsiteX4" fmla="*/ 2388357 w 4299044"/>
                  <a:gd name="connsiteY4" fmla="*/ 3455159 h 4765344"/>
                  <a:gd name="connsiteX5" fmla="*/ 2402005 w 4299044"/>
                  <a:gd name="connsiteY5" fmla="*/ 3687171 h 4765344"/>
                  <a:gd name="connsiteX6" fmla="*/ 2142698 w 4299044"/>
                  <a:gd name="connsiteY6" fmla="*/ 4001069 h 4765344"/>
                  <a:gd name="connsiteX7" fmla="*/ 1924333 w 4299044"/>
                  <a:gd name="connsiteY7" fmla="*/ 4246729 h 4765344"/>
                  <a:gd name="connsiteX8" fmla="*/ 1583139 w 4299044"/>
                  <a:gd name="connsiteY8" fmla="*/ 4410502 h 4765344"/>
                  <a:gd name="connsiteX9" fmla="*/ 1433014 w 4299044"/>
                  <a:gd name="connsiteY9" fmla="*/ 4506036 h 4765344"/>
                  <a:gd name="connsiteX10" fmla="*/ 1624083 w 4299044"/>
                  <a:gd name="connsiteY10" fmla="*/ 4437798 h 4765344"/>
                  <a:gd name="connsiteX11" fmla="*/ 1910686 w 4299044"/>
                  <a:gd name="connsiteY11" fmla="*/ 4328616 h 4765344"/>
                  <a:gd name="connsiteX12" fmla="*/ 1978924 w 4299044"/>
                  <a:gd name="connsiteY12" fmla="*/ 4287672 h 4765344"/>
                  <a:gd name="connsiteX13" fmla="*/ 2060811 w 4299044"/>
                  <a:gd name="connsiteY13" fmla="*/ 4697105 h 4765344"/>
                  <a:gd name="connsiteX14" fmla="*/ 2115402 w 4299044"/>
                  <a:gd name="connsiteY14" fmla="*/ 4697105 h 4765344"/>
                  <a:gd name="connsiteX15" fmla="*/ 2033516 w 4299044"/>
                  <a:gd name="connsiteY15" fmla="*/ 4437798 h 4765344"/>
                  <a:gd name="connsiteX16" fmla="*/ 2019868 w 4299044"/>
                  <a:gd name="connsiteY16" fmla="*/ 4246729 h 4765344"/>
                  <a:gd name="connsiteX17" fmla="*/ 2115402 w 4299044"/>
                  <a:gd name="connsiteY17" fmla="*/ 4082956 h 4765344"/>
                  <a:gd name="connsiteX18" fmla="*/ 2292823 w 4299044"/>
                  <a:gd name="connsiteY18" fmla="*/ 3891887 h 4765344"/>
                  <a:gd name="connsiteX19" fmla="*/ 2361062 w 4299044"/>
                  <a:gd name="connsiteY19" fmla="*/ 3864592 h 4765344"/>
                  <a:gd name="connsiteX20" fmla="*/ 2784142 w 4299044"/>
                  <a:gd name="connsiteY20" fmla="*/ 3973774 h 4765344"/>
                  <a:gd name="connsiteX21" fmla="*/ 3152632 w 4299044"/>
                  <a:gd name="connsiteY21" fmla="*/ 4082956 h 4765344"/>
                  <a:gd name="connsiteX22" fmla="*/ 3439235 w 4299044"/>
                  <a:gd name="connsiteY22" fmla="*/ 4001069 h 4765344"/>
                  <a:gd name="connsiteX23" fmla="*/ 3480178 w 4299044"/>
                  <a:gd name="connsiteY23" fmla="*/ 3905535 h 4765344"/>
                  <a:gd name="connsiteX24" fmla="*/ 3248166 w 4299044"/>
                  <a:gd name="connsiteY24" fmla="*/ 4014717 h 4765344"/>
                  <a:gd name="connsiteX25" fmla="*/ 2934268 w 4299044"/>
                  <a:gd name="connsiteY25" fmla="*/ 3973774 h 4765344"/>
                  <a:gd name="connsiteX26" fmla="*/ 2593074 w 4299044"/>
                  <a:gd name="connsiteY26" fmla="*/ 3850944 h 4765344"/>
                  <a:gd name="connsiteX27" fmla="*/ 2429301 w 4299044"/>
                  <a:gd name="connsiteY27" fmla="*/ 3823648 h 4765344"/>
                  <a:gd name="connsiteX28" fmla="*/ 2442948 w 4299044"/>
                  <a:gd name="connsiteY28" fmla="*/ 3673523 h 4765344"/>
                  <a:gd name="connsiteX29" fmla="*/ 2483892 w 4299044"/>
                  <a:gd name="connsiteY29" fmla="*/ 3441511 h 4765344"/>
                  <a:gd name="connsiteX30" fmla="*/ 2442948 w 4299044"/>
                  <a:gd name="connsiteY30" fmla="*/ 3291386 h 4765344"/>
                  <a:gd name="connsiteX31" fmla="*/ 2429301 w 4299044"/>
                  <a:gd name="connsiteY31" fmla="*/ 3209499 h 4765344"/>
                  <a:gd name="connsiteX32" fmla="*/ 2552130 w 4299044"/>
                  <a:gd name="connsiteY32" fmla="*/ 3113965 h 4765344"/>
                  <a:gd name="connsiteX33" fmla="*/ 2715904 w 4299044"/>
                  <a:gd name="connsiteY33" fmla="*/ 3127613 h 4765344"/>
                  <a:gd name="connsiteX34" fmla="*/ 2961563 w 4299044"/>
                  <a:gd name="connsiteY34" fmla="*/ 3168556 h 4765344"/>
                  <a:gd name="connsiteX35" fmla="*/ 3248166 w 4299044"/>
                  <a:gd name="connsiteY35" fmla="*/ 3223147 h 4765344"/>
                  <a:gd name="connsiteX36" fmla="*/ 3330053 w 4299044"/>
                  <a:gd name="connsiteY36" fmla="*/ 3359625 h 4765344"/>
                  <a:gd name="connsiteX37" fmla="*/ 3521121 w 4299044"/>
                  <a:gd name="connsiteY37" fmla="*/ 3482454 h 4765344"/>
                  <a:gd name="connsiteX38" fmla="*/ 3480178 w 4299044"/>
                  <a:gd name="connsiteY38" fmla="*/ 3400568 h 4765344"/>
                  <a:gd name="connsiteX39" fmla="*/ 3357348 w 4299044"/>
                  <a:gd name="connsiteY39" fmla="*/ 3305033 h 4765344"/>
                  <a:gd name="connsiteX40" fmla="*/ 3343701 w 4299044"/>
                  <a:gd name="connsiteY40" fmla="*/ 3264090 h 4765344"/>
                  <a:gd name="connsiteX41" fmla="*/ 3425587 w 4299044"/>
                  <a:gd name="connsiteY41" fmla="*/ 3305033 h 4765344"/>
                  <a:gd name="connsiteX42" fmla="*/ 3548417 w 4299044"/>
                  <a:gd name="connsiteY42" fmla="*/ 3305033 h 4765344"/>
                  <a:gd name="connsiteX43" fmla="*/ 3616656 w 4299044"/>
                  <a:gd name="connsiteY43" fmla="*/ 3305033 h 4765344"/>
                  <a:gd name="connsiteX44" fmla="*/ 3794077 w 4299044"/>
                  <a:gd name="connsiteY44" fmla="*/ 3386920 h 4765344"/>
                  <a:gd name="connsiteX45" fmla="*/ 3944202 w 4299044"/>
                  <a:gd name="connsiteY45" fmla="*/ 3373272 h 4765344"/>
                  <a:gd name="connsiteX46" fmla="*/ 3739486 w 4299044"/>
                  <a:gd name="connsiteY46" fmla="*/ 3318681 h 4765344"/>
                  <a:gd name="connsiteX47" fmla="*/ 3616656 w 4299044"/>
                  <a:gd name="connsiteY47" fmla="*/ 3264090 h 4765344"/>
                  <a:gd name="connsiteX48" fmla="*/ 3507474 w 4299044"/>
                  <a:gd name="connsiteY48" fmla="*/ 3264090 h 4765344"/>
                  <a:gd name="connsiteX49" fmla="*/ 3330053 w 4299044"/>
                  <a:gd name="connsiteY49" fmla="*/ 3223147 h 4765344"/>
                  <a:gd name="connsiteX50" fmla="*/ 3179927 w 4299044"/>
                  <a:gd name="connsiteY50" fmla="*/ 3154908 h 4765344"/>
                  <a:gd name="connsiteX51" fmla="*/ 2934268 w 4299044"/>
                  <a:gd name="connsiteY51" fmla="*/ 3018430 h 4765344"/>
                  <a:gd name="connsiteX52" fmla="*/ 2811438 w 4299044"/>
                  <a:gd name="connsiteY52" fmla="*/ 2868305 h 4765344"/>
                  <a:gd name="connsiteX53" fmla="*/ 2797790 w 4299044"/>
                  <a:gd name="connsiteY53" fmla="*/ 2745475 h 4765344"/>
                  <a:gd name="connsiteX54" fmla="*/ 2947916 w 4299044"/>
                  <a:gd name="connsiteY54" fmla="*/ 2649941 h 4765344"/>
                  <a:gd name="connsiteX55" fmla="*/ 3166280 w 4299044"/>
                  <a:gd name="connsiteY55" fmla="*/ 2608998 h 4765344"/>
                  <a:gd name="connsiteX56" fmla="*/ 3452883 w 4299044"/>
                  <a:gd name="connsiteY56" fmla="*/ 2608998 h 4765344"/>
                  <a:gd name="connsiteX57" fmla="*/ 3643951 w 4299044"/>
                  <a:gd name="connsiteY57" fmla="*/ 2540759 h 4765344"/>
                  <a:gd name="connsiteX58" fmla="*/ 3821372 w 4299044"/>
                  <a:gd name="connsiteY58" fmla="*/ 2445225 h 4765344"/>
                  <a:gd name="connsiteX59" fmla="*/ 3957850 w 4299044"/>
                  <a:gd name="connsiteY59" fmla="*/ 2390633 h 4765344"/>
                  <a:gd name="connsiteX60" fmla="*/ 4121623 w 4299044"/>
                  <a:gd name="connsiteY60" fmla="*/ 2363338 h 4765344"/>
                  <a:gd name="connsiteX61" fmla="*/ 4299044 w 4299044"/>
                  <a:gd name="connsiteY61" fmla="*/ 2336042 h 4765344"/>
                  <a:gd name="connsiteX62" fmla="*/ 4121623 w 4299044"/>
                  <a:gd name="connsiteY62" fmla="*/ 2295099 h 4765344"/>
                  <a:gd name="connsiteX63" fmla="*/ 3807724 w 4299044"/>
                  <a:gd name="connsiteY63" fmla="*/ 2376986 h 4765344"/>
                  <a:gd name="connsiteX64" fmla="*/ 3589360 w 4299044"/>
                  <a:gd name="connsiteY64" fmla="*/ 2486168 h 4765344"/>
                  <a:gd name="connsiteX65" fmla="*/ 3425587 w 4299044"/>
                  <a:gd name="connsiteY65" fmla="*/ 2513463 h 4765344"/>
                  <a:gd name="connsiteX66" fmla="*/ 3234518 w 4299044"/>
                  <a:gd name="connsiteY66" fmla="*/ 2527111 h 4765344"/>
                  <a:gd name="connsiteX67" fmla="*/ 3439235 w 4299044"/>
                  <a:gd name="connsiteY67" fmla="*/ 2458872 h 4765344"/>
                  <a:gd name="connsiteX68" fmla="*/ 3562065 w 4299044"/>
                  <a:gd name="connsiteY68" fmla="*/ 2349690 h 4765344"/>
                  <a:gd name="connsiteX69" fmla="*/ 3657599 w 4299044"/>
                  <a:gd name="connsiteY69" fmla="*/ 2185917 h 4765344"/>
                  <a:gd name="connsiteX70" fmla="*/ 3835020 w 4299044"/>
                  <a:gd name="connsiteY70" fmla="*/ 2076735 h 4765344"/>
                  <a:gd name="connsiteX71" fmla="*/ 3630304 w 4299044"/>
                  <a:gd name="connsiteY71" fmla="*/ 2131326 h 4765344"/>
                  <a:gd name="connsiteX72" fmla="*/ 3534769 w 4299044"/>
                  <a:gd name="connsiteY72" fmla="*/ 2281451 h 4765344"/>
                  <a:gd name="connsiteX73" fmla="*/ 3357348 w 4299044"/>
                  <a:gd name="connsiteY73" fmla="*/ 2431577 h 4765344"/>
                  <a:gd name="connsiteX74" fmla="*/ 3179927 w 4299044"/>
                  <a:gd name="connsiteY74" fmla="*/ 2486168 h 4765344"/>
                  <a:gd name="connsiteX75" fmla="*/ 2906972 w 4299044"/>
                  <a:gd name="connsiteY75" fmla="*/ 2486168 h 4765344"/>
                  <a:gd name="connsiteX76" fmla="*/ 2715904 w 4299044"/>
                  <a:gd name="connsiteY76" fmla="*/ 2472520 h 4765344"/>
                  <a:gd name="connsiteX77" fmla="*/ 2415653 w 4299044"/>
                  <a:gd name="connsiteY77" fmla="*/ 2240508 h 4765344"/>
                  <a:gd name="connsiteX78" fmla="*/ 2306471 w 4299044"/>
                  <a:gd name="connsiteY78" fmla="*/ 2049439 h 4765344"/>
                  <a:gd name="connsiteX79" fmla="*/ 2251880 w 4299044"/>
                  <a:gd name="connsiteY79" fmla="*/ 1776484 h 4765344"/>
                  <a:gd name="connsiteX80" fmla="*/ 2251880 w 4299044"/>
                  <a:gd name="connsiteY80" fmla="*/ 1353404 h 4765344"/>
                  <a:gd name="connsiteX81" fmla="*/ 2320118 w 4299044"/>
                  <a:gd name="connsiteY81" fmla="*/ 957619 h 4765344"/>
                  <a:gd name="connsiteX82" fmla="*/ 2483892 w 4299044"/>
                  <a:gd name="connsiteY82" fmla="*/ 520890 h 4765344"/>
                  <a:gd name="connsiteX83" fmla="*/ 2606721 w 4299044"/>
                  <a:gd name="connsiteY83" fmla="*/ 302526 h 4765344"/>
                  <a:gd name="connsiteX84" fmla="*/ 2606721 w 4299044"/>
                  <a:gd name="connsiteY84" fmla="*/ 2275 h 4765344"/>
                  <a:gd name="connsiteX85" fmla="*/ 2552130 w 4299044"/>
                  <a:gd name="connsiteY85" fmla="*/ 288878 h 4765344"/>
                  <a:gd name="connsiteX86" fmla="*/ 2333766 w 4299044"/>
                  <a:gd name="connsiteY86" fmla="*/ 698311 h 4765344"/>
                  <a:gd name="connsiteX87" fmla="*/ 2210936 w 4299044"/>
                  <a:gd name="connsiteY87" fmla="*/ 1148687 h 4765344"/>
                  <a:gd name="connsiteX88" fmla="*/ 2183641 w 4299044"/>
                  <a:gd name="connsiteY88" fmla="*/ 1367051 h 4765344"/>
                  <a:gd name="connsiteX89" fmla="*/ 1951629 w 4299044"/>
                  <a:gd name="connsiteY89" fmla="*/ 1080448 h 4765344"/>
                  <a:gd name="connsiteX90" fmla="*/ 1774208 w 4299044"/>
                  <a:gd name="connsiteY90" fmla="*/ 971266 h 4765344"/>
                  <a:gd name="connsiteX91" fmla="*/ 1460310 w 4299044"/>
                  <a:gd name="connsiteY91" fmla="*/ 766550 h 4765344"/>
                  <a:gd name="connsiteX92" fmla="*/ 1146411 w 4299044"/>
                  <a:gd name="connsiteY92" fmla="*/ 466299 h 4765344"/>
                  <a:gd name="connsiteX93" fmla="*/ 928047 w 4299044"/>
                  <a:gd name="connsiteY93" fmla="*/ 343469 h 4765344"/>
                  <a:gd name="connsiteX94" fmla="*/ 1173707 w 4299044"/>
                  <a:gd name="connsiteY94" fmla="*/ 589129 h 4765344"/>
                  <a:gd name="connsiteX95" fmla="*/ 1514901 w 4299044"/>
                  <a:gd name="connsiteY95" fmla="*/ 916675 h 4765344"/>
                  <a:gd name="connsiteX96" fmla="*/ 1760560 w 4299044"/>
                  <a:gd name="connsiteY96" fmla="*/ 1025857 h 4765344"/>
                  <a:gd name="connsiteX97" fmla="*/ 1992572 w 4299044"/>
                  <a:gd name="connsiteY97" fmla="*/ 1244222 h 4765344"/>
                  <a:gd name="connsiteX98" fmla="*/ 2183641 w 4299044"/>
                  <a:gd name="connsiteY98" fmla="*/ 1503529 h 4765344"/>
                  <a:gd name="connsiteX99" fmla="*/ 2129050 w 4299044"/>
                  <a:gd name="connsiteY99" fmla="*/ 1981201 h 4765344"/>
                  <a:gd name="connsiteX100" fmla="*/ 1978924 w 4299044"/>
                  <a:gd name="connsiteY100" fmla="*/ 2254156 h 4765344"/>
                  <a:gd name="connsiteX101" fmla="*/ 1787856 w 4299044"/>
                  <a:gd name="connsiteY101" fmla="*/ 2554407 h 4765344"/>
                  <a:gd name="connsiteX102" fmla="*/ 1705969 w 4299044"/>
                  <a:gd name="connsiteY102" fmla="*/ 2581702 h 4765344"/>
                  <a:gd name="connsiteX103" fmla="*/ 1501253 w 4299044"/>
                  <a:gd name="connsiteY103" fmla="*/ 2513463 h 4765344"/>
                  <a:gd name="connsiteX104" fmla="*/ 1364775 w 4299044"/>
                  <a:gd name="connsiteY104" fmla="*/ 2499816 h 4765344"/>
                  <a:gd name="connsiteX105" fmla="*/ 1310184 w 4299044"/>
                  <a:gd name="connsiteY105" fmla="*/ 2431577 h 4765344"/>
                  <a:gd name="connsiteX106" fmla="*/ 1310184 w 4299044"/>
                  <a:gd name="connsiteY106" fmla="*/ 2213213 h 4765344"/>
                  <a:gd name="connsiteX107" fmla="*/ 1187354 w 4299044"/>
                  <a:gd name="connsiteY107" fmla="*/ 2131326 h 4765344"/>
                  <a:gd name="connsiteX108" fmla="*/ 1173707 w 4299044"/>
                  <a:gd name="connsiteY108" fmla="*/ 2185917 h 4765344"/>
                  <a:gd name="connsiteX109" fmla="*/ 1255593 w 4299044"/>
                  <a:gd name="connsiteY109" fmla="*/ 2240508 h 4765344"/>
                  <a:gd name="connsiteX110" fmla="*/ 1255593 w 4299044"/>
                  <a:gd name="connsiteY110" fmla="*/ 2431577 h 4765344"/>
                  <a:gd name="connsiteX111" fmla="*/ 1187354 w 4299044"/>
                  <a:gd name="connsiteY111" fmla="*/ 2445225 h 4765344"/>
                  <a:gd name="connsiteX112" fmla="*/ 1037229 w 4299044"/>
                  <a:gd name="connsiteY112" fmla="*/ 2376986 h 4765344"/>
                  <a:gd name="connsiteX113" fmla="*/ 900751 w 4299044"/>
                  <a:gd name="connsiteY113" fmla="*/ 2390633 h 4765344"/>
                  <a:gd name="connsiteX114" fmla="*/ 764274 w 4299044"/>
                  <a:gd name="connsiteY114" fmla="*/ 2322395 h 4765344"/>
                  <a:gd name="connsiteX115" fmla="*/ 832513 w 4299044"/>
                  <a:gd name="connsiteY115" fmla="*/ 2417929 h 4765344"/>
                  <a:gd name="connsiteX116" fmla="*/ 996286 w 4299044"/>
                  <a:gd name="connsiteY116" fmla="*/ 2431577 h 4765344"/>
                  <a:gd name="connsiteX117" fmla="*/ 1132763 w 4299044"/>
                  <a:gd name="connsiteY117" fmla="*/ 2472520 h 4765344"/>
                  <a:gd name="connsiteX118" fmla="*/ 1269241 w 4299044"/>
                  <a:gd name="connsiteY118" fmla="*/ 2527111 h 4765344"/>
                  <a:gd name="connsiteX119" fmla="*/ 1392071 w 4299044"/>
                  <a:gd name="connsiteY119" fmla="*/ 2608998 h 4765344"/>
                  <a:gd name="connsiteX120" fmla="*/ 1583139 w 4299044"/>
                  <a:gd name="connsiteY120" fmla="*/ 2622645 h 4765344"/>
                  <a:gd name="connsiteX121" fmla="*/ 1692321 w 4299044"/>
                  <a:gd name="connsiteY121" fmla="*/ 2704532 h 4765344"/>
                  <a:gd name="connsiteX122" fmla="*/ 1624083 w 4299044"/>
                  <a:gd name="connsiteY122" fmla="*/ 2881953 h 4765344"/>
                  <a:gd name="connsiteX123" fmla="*/ 1419366 w 4299044"/>
                  <a:gd name="connsiteY123" fmla="*/ 2895601 h 4765344"/>
                  <a:gd name="connsiteX124" fmla="*/ 1132763 w 4299044"/>
                  <a:gd name="connsiteY124" fmla="*/ 2868305 h 4765344"/>
                  <a:gd name="connsiteX125" fmla="*/ 941695 w 4299044"/>
                  <a:gd name="connsiteY125" fmla="*/ 2841010 h 4765344"/>
                  <a:gd name="connsiteX126" fmla="*/ 764274 w 4299044"/>
                  <a:gd name="connsiteY126" fmla="*/ 2759123 h 4765344"/>
                  <a:gd name="connsiteX127" fmla="*/ 518614 w 4299044"/>
                  <a:gd name="connsiteY127" fmla="*/ 2595350 h 4765344"/>
                  <a:gd name="connsiteX128" fmla="*/ 518614 w 4299044"/>
                  <a:gd name="connsiteY128" fmla="*/ 2636293 h 4765344"/>
                  <a:gd name="connsiteX129" fmla="*/ 668739 w 4299044"/>
                  <a:gd name="connsiteY129" fmla="*/ 2759123 h 4765344"/>
                  <a:gd name="connsiteX130" fmla="*/ 750626 w 4299044"/>
                  <a:gd name="connsiteY130" fmla="*/ 2813714 h 4765344"/>
                  <a:gd name="connsiteX131" fmla="*/ 668739 w 4299044"/>
                  <a:gd name="connsiteY131" fmla="*/ 2841010 h 4765344"/>
                  <a:gd name="connsiteX132" fmla="*/ 436727 w 4299044"/>
                  <a:gd name="connsiteY132" fmla="*/ 2786419 h 4765344"/>
                  <a:gd name="connsiteX133" fmla="*/ 245659 w 4299044"/>
                  <a:gd name="connsiteY133" fmla="*/ 2731827 h 4765344"/>
                  <a:gd name="connsiteX134" fmla="*/ 68238 w 4299044"/>
                  <a:gd name="connsiteY134" fmla="*/ 2608998 h 4765344"/>
                  <a:gd name="connsiteX135" fmla="*/ 27295 w 4299044"/>
                  <a:gd name="connsiteY135" fmla="*/ 2663589 h 4765344"/>
                  <a:gd name="connsiteX136" fmla="*/ 232011 w 4299044"/>
                  <a:gd name="connsiteY136" fmla="*/ 2800066 h 4765344"/>
                  <a:gd name="connsiteX137" fmla="*/ 504966 w 4299044"/>
                  <a:gd name="connsiteY137" fmla="*/ 2854657 h 4765344"/>
                  <a:gd name="connsiteX138" fmla="*/ 655092 w 4299044"/>
                  <a:gd name="connsiteY138" fmla="*/ 2909248 h 4765344"/>
                  <a:gd name="connsiteX139" fmla="*/ 655092 w 4299044"/>
                  <a:gd name="connsiteY139" fmla="*/ 3100317 h 4765344"/>
                  <a:gd name="connsiteX140" fmla="*/ 504966 w 4299044"/>
                  <a:gd name="connsiteY140" fmla="*/ 3250442 h 4765344"/>
                  <a:gd name="connsiteX141" fmla="*/ 655092 w 4299044"/>
                  <a:gd name="connsiteY141" fmla="*/ 3168556 h 4765344"/>
                  <a:gd name="connsiteX142" fmla="*/ 723330 w 4299044"/>
                  <a:gd name="connsiteY142" fmla="*/ 3032078 h 4765344"/>
                  <a:gd name="connsiteX143" fmla="*/ 723330 w 4299044"/>
                  <a:gd name="connsiteY143" fmla="*/ 2895601 h 4765344"/>
                  <a:gd name="connsiteX144" fmla="*/ 777921 w 4299044"/>
                  <a:gd name="connsiteY144" fmla="*/ 2854657 h 4765344"/>
                  <a:gd name="connsiteX145" fmla="*/ 1009933 w 4299044"/>
                  <a:gd name="connsiteY145" fmla="*/ 2909248 h 4765344"/>
                  <a:gd name="connsiteX146" fmla="*/ 1514901 w 4299044"/>
                  <a:gd name="connsiteY146" fmla="*/ 2977487 h 4765344"/>
                  <a:gd name="connsiteX147" fmla="*/ 1473957 w 4299044"/>
                  <a:gd name="connsiteY147" fmla="*/ 2991135 h 4765344"/>
                  <a:gd name="connsiteX148" fmla="*/ 1228298 w 4299044"/>
                  <a:gd name="connsiteY148" fmla="*/ 3018430 h 4765344"/>
                  <a:gd name="connsiteX149" fmla="*/ 1119116 w 4299044"/>
                  <a:gd name="connsiteY149" fmla="*/ 3127613 h 4765344"/>
                  <a:gd name="connsiteX150" fmla="*/ 791569 w 4299044"/>
                  <a:gd name="connsiteY150" fmla="*/ 3291386 h 4765344"/>
                  <a:gd name="connsiteX151" fmla="*/ 614148 w 4299044"/>
                  <a:gd name="connsiteY151" fmla="*/ 3332329 h 4765344"/>
                  <a:gd name="connsiteX152" fmla="*/ 464023 w 4299044"/>
                  <a:gd name="connsiteY152" fmla="*/ 3455159 h 4765344"/>
                  <a:gd name="connsiteX153" fmla="*/ 573205 w 4299044"/>
                  <a:gd name="connsiteY153" fmla="*/ 3441511 h 4765344"/>
                  <a:gd name="connsiteX154" fmla="*/ 709683 w 4299044"/>
                  <a:gd name="connsiteY154" fmla="*/ 3359625 h 4765344"/>
                  <a:gd name="connsiteX155" fmla="*/ 982638 w 4299044"/>
                  <a:gd name="connsiteY155" fmla="*/ 3277738 h 4765344"/>
                  <a:gd name="connsiteX156" fmla="*/ 1132763 w 4299044"/>
                  <a:gd name="connsiteY156" fmla="*/ 3182204 h 4765344"/>
                  <a:gd name="connsiteX157" fmla="*/ 1269241 w 4299044"/>
                  <a:gd name="connsiteY157" fmla="*/ 3045726 h 4765344"/>
                  <a:gd name="connsiteX158" fmla="*/ 1460310 w 4299044"/>
                  <a:gd name="connsiteY158" fmla="*/ 3032078 h 4765344"/>
                  <a:gd name="connsiteX159" fmla="*/ 1774208 w 4299044"/>
                  <a:gd name="connsiteY159" fmla="*/ 3018430 h 476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</a:cxnLst>
                <a:rect l="l" t="t" r="r" b="b"/>
                <a:pathLst>
                  <a:path w="4299044" h="4765344">
                    <a:moveTo>
                      <a:pt x="1774208" y="3018430"/>
                    </a:moveTo>
                    <a:cubicBezTo>
                      <a:pt x="1814014" y="3066197"/>
                      <a:pt x="1853820" y="3113964"/>
                      <a:pt x="1910686" y="3141260"/>
                    </a:cubicBezTo>
                    <a:cubicBezTo>
                      <a:pt x="1967552" y="3168556"/>
                      <a:pt x="2051713" y="3157183"/>
                      <a:pt x="2115402" y="3182204"/>
                    </a:cubicBezTo>
                    <a:cubicBezTo>
                      <a:pt x="2179091" y="3207225"/>
                      <a:pt x="2247331" y="3245894"/>
                      <a:pt x="2292823" y="3291386"/>
                    </a:cubicBezTo>
                    <a:cubicBezTo>
                      <a:pt x="2338315" y="3336878"/>
                      <a:pt x="2370160" y="3389195"/>
                      <a:pt x="2388357" y="3455159"/>
                    </a:cubicBezTo>
                    <a:cubicBezTo>
                      <a:pt x="2406554" y="3521123"/>
                      <a:pt x="2442948" y="3596186"/>
                      <a:pt x="2402005" y="3687171"/>
                    </a:cubicBezTo>
                    <a:cubicBezTo>
                      <a:pt x="2361062" y="3778156"/>
                      <a:pt x="2222310" y="3907809"/>
                      <a:pt x="2142698" y="4001069"/>
                    </a:cubicBezTo>
                    <a:cubicBezTo>
                      <a:pt x="2063086" y="4094329"/>
                      <a:pt x="2017593" y="4178490"/>
                      <a:pt x="1924333" y="4246729"/>
                    </a:cubicBezTo>
                    <a:cubicBezTo>
                      <a:pt x="1831073" y="4314968"/>
                      <a:pt x="1665025" y="4367284"/>
                      <a:pt x="1583139" y="4410502"/>
                    </a:cubicBezTo>
                    <a:cubicBezTo>
                      <a:pt x="1501253" y="4453720"/>
                      <a:pt x="1426190" y="4501487"/>
                      <a:pt x="1433014" y="4506036"/>
                    </a:cubicBezTo>
                    <a:cubicBezTo>
                      <a:pt x="1439838" y="4510585"/>
                      <a:pt x="1624083" y="4437798"/>
                      <a:pt x="1624083" y="4437798"/>
                    </a:cubicBezTo>
                    <a:cubicBezTo>
                      <a:pt x="1703695" y="4408228"/>
                      <a:pt x="1851546" y="4353637"/>
                      <a:pt x="1910686" y="4328616"/>
                    </a:cubicBezTo>
                    <a:cubicBezTo>
                      <a:pt x="1969826" y="4303595"/>
                      <a:pt x="1953903" y="4226257"/>
                      <a:pt x="1978924" y="4287672"/>
                    </a:cubicBezTo>
                    <a:cubicBezTo>
                      <a:pt x="2003945" y="4349087"/>
                      <a:pt x="2038065" y="4628866"/>
                      <a:pt x="2060811" y="4697105"/>
                    </a:cubicBezTo>
                    <a:cubicBezTo>
                      <a:pt x="2083557" y="4765344"/>
                      <a:pt x="2119951" y="4740323"/>
                      <a:pt x="2115402" y="4697105"/>
                    </a:cubicBezTo>
                    <a:cubicBezTo>
                      <a:pt x="2110853" y="4653887"/>
                      <a:pt x="2049438" y="4512861"/>
                      <a:pt x="2033516" y="4437798"/>
                    </a:cubicBezTo>
                    <a:cubicBezTo>
                      <a:pt x="2017594" y="4362735"/>
                      <a:pt x="2006220" y="4305869"/>
                      <a:pt x="2019868" y="4246729"/>
                    </a:cubicBezTo>
                    <a:cubicBezTo>
                      <a:pt x="2033516" y="4187589"/>
                      <a:pt x="2069910" y="4142096"/>
                      <a:pt x="2115402" y="4082956"/>
                    </a:cubicBezTo>
                    <a:cubicBezTo>
                      <a:pt x="2160895" y="4023816"/>
                      <a:pt x="2251880" y="3928281"/>
                      <a:pt x="2292823" y="3891887"/>
                    </a:cubicBezTo>
                    <a:cubicBezTo>
                      <a:pt x="2333766" y="3855493"/>
                      <a:pt x="2279176" y="3850944"/>
                      <a:pt x="2361062" y="3864592"/>
                    </a:cubicBezTo>
                    <a:cubicBezTo>
                      <a:pt x="2442948" y="3878240"/>
                      <a:pt x="2652214" y="3937380"/>
                      <a:pt x="2784142" y="3973774"/>
                    </a:cubicBezTo>
                    <a:cubicBezTo>
                      <a:pt x="2916070" y="4010168"/>
                      <a:pt x="3043450" y="4078407"/>
                      <a:pt x="3152632" y="4082956"/>
                    </a:cubicBezTo>
                    <a:cubicBezTo>
                      <a:pt x="3261814" y="4087505"/>
                      <a:pt x="3384644" y="4030639"/>
                      <a:pt x="3439235" y="4001069"/>
                    </a:cubicBezTo>
                    <a:cubicBezTo>
                      <a:pt x="3493826" y="3971499"/>
                      <a:pt x="3512023" y="3903260"/>
                      <a:pt x="3480178" y="3905535"/>
                    </a:cubicBezTo>
                    <a:cubicBezTo>
                      <a:pt x="3448333" y="3907810"/>
                      <a:pt x="3339151" y="4003344"/>
                      <a:pt x="3248166" y="4014717"/>
                    </a:cubicBezTo>
                    <a:cubicBezTo>
                      <a:pt x="3157181" y="4026090"/>
                      <a:pt x="3043450" y="4001069"/>
                      <a:pt x="2934268" y="3973774"/>
                    </a:cubicBezTo>
                    <a:cubicBezTo>
                      <a:pt x="2825086" y="3946479"/>
                      <a:pt x="2677235" y="3875965"/>
                      <a:pt x="2593074" y="3850944"/>
                    </a:cubicBezTo>
                    <a:cubicBezTo>
                      <a:pt x="2508913" y="3825923"/>
                      <a:pt x="2454322" y="3853218"/>
                      <a:pt x="2429301" y="3823648"/>
                    </a:cubicBezTo>
                    <a:cubicBezTo>
                      <a:pt x="2404280" y="3794078"/>
                      <a:pt x="2433850" y="3737212"/>
                      <a:pt x="2442948" y="3673523"/>
                    </a:cubicBezTo>
                    <a:cubicBezTo>
                      <a:pt x="2452046" y="3609834"/>
                      <a:pt x="2483892" y="3505200"/>
                      <a:pt x="2483892" y="3441511"/>
                    </a:cubicBezTo>
                    <a:cubicBezTo>
                      <a:pt x="2483892" y="3377822"/>
                      <a:pt x="2452046" y="3330055"/>
                      <a:pt x="2442948" y="3291386"/>
                    </a:cubicBezTo>
                    <a:cubicBezTo>
                      <a:pt x="2433850" y="3252717"/>
                      <a:pt x="2411104" y="3239069"/>
                      <a:pt x="2429301" y="3209499"/>
                    </a:cubicBezTo>
                    <a:cubicBezTo>
                      <a:pt x="2447498" y="3179929"/>
                      <a:pt x="2504363" y="3127613"/>
                      <a:pt x="2552130" y="3113965"/>
                    </a:cubicBezTo>
                    <a:cubicBezTo>
                      <a:pt x="2599897" y="3100317"/>
                      <a:pt x="2647665" y="3118515"/>
                      <a:pt x="2715904" y="3127613"/>
                    </a:cubicBezTo>
                    <a:cubicBezTo>
                      <a:pt x="2784143" y="3136711"/>
                      <a:pt x="2872853" y="3152634"/>
                      <a:pt x="2961563" y="3168556"/>
                    </a:cubicBezTo>
                    <a:cubicBezTo>
                      <a:pt x="3050273" y="3184478"/>
                      <a:pt x="3186751" y="3191302"/>
                      <a:pt x="3248166" y="3223147"/>
                    </a:cubicBezTo>
                    <a:cubicBezTo>
                      <a:pt x="3309581" y="3254992"/>
                      <a:pt x="3284561" y="3316407"/>
                      <a:pt x="3330053" y="3359625"/>
                    </a:cubicBezTo>
                    <a:cubicBezTo>
                      <a:pt x="3375546" y="3402843"/>
                      <a:pt x="3496100" y="3475630"/>
                      <a:pt x="3521121" y="3482454"/>
                    </a:cubicBezTo>
                    <a:cubicBezTo>
                      <a:pt x="3546142" y="3489278"/>
                      <a:pt x="3507473" y="3430138"/>
                      <a:pt x="3480178" y="3400568"/>
                    </a:cubicBezTo>
                    <a:cubicBezTo>
                      <a:pt x="3452883" y="3370998"/>
                      <a:pt x="3380094" y="3327779"/>
                      <a:pt x="3357348" y="3305033"/>
                    </a:cubicBezTo>
                    <a:cubicBezTo>
                      <a:pt x="3334602" y="3282287"/>
                      <a:pt x="3332328" y="3264090"/>
                      <a:pt x="3343701" y="3264090"/>
                    </a:cubicBezTo>
                    <a:cubicBezTo>
                      <a:pt x="3355074" y="3264090"/>
                      <a:pt x="3391468" y="3298209"/>
                      <a:pt x="3425587" y="3305033"/>
                    </a:cubicBezTo>
                    <a:cubicBezTo>
                      <a:pt x="3459706" y="3311857"/>
                      <a:pt x="3548417" y="3305033"/>
                      <a:pt x="3548417" y="3305033"/>
                    </a:cubicBezTo>
                    <a:cubicBezTo>
                      <a:pt x="3580262" y="3305033"/>
                      <a:pt x="3575713" y="3291385"/>
                      <a:pt x="3616656" y="3305033"/>
                    </a:cubicBezTo>
                    <a:cubicBezTo>
                      <a:pt x="3657599" y="3318681"/>
                      <a:pt x="3739486" y="3375547"/>
                      <a:pt x="3794077" y="3386920"/>
                    </a:cubicBezTo>
                    <a:cubicBezTo>
                      <a:pt x="3848668" y="3398293"/>
                      <a:pt x="3953301" y="3384645"/>
                      <a:pt x="3944202" y="3373272"/>
                    </a:cubicBezTo>
                    <a:cubicBezTo>
                      <a:pt x="3935104" y="3361899"/>
                      <a:pt x="3794077" y="3336878"/>
                      <a:pt x="3739486" y="3318681"/>
                    </a:cubicBezTo>
                    <a:cubicBezTo>
                      <a:pt x="3684895" y="3300484"/>
                      <a:pt x="3655325" y="3273188"/>
                      <a:pt x="3616656" y="3264090"/>
                    </a:cubicBezTo>
                    <a:cubicBezTo>
                      <a:pt x="3577987" y="3254992"/>
                      <a:pt x="3555241" y="3270914"/>
                      <a:pt x="3507474" y="3264090"/>
                    </a:cubicBezTo>
                    <a:cubicBezTo>
                      <a:pt x="3459707" y="3257266"/>
                      <a:pt x="3384644" y="3241344"/>
                      <a:pt x="3330053" y="3223147"/>
                    </a:cubicBezTo>
                    <a:cubicBezTo>
                      <a:pt x="3275462" y="3204950"/>
                      <a:pt x="3245891" y="3189027"/>
                      <a:pt x="3179927" y="3154908"/>
                    </a:cubicBezTo>
                    <a:cubicBezTo>
                      <a:pt x="3113963" y="3120789"/>
                      <a:pt x="2995683" y="3066197"/>
                      <a:pt x="2934268" y="3018430"/>
                    </a:cubicBezTo>
                    <a:cubicBezTo>
                      <a:pt x="2872853" y="2970663"/>
                      <a:pt x="2834184" y="2913797"/>
                      <a:pt x="2811438" y="2868305"/>
                    </a:cubicBezTo>
                    <a:cubicBezTo>
                      <a:pt x="2788692" y="2822813"/>
                      <a:pt x="2775044" y="2781869"/>
                      <a:pt x="2797790" y="2745475"/>
                    </a:cubicBezTo>
                    <a:cubicBezTo>
                      <a:pt x="2820536" y="2709081"/>
                      <a:pt x="2886501" y="2672687"/>
                      <a:pt x="2947916" y="2649941"/>
                    </a:cubicBezTo>
                    <a:cubicBezTo>
                      <a:pt x="3009331" y="2627195"/>
                      <a:pt x="3082119" y="2615822"/>
                      <a:pt x="3166280" y="2608998"/>
                    </a:cubicBezTo>
                    <a:cubicBezTo>
                      <a:pt x="3250441" y="2602174"/>
                      <a:pt x="3373271" y="2620371"/>
                      <a:pt x="3452883" y="2608998"/>
                    </a:cubicBezTo>
                    <a:cubicBezTo>
                      <a:pt x="3532495" y="2597625"/>
                      <a:pt x="3582536" y="2568054"/>
                      <a:pt x="3643951" y="2540759"/>
                    </a:cubicBezTo>
                    <a:cubicBezTo>
                      <a:pt x="3705366" y="2513464"/>
                      <a:pt x="3769056" y="2470246"/>
                      <a:pt x="3821372" y="2445225"/>
                    </a:cubicBezTo>
                    <a:cubicBezTo>
                      <a:pt x="3873688" y="2420204"/>
                      <a:pt x="3907808" y="2404281"/>
                      <a:pt x="3957850" y="2390633"/>
                    </a:cubicBezTo>
                    <a:cubicBezTo>
                      <a:pt x="4007892" y="2376985"/>
                      <a:pt x="4121623" y="2363338"/>
                      <a:pt x="4121623" y="2363338"/>
                    </a:cubicBezTo>
                    <a:cubicBezTo>
                      <a:pt x="4178489" y="2354240"/>
                      <a:pt x="4299044" y="2347415"/>
                      <a:pt x="4299044" y="2336042"/>
                    </a:cubicBezTo>
                    <a:cubicBezTo>
                      <a:pt x="4299044" y="2324669"/>
                      <a:pt x="4203510" y="2288275"/>
                      <a:pt x="4121623" y="2295099"/>
                    </a:cubicBezTo>
                    <a:cubicBezTo>
                      <a:pt x="4039736" y="2301923"/>
                      <a:pt x="3896435" y="2345141"/>
                      <a:pt x="3807724" y="2376986"/>
                    </a:cubicBezTo>
                    <a:cubicBezTo>
                      <a:pt x="3719014" y="2408831"/>
                      <a:pt x="3653050" y="2463422"/>
                      <a:pt x="3589360" y="2486168"/>
                    </a:cubicBezTo>
                    <a:cubicBezTo>
                      <a:pt x="3525670" y="2508914"/>
                      <a:pt x="3484727" y="2506639"/>
                      <a:pt x="3425587" y="2513463"/>
                    </a:cubicBezTo>
                    <a:cubicBezTo>
                      <a:pt x="3366447" y="2520287"/>
                      <a:pt x="3232243" y="2536210"/>
                      <a:pt x="3234518" y="2527111"/>
                    </a:cubicBezTo>
                    <a:cubicBezTo>
                      <a:pt x="3236793" y="2518012"/>
                      <a:pt x="3384644" y="2488442"/>
                      <a:pt x="3439235" y="2458872"/>
                    </a:cubicBezTo>
                    <a:cubicBezTo>
                      <a:pt x="3493826" y="2429302"/>
                      <a:pt x="3525671" y="2395182"/>
                      <a:pt x="3562065" y="2349690"/>
                    </a:cubicBezTo>
                    <a:cubicBezTo>
                      <a:pt x="3598459" y="2304198"/>
                      <a:pt x="3612107" y="2231409"/>
                      <a:pt x="3657599" y="2185917"/>
                    </a:cubicBezTo>
                    <a:cubicBezTo>
                      <a:pt x="3703091" y="2140425"/>
                      <a:pt x="3839569" y="2085833"/>
                      <a:pt x="3835020" y="2076735"/>
                    </a:cubicBezTo>
                    <a:cubicBezTo>
                      <a:pt x="3830471" y="2067637"/>
                      <a:pt x="3680346" y="2097207"/>
                      <a:pt x="3630304" y="2131326"/>
                    </a:cubicBezTo>
                    <a:cubicBezTo>
                      <a:pt x="3580262" y="2165445"/>
                      <a:pt x="3580262" y="2231409"/>
                      <a:pt x="3534769" y="2281451"/>
                    </a:cubicBezTo>
                    <a:cubicBezTo>
                      <a:pt x="3489276" y="2331493"/>
                      <a:pt x="3416488" y="2397458"/>
                      <a:pt x="3357348" y="2431577"/>
                    </a:cubicBezTo>
                    <a:cubicBezTo>
                      <a:pt x="3298208" y="2465696"/>
                      <a:pt x="3254990" y="2477070"/>
                      <a:pt x="3179927" y="2486168"/>
                    </a:cubicBezTo>
                    <a:cubicBezTo>
                      <a:pt x="3104864" y="2495267"/>
                      <a:pt x="2984309" y="2488443"/>
                      <a:pt x="2906972" y="2486168"/>
                    </a:cubicBezTo>
                    <a:cubicBezTo>
                      <a:pt x="2829635" y="2483893"/>
                      <a:pt x="2797790" y="2513463"/>
                      <a:pt x="2715904" y="2472520"/>
                    </a:cubicBezTo>
                    <a:cubicBezTo>
                      <a:pt x="2634018" y="2431577"/>
                      <a:pt x="2483892" y="2311022"/>
                      <a:pt x="2415653" y="2240508"/>
                    </a:cubicBezTo>
                    <a:cubicBezTo>
                      <a:pt x="2347414" y="2169995"/>
                      <a:pt x="2333766" y="2126776"/>
                      <a:pt x="2306471" y="2049439"/>
                    </a:cubicBezTo>
                    <a:cubicBezTo>
                      <a:pt x="2279176" y="1972102"/>
                      <a:pt x="2260979" y="1892490"/>
                      <a:pt x="2251880" y="1776484"/>
                    </a:cubicBezTo>
                    <a:cubicBezTo>
                      <a:pt x="2242782" y="1660478"/>
                      <a:pt x="2240507" y="1489881"/>
                      <a:pt x="2251880" y="1353404"/>
                    </a:cubicBezTo>
                    <a:cubicBezTo>
                      <a:pt x="2263253" y="1216927"/>
                      <a:pt x="2281449" y="1096371"/>
                      <a:pt x="2320118" y="957619"/>
                    </a:cubicBezTo>
                    <a:cubicBezTo>
                      <a:pt x="2358787" y="818867"/>
                      <a:pt x="2436125" y="630072"/>
                      <a:pt x="2483892" y="520890"/>
                    </a:cubicBezTo>
                    <a:cubicBezTo>
                      <a:pt x="2531659" y="411708"/>
                      <a:pt x="2586250" y="388962"/>
                      <a:pt x="2606721" y="302526"/>
                    </a:cubicBezTo>
                    <a:cubicBezTo>
                      <a:pt x="2627192" y="216090"/>
                      <a:pt x="2615820" y="4550"/>
                      <a:pt x="2606721" y="2275"/>
                    </a:cubicBezTo>
                    <a:cubicBezTo>
                      <a:pt x="2597622" y="0"/>
                      <a:pt x="2597622" y="172872"/>
                      <a:pt x="2552130" y="288878"/>
                    </a:cubicBezTo>
                    <a:cubicBezTo>
                      <a:pt x="2506638" y="404884"/>
                      <a:pt x="2390632" y="555010"/>
                      <a:pt x="2333766" y="698311"/>
                    </a:cubicBezTo>
                    <a:cubicBezTo>
                      <a:pt x="2276900" y="841612"/>
                      <a:pt x="2235957" y="1037230"/>
                      <a:pt x="2210936" y="1148687"/>
                    </a:cubicBezTo>
                    <a:cubicBezTo>
                      <a:pt x="2185915" y="1260144"/>
                      <a:pt x="2226859" y="1378424"/>
                      <a:pt x="2183641" y="1367051"/>
                    </a:cubicBezTo>
                    <a:cubicBezTo>
                      <a:pt x="2140423" y="1355678"/>
                      <a:pt x="2019868" y="1146412"/>
                      <a:pt x="1951629" y="1080448"/>
                    </a:cubicBezTo>
                    <a:cubicBezTo>
                      <a:pt x="1883390" y="1014484"/>
                      <a:pt x="1856094" y="1023582"/>
                      <a:pt x="1774208" y="971266"/>
                    </a:cubicBezTo>
                    <a:cubicBezTo>
                      <a:pt x="1692322" y="918950"/>
                      <a:pt x="1564943" y="850711"/>
                      <a:pt x="1460310" y="766550"/>
                    </a:cubicBezTo>
                    <a:cubicBezTo>
                      <a:pt x="1355677" y="682389"/>
                      <a:pt x="1235121" y="536812"/>
                      <a:pt x="1146411" y="466299"/>
                    </a:cubicBezTo>
                    <a:cubicBezTo>
                      <a:pt x="1057701" y="395786"/>
                      <a:pt x="923498" y="322997"/>
                      <a:pt x="928047" y="343469"/>
                    </a:cubicBezTo>
                    <a:cubicBezTo>
                      <a:pt x="932596" y="363941"/>
                      <a:pt x="1075898" y="493595"/>
                      <a:pt x="1173707" y="589129"/>
                    </a:cubicBezTo>
                    <a:cubicBezTo>
                      <a:pt x="1271516" y="684663"/>
                      <a:pt x="1417092" y="843887"/>
                      <a:pt x="1514901" y="916675"/>
                    </a:cubicBezTo>
                    <a:cubicBezTo>
                      <a:pt x="1612710" y="989463"/>
                      <a:pt x="1680948" y="971266"/>
                      <a:pt x="1760560" y="1025857"/>
                    </a:cubicBezTo>
                    <a:cubicBezTo>
                      <a:pt x="1840172" y="1080448"/>
                      <a:pt x="1922059" y="1164610"/>
                      <a:pt x="1992572" y="1244222"/>
                    </a:cubicBezTo>
                    <a:cubicBezTo>
                      <a:pt x="2063085" y="1323834"/>
                      <a:pt x="2160895" y="1380699"/>
                      <a:pt x="2183641" y="1503529"/>
                    </a:cubicBezTo>
                    <a:cubicBezTo>
                      <a:pt x="2206387" y="1626359"/>
                      <a:pt x="2163169" y="1856097"/>
                      <a:pt x="2129050" y="1981201"/>
                    </a:cubicBezTo>
                    <a:cubicBezTo>
                      <a:pt x="2094931" y="2106305"/>
                      <a:pt x="2035790" y="2158622"/>
                      <a:pt x="1978924" y="2254156"/>
                    </a:cubicBezTo>
                    <a:cubicBezTo>
                      <a:pt x="1922058" y="2349690"/>
                      <a:pt x="1833348" y="2499816"/>
                      <a:pt x="1787856" y="2554407"/>
                    </a:cubicBezTo>
                    <a:cubicBezTo>
                      <a:pt x="1742364" y="2608998"/>
                      <a:pt x="1753736" y="2588526"/>
                      <a:pt x="1705969" y="2581702"/>
                    </a:cubicBezTo>
                    <a:cubicBezTo>
                      <a:pt x="1658202" y="2574878"/>
                      <a:pt x="1558119" y="2527111"/>
                      <a:pt x="1501253" y="2513463"/>
                    </a:cubicBezTo>
                    <a:cubicBezTo>
                      <a:pt x="1444387" y="2499815"/>
                      <a:pt x="1396620" y="2513464"/>
                      <a:pt x="1364775" y="2499816"/>
                    </a:cubicBezTo>
                    <a:cubicBezTo>
                      <a:pt x="1332930" y="2486168"/>
                      <a:pt x="1319282" y="2479344"/>
                      <a:pt x="1310184" y="2431577"/>
                    </a:cubicBezTo>
                    <a:cubicBezTo>
                      <a:pt x="1301086" y="2383810"/>
                      <a:pt x="1330656" y="2263255"/>
                      <a:pt x="1310184" y="2213213"/>
                    </a:cubicBezTo>
                    <a:cubicBezTo>
                      <a:pt x="1289712" y="2163171"/>
                      <a:pt x="1210100" y="2135875"/>
                      <a:pt x="1187354" y="2131326"/>
                    </a:cubicBezTo>
                    <a:cubicBezTo>
                      <a:pt x="1164608" y="2126777"/>
                      <a:pt x="1162334" y="2167720"/>
                      <a:pt x="1173707" y="2185917"/>
                    </a:cubicBezTo>
                    <a:cubicBezTo>
                      <a:pt x="1185080" y="2204114"/>
                      <a:pt x="1241945" y="2199565"/>
                      <a:pt x="1255593" y="2240508"/>
                    </a:cubicBezTo>
                    <a:cubicBezTo>
                      <a:pt x="1269241" y="2281451"/>
                      <a:pt x="1266966" y="2397458"/>
                      <a:pt x="1255593" y="2431577"/>
                    </a:cubicBezTo>
                    <a:cubicBezTo>
                      <a:pt x="1244220" y="2465696"/>
                      <a:pt x="1223748" y="2454323"/>
                      <a:pt x="1187354" y="2445225"/>
                    </a:cubicBezTo>
                    <a:cubicBezTo>
                      <a:pt x="1150960" y="2436127"/>
                      <a:pt x="1084996" y="2386085"/>
                      <a:pt x="1037229" y="2376986"/>
                    </a:cubicBezTo>
                    <a:cubicBezTo>
                      <a:pt x="989462" y="2367887"/>
                      <a:pt x="946243" y="2399731"/>
                      <a:pt x="900751" y="2390633"/>
                    </a:cubicBezTo>
                    <a:cubicBezTo>
                      <a:pt x="855259" y="2381535"/>
                      <a:pt x="775647" y="2317846"/>
                      <a:pt x="764274" y="2322395"/>
                    </a:cubicBezTo>
                    <a:cubicBezTo>
                      <a:pt x="752901" y="2326944"/>
                      <a:pt x="793844" y="2399732"/>
                      <a:pt x="832513" y="2417929"/>
                    </a:cubicBezTo>
                    <a:cubicBezTo>
                      <a:pt x="871182" y="2436126"/>
                      <a:pt x="946244" y="2422479"/>
                      <a:pt x="996286" y="2431577"/>
                    </a:cubicBezTo>
                    <a:cubicBezTo>
                      <a:pt x="1046328" y="2440676"/>
                      <a:pt x="1087271" y="2456598"/>
                      <a:pt x="1132763" y="2472520"/>
                    </a:cubicBezTo>
                    <a:cubicBezTo>
                      <a:pt x="1178255" y="2488442"/>
                      <a:pt x="1226023" y="2504365"/>
                      <a:pt x="1269241" y="2527111"/>
                    </a:cubicBezTo>
                    <a:cubicBezTo>
                      <a:pt x="1312459" y="2549857"/>
                      <a:pt x="1339755" y="2593076"/>
                      <a:pt x="1392071" y="2608998"/>
                    </a:cubicBezTo>
                    <a:cubicBezTo>
                      <a:pt x="1444387" y="2624920"/>
                      <a:pt x="1533097" y="2606723"/>
                      <a:pt x="1583139" y="2622645"/>
                    </a:cubicBezTo>
                    <a:cubicBezTo>
                      <a:pt x="1633181" y="2638567"/>
                      <a:pt x="1685497" y="2661314"/>
                      <a:pt x="1692321" y="2704532"/>
                    </a:cubicBezTo>
                    <a:cubicBezTo>
                      <a:pt x="1699145" y="2747750"/>
                      <a:pt x="1669576" y="2850108"/>
                      <a:pt x="1624083" y="2881953"/>
                    </a:cubicBezTo>
                    <a:cubicBezTo>
                      <a:pt x="1578591" y="2913798"/>
                      <a:pt x="1501253" y="2897876"/>
                      <a:pt x="1419366" y="2895601"/>
                    </a:cubicBezTo>
                    <a:cubicBezTo>
                      <a:pt x="1337479" y="2893326"/>
                      <a:pt x="1212375" y="2877403"/>
                      <a:pt x="1132763" y="2868305"/>
                    </a:cubicBezTo>
                    <a:cubicBezTo>
                      <a:pt x="1053151" y="2859207"/>
                      <a:pt x="1003110" y="2859207"/>
                      <a:pt x="941695" y="2841010"/>
                    </a:cubicBezTo>
                    <a:cubicBezTo>
                      <a:pt x="880280" y="2822813"/>
                      <a:pt x="834788" y="2800066"/>
                      <a:pt x="764274" y="2759123"/>
                    </a:cubicBezTo>
                    <a:cubicBezTo>
                      <a:pt x="693761" y="2718180"/>
                      <a:pt x="559557" y="2615822"/>
                      <a:pt x="518614" y="2595350"/>
                    </a:cubicBezTo>
                    <a:cubicBezTo>
                      <a:pt x="477671" y="2574878"/>
                      <a:pt x="493593" y="2608998"/>
                      <a:pt x="518614" y="2636293"/>
                    </a:cubicBezTo>
                    <a:cubicBezTo>
                      <a:pt x="543635" y="2663588"/>
                      <a:pt x="630070" y="2729553"/>
                      <a:pt x="668739" y="2759123"/>
                    </a:cubicBezTo>
                    <a:cubicBezTo>
                      <a:pt x="707408" y="2788693"/>
                      <a:pt x="750626" y="2800066"/>
                      <a:pt x="750626" y="2813714"/>
                    </a:cubicBezTo>
                    <a:cubicBezTo>
                      <a:pt x="750626" y="2827362"/>
                      <a:pt x="721056" y="2845559"/>
                      <a:pt x="668739" y="2841010"/>
                    </a:cubicBezTo>
                    <a:cubicBezTo>
                      <a:pt x="616423" y="2836461"/>
                      <a:pt x="507240" y="2804616"/>
                      <a:pt x="436727" y="2786419"/>
                    </a:cubicBezTo>
                    <a:cubicBezTo>
                      <a:pt x="366214" y="2768222"/>
                      <a:pt x="307074" y="2761397"/>
                      <a:pt x="245659" y="2731827"/>
                    </a:cubicBezTo>
                    <a:cubicBezTo>
                      <a:pt x="184244" y="2702257"/>
                      <a:pt x="104632" y="2620371"/>
                      <a:pt x="68238" y="2608998"/>
                    </a:cubicBezTo>
                    <a:cubicBezTo>
                      <a:pt x="31844" y="2597625"/>
                      <a:pt x="0" y="2631744"/>
                      <a:pt x="27295" y="2663589"/>
                    </a:cubicBezTo>
                    <a:cubicBezTo>
                      <a:pt x="54591" y="2695434"/>
                      <a:pt x="152399" y="2768221"/>
                      <a:pt x="232011" y="2800066"/>
                    </a:cubicBezTo>
                    <a:cubicBezTo>
                      <a:pt x="311623" y="2831911"/>
                      <a:pt x="434453" y="2836460"/>
                      <a:pt x="504966" y="2854657"/>
                    </a:cubicBezTo>
                    <a:cubicBezTo>
                      <a:pt x="575480" y="2872854"/>
                      <a:pt x="630071" y="2868305"/>
                      <a:pt x="655092" y="2909248"/>
                    </a:cubicBezTo>
                    <a:cubicBezTo>
                      <a:pt x="680113" y="2950191"/>
                      <a:pt x="680113" y="3043451"/>
                      <a:pt x="655092" y="3100317"/>
                    </a:cubicBezTo>
                    <a:cubicBezTo>
                      <a:pt x="630071" y="3157183"/>
                      <a:pt x="504966" y="3239069"/>
                      <a:pt x="504966" y="3250442"/>
                    </a:cubicBezTo>
                    <a:cubicBezTo>
                      <a:pt x="504966" y="3261815"/>
                      <a:pt x="618698" y="3204950"/>
                      <a:pt x="655092" y="3168556"/>
                    </a:cubicBezTo>
                    <a:cubicBezTo>
                      <a:pt x="691486" y="3132162"/>
                      <a:pt x="711957" y="3077570"/>
                      <a:pt x="723330" y="3032078"/>
                    </a:cubicBezTo>
                    <a:cubicBezTo>
                      <a:pt x="734703" y="2986586"/>
                      <a:pt x="714232" y="2925171"/>
                      <a:pt x="723330" y="2895601"/>
                    </a:cubicBezTo>
                    <a:cubicBezTo>
                      <a:pt x="732428" y="2866031"/>
                      <a:pt x="730154" y="2852383"/>
                      <a:pt x="777921" y="2854657"/>
                    </a:cubicBezTo>
                    <a:cubicBezTo>
                      <a:pt x="825688" y="2856931"/>
                      <a:pt x="887103" y="2888776"/>
                      <a:pt x="1009933" y="2909248"/>
                    </a:cubicBezTo>
                    <a:cubicBezTo>
                      <a:pt x="1132763" y="2929720"/>
                      <a:pt x="1437564" y="2963839"/>
                      <a:pt x="1514901" y="2977487"/>
                    </a:cubicBezTo>
                    <a:cubicBezTo>
                      <a:pt x="1592238" y="2991135"/>
                      <a:pt x="1521724" y="2984311"/>
                      <a:pt x="1473957" y="2991135"/>
                    </a:cubicBezTo>
                    <a:cubicBezTo>
                      <a:pt x="1426190" y="2997959"/>
                      <a:pt x="1287438" y="2995684"/>
                      <a:pt x="1228298" y="3018430"/>
                    </a:cubicBezTo>
                    <a:cubicBezTo>
                      <a:pt x="1169158" y="3041176"/>
                      <a:pt x="1191904" y="3082120"/>
                      <a:pt x="1119116" y="3127613"/>
                    </a:cubicBezTo>
                    <a:cubicBezTo>
                      <a:pt x="1046328" y="3173106"/>
                      <a:pt x="875730" y="3257267"/>
                      <a:pt x="791569" y="3291386"/>
                    </a:cubicBezTo>
                    <a:cubicBezTo>
                      <a:pt x="707408" y="3325505"/>
                      <a:pt x="668739" y="3305034"/>
                      <a:pt x="614148" y="3332329"/>
                    </a:cubicBezTo>
                    <a:cubicBezTo>
                      <a:pt x="559557" y="3359624"/>
                      <a:pt x="470847" y="3436962"/>
                      <a:pt x="464023" y="3455159"/>
                    </a:cubicBezTo>
                    <a:cubicBezTo>
                      <a:pt x="457199" y="3473356"/>
                      <a:pt x="532262" y="3457433"/>
                      <a:pt x="573205" y="3441511"/>
                    </a:cubicBezTo>
                    <a:cubicBezTo>
                      <a:pt x="614148" y="3425589"/>
                      <a:pt x="641444" y="3386921"/>
                      <a:pt x="709683" y="3359625"/>
                    </a:cubicBezTo>
                    <a:cubicBezTo>
                      <a:pt x="777922" y="3332329"/>
                      <a:pt x="912125" y="3307308"/>
                      <a:pt x="982638" y="3277738"/>
                    </a:cubicBezTo>
                    <a:cubicBezTo>
                      <a:pt x="1053151" y="3248168"/>
                      <a:pt x="1084996" y="3220873"/>
                      <a:pt x="1132763" y="3182204"/>
                    </a:cubicBezTo>
                    <a:cubicBezTo>
                      <a:pt x="1180530" y="3143535"/>
                      <a:pt x="1214650" y="3070747"/>
                      <a:pt x="1269241" y="3045726"/>
                    </a:cubicBezTo>
                    <a:cubicBezTo>
                      <a:pt x="1323832" y="3020705"/>
                      <a:pt x="1460310" y="3032078"/>
                      <a:pt x="1460310" y="3032078"/>
                    </a:cubicBezTo>
                    <a:lnTo>
                      <a:pt x="1774208" y="3018430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177800" h="2032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 rot="10599652">
                <a:off x="6360826" y="1916523"/>
                <a:ext cx="1289713" cy="2565779"/>
              </a:xfrm>
              <a:custGeom>
                <a:avLst/>
                <a:gdLst>
                  <a:gd name="connsiteX0" fmla="*/ 873456 w 1289713"/>
                  <a:gd name="connsiteY0" fmla="*/ 2472519 h 2565779"/>
                  <a:gd name="connsiteX1" fmla="*/ 791570 w 1289713"/>
                  <a:gd name="connsiteY1" fmla="*/ 1899313 h 2565779"/>
                  <a:gd name="connsiteX2" fmla="*/ 805217 w 1289713"/>
                  <a:gd name="connsiteY2" fmla="*/ 1312460 h 2565779"/>
                  <a:gd name="connsiteX3" fmla="*/ 600501 w 1289713"/>
                  <a:gd name="connsiteY3" fmla="*/ 793845 h 2565779"/>
                  <a:gd name="connsiteX4" fmla="*/ 136477 w 1289713"/>
                  <a:gd name="connsiteY4" fmla="*/ 288878 h 2565779"/>
                  <a:gd name="connsiteX5" fmla="*/ 0 w 1289713"/>
                  <a:gd name="connsiteY5" fmla="*/ 84161 h 2565779"/>
                  <a:gd name="connsiteX6" fmla="*/ 136477 w 1289713"/>
                  <a:gd name="connsiteY6" fmla="*/ 234287 h 2565779"/>
                  <a:gd name="connsiteX7" fmla="*/ 341194 w 1289713"/>
                  <a:gd name="connsiteY7" fmla="*/ 452651 h 2565779"/>
                  <a:gd name="connsiteX8" fmla="*/ 573205 w 1289713"/>
                  <a:gd name="connsiteY8" fmla="*/ 684663 h 2565779"/>
                  <a:gd name="connsiteX9" fmla="*/ 696035 w 1289713"/>
                  <a:gd name="connsiteY9" fmla="*/ 889379 h 2565779"/>
                  <a:gd name="connsiteX10" fmla="*/ 764274 w 1289713"/>
                  <a:gd name="connsiteY10" fmla="*/ 807493 h 2565779"/>
                  <a:gd name="connsiteX11" fmla="*/ 764274 w 1289713"/>
                  <a:gd name="connsiteY11" fmla="*/ 452651 h 2565779"/>
                  <a:gd name="connsiteX12" fmla="*/ 859808 w 1289713"/>
                  <a:gd name="connsiteY12" fmla="*/ 70513 h 2565779"/>
                  <a:gd name="connsiteX13" fmla="*/ 928047 w 1289713"/>
                  <a:gd name="connsiteY13" fmla="*/ 29570 h 2565779"/>
                  <a:gd name="connsiteX14" fmla="*/ 873456 w 1289713"/>
                  <a:gd name="connsiteY14" fmla="*/ 206991 h 2565779"/>
                  <a:gd name="connsiteX15" fmla="*/ 832513 w 1289713"/>
                  <a:gd name="connsiteY15" fmla="*/ 466299 h 2565779"/>
                  <a:gd name="connsiteX16" fmla="*/ 818865 w 1289713"/>
                  <a:gd name="connsiteY16" fmla="*/ 752902 h 2565779"/>
                  <a:gd name="connsiteX17" fmla="*/ 750626 w 1289713"/>
                  <a:gd name="connsiteY17" fmla="*/ 984913 h 2565779"/>
                  <a:gd name="connsiteX18" fmla="*/ 832513 w 1289713"/>
                  <a:gd name="connsiteY18" fmla="*/ 1230573 h 2565779"/>
                  <a:gd name="connsiteX19" fmla="*/ 859808 w 1289713"/>
                  <a:gd name="connsiteY19" fmla="*/ 1517176 h 2565779"/>
                  <a:gd name="connsiteX20" fmla="*/ 941695 w 1289713"/>
                  <a:gd name="connsiteY20" fmla="*/ 1558119 h 2565779"/>
                  <a:gd name="connsiteX21" fmla="*/ 1241946 w 1289713"/>
                  <a:gd name="connsiteY21" fmla="*/ 1530824 h 2565779"/>
                  <a:gd name="connsiteX22" fmla="*/ 1228298 w 1289713"/>
                  <a:gd name="connsiteY22" fmla="*/ 1571767 h 2565779"/>
                  <a:gd name="connsiteX23" fmla="*/ 1064525 w 1289713"/>
                  <a:gd name="connsiteY23" fmla="*/ 1585415 h 2565779"/>
                  <a:gd name="connsiteX24" fmla="*/ 900752 w 1289713"/>
                  <a:gd name="connsiteY24" fmla="*/ 1599063 h 2565779"/>
                  <a:gd name="connsiteX25" fmla="*/ 859808 w 1289713"/>
                  <a:gd name="connsiteY25" fmla="*/ 1612711 h 2565779"/>
                  <a:gd name="connsiteX26" fmla="*/ 846161 w 1289713"/>
                  <a:gd name="connsiteY26" fmla="*/ 1926609 h 2565779"/>
                  <a:gd name="connsiteX27" fmla="*/ 887104 w 1289713"/>
                  <a:gd name="connsiteY27" fmla="*/ 2226860 h 2565779"/>
                  <a:gd name="connsiteX28" fmla="*/ 968991 w 1289713"/>
                  <a:gd name="connsiteY28" fmla="*/ 2404281 h 2565779"/>
                  <a:gd name="connsiteX29" fmla="*/ 955343 w 1289713"/>
                  <a:gd name="connsiteY29" fmla="*/ 2458872 h 2565779"/>
                  <a:gd name="connsiteX30" fmla="*/ 873456 w 1289713"/>
                  <a:gd name="connsiteY30" fmla="*/ 2472519 h 2565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9713" h="2565779">
                    <a:moveTo>
                      <a:pt x="873456" y="2472519"/>
                    </a:moveTo>
                    <a:cubicBezTo>
                      <a:pt x="846161" y="2379259"/>
                      <a:pt x="802943" y="2092656"/>
                      <a:pt x="791570" y="1899313"/>
                    </a:cubicBezTo>
                    <a:cubicBezTo>
                      <a:pt x="780197" y="1705970"/>
                      <a:pt x="837062" y="1496705"/>
                      <a:pt x="805217" y="1312460"/>
                    </a:cubicBezTo>
                    <a:cubicBezTo>
                      <a:pt x="773372" y="1128215"/>
                      <a:pt x="711958" y="964442"/>
                      <a:pt x="600501" y="793845"/>
                    </a:cubicBezTo>
                    <a:cubicBezTo>
                      <a:pt x="489044" y="623248"/>
                      <a:pt x="236561" y="407159"/>
                      <a:pt x="136477" y="288878"/>
                    </a:cubicBezTo>
                    <a:cubicBezTo>
                      <a:pt x="36393" y="170597"/>
                      <a:pt x="0" y="93259"/>
                      <a:pt x="0" y="84161"/>
                    </a:cubicBezTo>
                    <a:cubicBezTo>
                      <a:pt x="0" y="75063"/>
                      <a:pt x="79611" y="172872"/>
                      <a:pt x="136477" y="234287"/>
                    </a:cubicBezTo>
                    <a:cubicBezTo>
                      <a:pt x="193343" y="295702"/>
                      <a:pt x="268406" y="377588"/>
                      <a:pt x="341194" y="452651"/>
                    </a:cubicBezTo>
                    <a:cubicBezTo>
                      <a:pt x="413982" y="527714"/>
                      <a:pt x="514065" y="611875"/>
                      <a:pt x="573205" y="684663"/>
                    </a:cubicBezTo>
                    <a:cubicBezTo>
                      <a:pt x="632345" y="757451"/>
                      <a:pt x="664190" y="868907"/>
                      <a:pt x="696035" y="889379"/>
                    </a:cubicBezTo>
                    <a:cubicBezTo>
                      <a:pt x="727880" y="909851"/>
                      <a:pt x="752901" y="880281"/>
                      <a:pt x="764274" y="807493"/>
                    </a:cubicBezTo>
                    <a:cubicBezTo>
                      <a:pt x="775647" y="734705"/>
                      <a:pt x="748352" y="575481"/>
                      <a:pt x="764274" y="452651"/>
                    </a:cubicBezTo>
                    <a:cubicBezTo>
                      <a:pt x="780196" y="329821"/>
                      <a:pt x="832513" y="141026"/>
                      <a:pt x="859808" y="70513"/>
                    </a:cubicBezTo>
                    <a:cubicBezTo>
                      <a:pt x="887103" y="0"/>
                      <a:pt x="925772" y="6824"/>
                      <a:pt x="928047" y="29570"/>
                    </a:cubicBezTo>
                    <a:cubicBezTo>
                      <a:pt x="930322" y="52316"/>
                      <a:pt x="889378" y="134203"/>
                      <a:pt x="873456" y="206991"/>
                    </a:cubicBezTo>
                    <a:cubicBezTo>
                      <a:pt x="857534" y="279779"/>
                      <a:pt x="841611" y="375314"/>
                      <a:pt x="832513" y="466299"/>
                    </a:cubicBezTo>
                    <a:cubicBezTo>
                      <a:pt x="823415" y="557284"/>
                      <a:pt x="832513" y="666466"/>
                      <a:pt x="818865" y="752902"/>
                    </a:cubicBezTo>
                    <a:cubicBezTo>
                      <a:pt x="805217" y="839338"/>
                      <a:pt x="748351" y="905301"/>
                      <a:pt x="750626" y="984913"/>
                    </a:cubicBezTo>
                    <a:cubicBezTo>
                      <a:pt x="752901" y="1064525"/>
                      <a:pt x="814316" y="1141863"/>
                      <a:pt x="832513" y="1230573"/>
                    </a:cubicBezTo>
                    <a:cubicBezTo>
                      <a:pt x="850710" y="1319283"/>
                      <a:pt x="841611" y="1462585"/>
                      <a:pt x="859808" y="1517176"/>
                    </a:cubicBezTo>
                    <a:cubicBezTo>
                      <a:pt x="878005" y="1571767"/>
                      <a:pt x="878005" y="1555844"/>
                      <a:pt x="941695" y="1558119"/>
                    </a:cubicBezTo>
                    <a:cubicBezTo>
                      <a:pt x="1005385" y="1560394"/>
                      <a:pt x="1194179" y="1528549"/>
                      <a:pt x="1241946" y="1530824"/>
                    </a:cubicBezTo>
                    <a:cubicBezTo>
                      <a:pt x="1289713" y="1533099"/>
                      <a:pt x="1257868" y="1562669"/>
                      <a:pt x="1228298" y="1571767"/>
                    </a:cubicBezTo>
                    <a:cubicBezTo>
                      <a:pt x="1198728" y="1580865"/>
                      <a:pt x="1064525" y="1585415"/>
                      <a:pt x="1064525" y="1585415"/>
                    </a:cubicBezTo>
                    <a:cubicBezTo>
                      <a:pt x="1009934" y="1589964"/>
                      <a:pt x="934872" y="1594514"/>
                      <a:pt x="900752" y="1599063"/>
                    </a:cubicBezTo>
                    <a:cubicBezTo>
                      <a:pt x="866633" y="1603612"/>
                      <a:pt x="868906" y="1558120"/>
                      <a:pt x="859808" y="1612711"/>
                    </a:cubicBezTo>
                    <a:cubicBezTo>
                      <a:pt x="850710" y="1667302"/>
                      <a:pt x="841612" y="1824251"/>
                      <a:pt x="846161" y="1926609"/>
                    </a:cubicBezTo>
                    <a:cubicBezTo>
                      <a:pt x="850710" y="2028967"/>
                      <a:pt x="866632" y="2147248"/>
                      <a:pt x="887104" y="2226860"/>
                    </a:cubicBezTo>
                    <a:cubicBezTo>
                      <a:pt x="907576" y="2306472"/>
                      <a:pt x="957618" y="2365612"/>
                      <a:pt x="968991" y="2404281"/>
                    </a:cubicBezTo>
                    <a:cubicBezTo>
                      <a:pt x="980364" y="2442950"/>
                      <a:pt x="971265" y="2449774"/>
                      <a:pt x="955343" y="2458872"/>
                    </a:cubicBezTo>
                    <a:cubicBezTo>
                      <a:pt x="939421" y="2467970"/>
                      <a:pt x="900752" y="2565779"/>
                      <a:pt x="873456" y="2472519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8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3586446" lon="541653" rev="341943"/>
                </a:camera>
                <a:lightRig rig="threePt" dir="t">
                  <a:rot lat="0" lon="0" rev="4200000"/>
                </a:lightRig>
              </a:scene3d>
              <a:sp3d>
                <a:bevelT w="69850"/>
                <a:bevelB w="698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6480936" y="1209511"/>
                <a:ext cx="2305581" cy="1261477"/>
              </a:xfrm>
              <a:custGeom>
                <a:avLst/>
                <a:gdLst>
                  <a:gd name="connsiteX0" fmla="*/ 25021 w 2154072"/>
                  <a:gd name="connsiteY0" fmla="*/ 968991 h 1107743"/>
                  <a:gd name="connsiteX1" fmla="*/ 52316 w 2154072"/>
                  <a:gd name="connsiteY1" fmla="*/ 1078173 h 1107743"/>
                  <a:gd name="connsiteX2" fmla="*/ 120555 w 2154072"/>
                  <a:gd name="connsiteY2" fmla="*/ 1091821 h 1107743"/>
                  <a:gd name="connsiteX3" fmla="*/ 270681 w 2154072"/>
                  <a:gd name="connsiteY3" fmla="*/ 982639 h 1107743"/>
                  <a:gd name="connsiteX4" fmla="*/ 625522 w 2154072"/>
                  <a:gd name="connsiteY4" fmla="*/ 655093 h 1107743"/>
                  <a:gd name="connsiteX5" fmla="*/ 980364 w 2154072"/>
                  <a:gd name="connsiteY5" fmla="*/ 382138 h 1107743"/>
                  <a:gd name="connsiteX6" fmla="*/ 1458036 w 2154072"/>
                  <a:gd name="connsiteY6" fmla="*/ 259308 h 1107743"/>
                  <a:gd name="connsiteX7" fmla="*/ 1512627 w 2154072"/>
                  <a:gd name="connsiteY7" fmla="*/ 368490 h 1107743"/>
                  <a:gd name="connsiteX8" fmla="*/ 1621809 w 2154072"/>
                  <a:gd name="connsiteY8" fmla="*/ 641445 h 1107743"/>
                  <a:gd name="connsiteX9" fmla="*/ 1758287 w 2154072"/>
                  <a:gd name="connsiteY9" fmla="*/ 846162 h 1107743"/>
                  <a:gd name="connsiteX10" fmla="*/ 1703696 w 2154072"/>
                  <a:gd name="connsiteY10" fmla="*/ 709684 h 1107743"/>
                  <a:gd name="connsiteX11" fmla="*/ 1608161 w 2154072"/>
                  <a:gd name="connsiteY11" fmla="*/ 518615 h 1107743"/>
                  <a:gd name="connsiteX12" fmla="*/ 1553570 w 2154072"/>
                  <a:gd name="connsiteY12" fmla="*/ 327547 h 1107743"/>
                  <a:gd name="connsiteX13" fmla="*/ 1553570 w 2154072"/>
                  <a:gd name="connsiteY13" fmla="*/ 259308 h 1107743"/>
                  <a:gd name="connsiteX14" fmla="*/ 1812878 w 2154072"/>
                  <a:gd name="connsiteY14" fmla="*/ 204717 h 1107743"/>
                  <a:gd name="connsiteX15" fmla="*/ 2072185 w 2154072"/>
                  <a:gd name="connsiteY15" fmla="*/ 136478 h 1107743"/>
                  <a:gd name="connsiteX16" fmla="*/ 2126776 w 2154072"/>
                  <a:gd name="connsiteY16" fmla="*/ 27296 h 1107743"/>
                  <a:gd name="connsiteX17" fmla="*/ 1908412 w 2154072"/>
                  <a:gd name="connsiteY17" fmla="*/ 95535 h 1107743"/>
                  <a:gd name="connsiteX18" fmla="*/ 1567218 w 2154072"/>
                  <a:gd name="connsiteY18" fmla="*/ 122830 h 1107743"/>
                  <a:gd name="connsiteX19" fmla="*/ 1171433 w 2154072"/>
                  <a:gd name="connsiteY19" fmla="*/ 177421 h 1107743"/>
                  <a:gd name="connsiteX20" fmla="*/ 843887 w 2154072"/>
                  <a:gd name="connsiteY20" fmla="*/ 327547 h 1107743"/>
                  <a:gd name="connsiteX21" fmla="*/ 721057 w 2154072"/>
                  <a:gd name="connsiteY21" fmla="*/ 409433 h 1107743"/>
                  <a:gd name="connsiteX22" fmla="*/ 625522 w 2154072"/>
                  <a:gd name="connsiteY22" fmla="*/ 300251 h 1107743"/>
                  <a:gd name="connsiteX23" fmla="*/ 543636 w 2154072"/>
                  <a:gd name="connsiteY23" fmla="*/ 81887 h 1107743"/>
                  <a:gd name="connsiteX24" fmla="*/ 489045 w 2154072"/>
                  <a:gd name="connsiteY24" fmla="*/ 0 h 1107743"/>
                  <a:gd name="connsiteX25" fmla="*/ 502693 w 2154072"/>
                  <a:gd name="connsiteY25" fmla="*/ 81887 h 1107743"/>
                  <a:gd name="connsiteX26" fmla="*/ 543636 w 2154072"/>
                  <a:gd name="connsiteY26" fmla="*/ 218365 h 1107743"/>
                  <a:gd name="connsiteX27" fmla="*/ 666466 w 2154072"/>
                  <a:gd name="connsiteY27" fmla="*/ 423081 h 1107743"/>
                  <a:gd name="connsiteX28" fmla="*/ 625522 w 2154072"/>
                  <a:gd name="connsiteY28" fmla="*/ 491320 h 1107743"/>
                  <a:gd name="connsiteX29" fmla="*/ 379863 w 2154072"/>
                  <a:gd name="connsiteY29" fmla="*/ 682388 h 1107743"/>
                  <a:gd name="connsiteX30" fmla="*/ 202442 w 2154072"/>
                  <a:gd name="connsiteY30" fmla="*/ 832514 h 1107743"/>
                  <a:gd name="connsiteX31" fmla="*/ 25021 w 2154072"/>
                  <a:gd name="connsiteY31" fmla="*/ 968991 h 1107743"/>
                  <a:gd name="connsiteX0" fmla="*/ 25021 w 2135846"/>
                  <a:gd name="connsiteY0" fmla="*/ 968991 h 1107743"/>
                  <a:gd name="connsiteX1" fmla="*/ 52316 w 2135846"/>
                  <a:gd name="connsiteY1" fmla="*/ 1078173 h 1107743"/>
                  <a:gd name="connsiteX2" fmla="*/ 120555 w 2135846"/>
                  <a:gd name="connsiteY2" fmla="*/ 1091821 h 1107743"/>
                  <a:gd name="connsiteX3" fmla="*/ 270681 w 2135846"/>
                  <a:gd name="connsiteY3" fmla="*/ 982639 h 1107743"/>
                  <a:gd name="connsiteX4" fmla="*/ 625522 w 2135846"/>
                  <a:gd name="connsiteY4" fmla="*/ 655093 h 1107743"/>
                  <a:gd name="connsiteX5" fmla="*/ 980364 w 2135846"/>
                  <a:gd name="connsiteY5" fmla="*/ 382138 h 1107743"/>
                  <a:gd name="connsiteX6" fmla="*/ 1458036 w 2135846"/>
                  <a:gd name="connsiteY6" fmla="*/ 259308 h 1107743"/>
                  <a:gd name="connsiteX7" fmla="*/ 1512627 w 2135846"/>
                  <a:gd name="connsiteY7" fmla="*/ 368490 h 1107743"/>
                  <a:gd name="connsiteX8" fmla="*/ 1621809 w 2135846"/>
                  <a:gd name="connsiteY8" fmla="*/ 641445 h 1107743"/>
                  <a:gd name="connsiteX9" fmla="*/ 1758287 w 2135846"/>
                  <a:gd name="connsiteY9" fmla="*/ 846162 h 1107743"/>
                  <a:gd name="connsiteX10" fmla="*/ 1703696 w 2135846"/>
                  <a:gd name="connsiteY10" fmla="*/ 709684 h 1107743"/>
                  <a:gd name="connsiteX11" fmla="*/ 1608161 w 2135846"/>
                  <a:gd name="connsiteY11" fmla="*/ 518615 h 1107743"/>
                  <a:gd name="connsiteX12" fmla="*/ 1553570 w 2135846"/>
                  <a:gd name="connsiteY12" fmla="*/ 327547 h 1107743"/>
                  <a:gd name="connsiteX13" fmla="*/ 1553570 w 2135846"/>
                  <a:gd name="connsiteY13" fmla="*/ 259308 h 1107743"/>
                  <a:gd name="connsiteX14" fmla="*/ 1812878 w 2135846"/>
                  <a:gd name="connsiteY14" fmla="*/ 204717 h 1107743"/>
                  <a:gd name="connsiteX15" fmla="*/ 2072185 w 2135846"/>
                  <a:gd name="connsiteY15" fmla="*/ 136478 h 1107743"/>
                  <a:gd name="connsiteX16" fmla="*/ 2126776 w 2135846"/>
                  <a:gd name="connsiteY16" fmla="*/ 27296 h 1107743"/>
                  <a:gd name="connsiteX17" fmla="*/ 2017763 w 2135846"/>
                  <a:gd name="connsiteY17" fmla="*/ 60262 h 1107743"/>
                  <a:gd name="connsiteX18" fmla="*/ 1908412 w 2135846"/>
                  <a:gd name="connsiteY18" fmla="*/ 95535 h 1107743"/>
                  <a:gd name="connsiteX19" fmla="*/ 1567218 w 2135846"/>
                  <a:gd name="connsiteY19" fmla="*/ 122830 h 1107743"/>
                  <a:gd name="connsiteX20" fmla="*/ 1171433 w 2135846"/>
                  <a:gd name="connsiteY20" fmla="*/ 177421 h 1107743"/>
                  <a:gd name="connsiteX21" fmla="*/ 843887 w 2135846"/>
                  <a:gd name="connsiteY21" fmla="*/ 327547 h 1107743"/>
                  <a:gd name="connsiteX22" fmla="*/ 721057 w 2135846"/>
                  <a:gd name="connsiteY22" fmla="*/ 409433 h 1107743"/>
                  <a:gd name="connsiteX23" fmla="*/ 625522 w 2135846"/>
                  <a:gd name="connsiteY23" fmla="*/ 300251 h 1107743"/>
                  <a:gd name="connsiteX24" fmla="*/ 543636 w 2135846"/>
                  <a:gd name="connsiteY24" fmla="*/ 81887 h 1107743"/>
                  <a:gd name="connsiteX25" fmla="*/ 489045 w 2135846"/>
                  <a:gd name="connsiteY25" fmla="*/ 0 h 1107743"/>
                  <a:gd name="connsiteX26" fmla="*/ 502693 w 2135846"/>
                  <a:gd name="connsiteY26" fmla="*/ 81887 h 1107743"/>
                  <a:gd name="connsiteX27" fmla="*/ 543636 w 2135846"/>
                  <a:gd name="connsiteY27" fmla="*/ 218365 h 1107743"/>
                  <a:gd name="connsiteX28" fmla="*/ 666466 w 2135846"/>
                  <a:gd name="connsiteY28" fmla="*/ 423081 h 1107743"/>
                  <a:gd name="connsiteX29" fmla="*/ 625522 w 2135846"/>
                  <a:gd name="connsiteY29" fmla="*/ 491320 h 1107743"/>
                  <a:gd name="connsiteX30" fmla="*/ 379863 w 2135846"/>
                  <a:gd name="connsiteY30" fmla="*/ 682388 h 1107743"/>
                  <a:gd name="connsiteX31" fmla="*/ 202442 w 2135846"/>
                  <a:gd name="connsiteY31" fmla="*/ 832514 h 1107743"/>
                  <a:gd name="connsiteX32" fmla="*/ 25021 w 2135846"/>
                  <a:gd name="connsiteY32" fmla="*/ 968991 h 1107743"/>
                  <a:gd name="connsiteX0" fmla="*/ 25021 w 2135846"/>
                  <a:gd name="connsiteY0" fmla="*/ 1122910 h 1261662"/>
                  <a:gd name="connsiteX1" fmla="*/ 52316 w 2135846"/>
                  <a:gd name="connsiteY1" fmla="*/ 1232092 h 1261662"/>
                  <a:gd name="connsiteX2" fmla="*/ 120555 w 2135846"/>
                  <a:gd name="connsiteY2" fmla="*/ 1245740 h 1261662"/>
                  <a:gd name="connsiteX3" fmla="*/ 270681 w 2135846"/>
                  <a:gd name="connsiteY3" fmla="*/ 1136558 h 1261662"/>
                  <a:gd name="connsiteX4" fmla="*/ 625522 w 2135846"/>
                  <a:gd name="connsiteY4" fmla="*/ 809012 h 1261662"/>
                  <a:gd name="connsiteX5" fmla="*/ 980364 w 2135846"/>
                  <a:gd name="connsiteY5" fmla="*/ 536057 h 1261662"/>
                  <a:gd name="connsiteX6" fmla="*/ 1458036 w 2135846"/>
                  <a:gd name="connsiteY6" fmla="*/ 413227 h 1261662"/>
                  <a:gd name="connsiteX7" fmla="*/ 1512627 w 2135846"/>
                  <a:gd name="connsiteY7" fmla="*/ 522409 h 1261662"/>
                  <a:gd name="connsiteX8" fmla="*/ 1621809 w 2135846"/>
                  <a:gd name="connsiteY8" fmla="*/ 795364 h 1261662"/>
                  <a:gd name="connsiteX9" fmla="*/ 1758287 w 2135846"/>
                  <a:gd name="connsiteY9" fmla="*/ 1000081 h 1261662"/>
                  <a:gd name="connsiteX10" fmla="*/ 1703696 w 2135846"/>
                  <a:gd name="connsiteY10" fmla="*/ 863603 h 1261662"/>
                  <a:gd name="connsiteX11" fmla="*/ 1608161 w 2135846"/>
                  <a:gd name="connsiteY11" fmla="*/ 672534 h 1261662"/>
                  <a:gd name="connsiteX12" fmla="*/ 1553570 w 2135846"/>
                  <a:gd name="connsiteY12" fmla="*/ 481466 h 1261662"/>
                  <a:gd name="connsiteX13" fmla="*/ 1553570 w 2135846"/>
                  <a:gd name="connsiteY13" fmla="*/ 413227 h 1261662"/>
                  <a:gd name="connsiteX14" fmla="*/ 1812878 w 2135846"/>
                  <a:gd name="connsiteY14" fmla="*/ 358636 h 1261662"/>
                  <a:gd name="connsiteX15" fmla="*/ 2072185 w 2135846"/>
                  <a:gd name="connsiteY15" fmla="*/ 290397 h 1261662"/>
                  <a:gd name="connsiteX16" fmla="*/ 2126776 w 2135846"/>
                  <a:gd name="connsiteY16" fmla="*/ 12703 h 1261662"/>
                  <a:gd name="connsiteX17" fmla="*/ 2017763 w 2135846"/>
                  <a:gd name="connsiteY17" fmla="*/ 214181 h 1261662"/>
                  <a:gd name="connsiteX18" fmla="*/ 1908412 w 2135846"/>
                  <a:gd name="connsiteY18" fmla="*/ 249454 h 1261662"/>
                  <a:gd name="connsiteX19" fmla="*/ 1567218 w 2135846"/>
                  <a:gd name="connsiteY19" fmla="*/ 276749 h 1261662"/>
                  <a:gd name="connsiteX20" fmla="*/ 1171433 w 2135846"/>
                  <a:gd name="connsiteY20" fmla="*/ 331340 h 1261662"/>
                  <a:gd name="connsiteX21" fmla="*/ 843887 w 2135846"/>
                  <a:gd name="connsiteY21" fmla="*/ 481466 h 1261662"/>
                  <a:gd name="connsiteX22" fmla="*/ 721057 w 2135846"/>
                  <a:gd name="connsiteY22" fmla="*/ 563352 h 1261662"/>
                  <a:gd name="connsiteX23" fmla="*/ 625522 w 2135846"/>
                  <a:gd name="connsiteY23" fmla="*/ 454170 h 1261662"/>
                  <a:gd name="connsiteX24" fmla="*/ 543636 w 2135846"/>
                  <a:gd name="connsiteY24" fmla="*/ 235806 h 1261662"/>
                  <a:gd name="connsiteX25" fmla="*/ 489045 w 2135846"/>
                  <a:gd name="connsiteY25" fmla="*/ 153919 h 1261662"/>
                  <a:gd name="connsiteX26" fmla="*/ 502693 w 2135846"/>
                  <a:gd name="connsiteY26" fmla="*/ 235806 h 1261662"/>
                  <a:gd name="connsiteX27" fmla="*/ 543636 w 2135846"/>
                  <a:gd name="connsiteY27" fmla="*/ 372284 h 1261662"/>
                  <a:gd name="connsiteX28" fmla="*/ 666466 w 2135846"/>
                  <a:gd name="connsiteY28" fmla="*/ 577000 h 1261662"/>
                  <a:gd name="connsiteX29" fmla="*/ 625522 w 2135846"/>
                  <a:gd name="connsiteY29" fmla="*/ 645239 h 1261662"/>
                  <a:gd name="connsiteX30" fmla="*/ 379863 w 2135846"/>
                  <a:gd name="connsiteY30" fmla="*/ 836307 h 1261662"/>
                  <a:gd name="connsiteX31" fmla="*/ 202442 w 2135846"/>
                  <a:gd name="connsiteY31" fmla="*/ 986433 h 1261662"/>
                  <a:gd name="connsiteX32" fmla="*/ 25021 w 2135846"/>
                  <a:gd name="connsiteY32" fmla="*/ 1122910 h 1261662"/>
                  <a:gd name="connsiteX0" fmla="*/ 25021 w 2145441"/>
                  <a:gd name="connsiteY0" fmla="*/ 1122725 h 1261477"/>
                  <a:gd name="connsiteX1" fmla="*/ 52316 w 2145441"/>
                  <a:gd name="connsiteY1" fmla="*/ 1231907 h 1261477"/>
                  <a:gd name="connsiteX2" fmla="*/ 120555 w 2145441"/>
                  <a:gd name="connsiteY2" fmla="*/ 1245555 h 1261477"/>
                  <a:gd name="connsiteX3" fmla="*/ 270681 w 2145441"/>
                  <a:gd name="connsiteY3" fmla="*/ 1136373 h 1261477"/>
                  <a:gd name="connsiteX4" fmla="*/ 625522 w 2145441"/>
                  <a:gd name="connsiteY4" fmla="*/ 808827 h 1261477"/>
                  <a:gd name="connsiteX5" fmla="*/ 980364 w 2145441"/>
                  <a:gd name="connsiteY5" fmla="*/ 535872 h 1261477"/>
                  <a:gd name="connsiteX6" fmla="*/ 1458036 w 2145441"/>
                  <a:gd name="connsiteY6" fmla="*/ 413042 h 1261477"/>
                  <a:gd name="connsiteX7" fmla="*/ 1512627 w 2145441"/>
                  <a:gd name="connsiteY7" fmla="*/ 522224 h 1261477"/>
                  <a:gd name="connsiteX8" fmla="*/ 1621809 w 2145441"/>
                  <a:gd name="connsiteY8" fmla="*/ 795179 h 1261477"/>
                  <a:gd name="connsiteX9" fmla="*/ 1758287 w 2145441"/>
                  <a:gd name="connsiteY9" fmla="*/ 999896 h 1261477"/>
                  <a:gd name="connsiteX10" fmla="*/ 1703696 w 2145441"/>
                  <a:gd name="connsiteY10" fmla="*/ 863418 h 1261477"/>
                  <a:gd name="connsiteX11" fmla="*/ 1608161 w 2145441"/>
                  <a:gd name="connsiteY11" fmla="*/ 672349 h 1261477"/>
                  <a:gd name="connsiteX12" fmla="*/ 1553570 w 2145441"/>
                  <a:gd name="connsiteY12" fmla="*/ 481281 h 1261477"/>
                  <a:gd name="connsiteX13" fmla="*/ 1553570 w 2145441"/>
                  <a:gd name="connsiteY13" fmla="*/ 413042 h 1261477"/>
                  <a:gd name="connsiteX14" fmla="*/ 1812878 w 2145441"/>
                  <a:gd name="connsiteY14" fmla="*/ 358451 h 1261477"/>
                  <a:gd name="connsiteX15" fmla="*/ 2072185 w 2145441"/>
                  <a:gd name="connsiteY15" fmla="*/ 290212 h 1261477"/>
                  <a:gd name="connsiteX16" fmla="*/ 2129751 w 2145441"/>
                  <a:gd name="connsiteY16" fmla="*/ 138887 h 1261477"/>
                  <a:gd name="connsiteX17" fmla="*/ 2126776 w 2145441"/>
                  <a:gd name="connsiteY17" fmla="*/ 12518 h 1261477"/>
                  <a:gd name="connsiteX18" fmla="*/ 2017763 w 2145441"/>
                  <a:gd name="connsiteY18" fmla="*/ 213996 h 1261477"/>
                  <a:gd name="connsiteX19" fmla="*/ 1908412 w 2145441"/>
                  <a:gd name="connsiteY19" fmla="*/ 249269 h 1261477"/>
                  <a:gd name="connsiteX20" fmla="*/ 1567218 w 2145441"/>
                  <a:gd name="connsiteY20" fmla="*/ 276564 h 1261477"/>
                  <a:gd name="connsiteX21" fmla="*/ 1171433 w 2145441"/>
                  <a:gd name="connsiteY21" fmla="*/ 331155 h 1261477"/>
                  <a:gd name="connsiteX22" fmla="*/ 843887 w 2145441"/>
                  <a:gd name="connsiteY22" fmla="*/ 481281 h 1261477"/>
                  <a:gd name="connsiteX23" fmla="*/ 721057 w 2145441"/>
                  <a:gd name="connsiteY23" fmla="*/ 563167 h 1261477"/>
                  <a:gd name="connsiteX24" fmla="*/ 625522 w 2145441"/>
                  <a:gd name="connsiteY24" fmla="*/ 453985 h 1261477"/>
                  <a:gd name="connsiteX25" fmla="*/ 543636 w 2145441"/>
                  <a:gd name="connsiteY25" fmla="*/ 235621 h 1261477"/>
                  <a:gd name="connsiteX26" fmla="*/ 489045 w 2145441"/>
                  <a:gd name="connsiteY26" fmla="*/ 153734 h 1261477"/>
                  <a:gd name="connsiteX27" fmla="*/ 502693 w 2145441"/>
                  <a:gd name="connsiteY27" fmla="*/ 235621 h 1261477"/>
                  <a:gd name="connsiteX28" fmla="*/ 543636 w 2145441"/>
                  <a:gd name="connsiteY28" fmla="*/ 372099 h 1261477"/>
                  <a:gd name="connsiteX29" fmla="*/ 666466 w 2145441"/>
                  <a:gd name="connsiteY29" fmla="*/ 576815 h 1261477"/>
                  <a:gd name="connsiteX30" fmla="*/ 625522 w 2145441"/>
                  <a:gd name="connsiteY30" fmla="*/ 645054 h 1261477"/>
                  <a:gd name="connsiteX31" fmla="*/ 379863 w 2145441"/>
                  <a:gd name="connsiteY31" fmla="*/ 836122 h 1261477"/>
                  <a:gd name="connsiteX32" fmla="*/ 202442 w 2145441"/>
                  <a:gd name="connsiteY32" fmla="*/ 986248 h 1261477"/>
                  <a:gd name="connsiteX33" fmla="*/ 25021 w 2145441"/>
                  <a:gd name="connsiteY33" fmla="*/ 1122725 h 1261477"/>
                  <a:gd name="connsiteX0" fmla="*/ 25021 w 2197116"/>
                  <a:gd name="connsiteY0" fmla="*/ 1122725 h 1261477"/>
                  <a:gd name="connsiteX1" fmla="*/ 52316 w 2197116"/>
                  <a:gd name="connsiteY1" fmla="*/ 1231907 h 1261477"/>
                  <a:gd name="connsiteX2" fmla="*/ 120555 w 2197116"/>
                  <a:gd name="connsiteY2" fmla="*/ 1245555 h 1261477"/>
                  <a:gd name="connsiteX3" fmla="*/ 270681 w 2197116"/>
                  <a:gd name="connsiteY3" fmla="*/ 1136373 h 1261477"/>
                  <a:gd name="connsiteX4" fmla="*/ 625522 w 2197116"/>
                  <a:gd name="connsiteY4" fmla="*/ 808827 h 1261477"/>
                  <a:gd name="connsiteX5" fmla="*/ 980364 w 2197116"/>
                  <a:gd name="connsiteY5" fmla="*/ 535872 h 1261477"/>
                  <a:gd name="connsiteX6" fmla="*/ 1458036 w 2197116"/>
                  <a:gd name="connsiteY6" fmla="*/ 413042 h 1261477"/>
                  <a:gd name="connsiteX7" fmla="*/ 1512627 w 2197116"/>
                  <a:gd name="connsiteY7" fmla="*/ 522224 h 1261477"/>
                  <a:gd name="connsiteX8" fmla="*/ 1621809 w 2197116"/>
                  <a:gd name="connsiteY8" fmla="*/ 795179 h 1261477"/>
                  <a:gd name="connsiteX9" fmla="*/ 1758287 w 2197116"/>
                  <a:gd name="connsiteY9" fmla="*/ 999896 h 1261477"/>
                  <a:gd name="connsiteX10" fmla="*/ 1703696 w 2197116"/>
                  <a:gd name="connsiteY10" fmla="*/ 863418 h 1261477"/>
                  <a:gd name="connsiteX11" fmla="*/ 1608161 w 2197116"/>
                  <a:gd name="connsiteY11" fmla="*/ 672349 h 1261477"/>
                  <a:gd name="connsiteX12" fmla="*/ 1553570 w 2197116"/>
                  <a:gd name="connsiteY12" fmla="*/ 481281 h 1261477"/>
                  <a:gd name="connsiteX13" fmla="*/ 1553570 w 2197116"/>
                  <a:gd name="connsiteY13" fmla="*/ 413042 h 1261477"/>
                  <a:gd name="connsiteX14" fmla="*/ 1812878 w 2197116"/>
                  <a:gd name="connsiteY14" fmla="*/ 358451 h 1261477"/>
                  <a:gd name="connsiteX15" fmla="*/ 2072185 w 2197116"/>
                  <a:gd name="connsiteY15" fmla="*/ 290212 h 1261477"/>
                  <a:gd name="connsiteX16" fmla="*/ 2129751 w 2197116"/>
                  <a:gd name="connsiteY16" fmla="*/ 138887 h 1261477"/>
                  <a:gd name="connsiteX17" fmla="*/ 2126776 w 2197116"/>
                  <a:gd name="connsiteY17" fmla="*/ 12518 h 1261477"/>
                  <a:gd name="connsiteX18" fmla="*/ 2017763 w 2197116"/>
                  <a:gd name="connsiteY18" fmla="*/ 213996 h 1261477"/>
                  <a:gd name="connsiteX19" fmla="*/ 1908412 w 2197116"/>
                  <a:gd name="connsiteY19" fmla="*/ 249269 h 1261477"/>
                  <a:gd name="connsiteX20" fmla="*/ 1567218 w 2197116"/>
                  <a:gd name="connsiteY20" fmla="*/ 276564 h 1261477"/>
                  <a:gd name="connsiteX21" fmla="*/ 1171433 w 2197116"/>
                  <a:gd name="connsiteY21" fmla="*/ 331155 h 1261477"/>
                  <a:gd name="connsiteX22" fmla="*/ 843887 w 2197116"/>
                  <a:gd name="connsiteY22" fmla="*/ 481281 h 1261477"/>
                  <a:gd name="connsiteX23" fmla="*/ 721057 w 2197116"/>
                  <a:gd name="connsiteY23" fmla="*/ 563167 h 1261477"/>
                  <a:gd name="connsiteX24" fmla="*/ 625522 w 2197116"/>
                  <a:gd name="connsiteY24" fmla="*/ 453985 h 1261477"/>
                  <a:gd name="connsiteX25" fmla="*/ 543636 w 2197116"/>
                  <a:gd name="connsiteY25" fmla="*/ 235621 h 1261477"/>
                  <a:gd name="connsiteX26" fmla="*/ 489045 w 2197116"/>
                  <a:gd name="connsiteY26" fmla="*/ 153734 h 1261477"/>
                  <a:gd name="connsiteX27" fmla="*/ 502693 w 2197116"/>
                  <a:gd name="connsiteY27" fmla="*/ 235621 h 1261477"/>
                  <a:gd name="connsiteX28" fmla="*/ 543636 w 2197116"/>
                  <a:gd name="connsiteY28" fmla="*/ 372099 h 1261477"/>
                  <a:gd name="connsiteX29" fmla="*/ 666466 w 2197116"/>
                  <a:gd name="connsiteY29" fmla="*/ 576815 h 1261477"/>
                  <a:gd name="connsiteX30" fmla="*/ 625522 w 2197116"/>
                  <a:gd name="connsiteY30" fmla="*/ 645054 h 1261477"/>
                  <a:gd name="connsiteX31" fmla="*/ 379863 w 2197116"/>
                  <a:gd name="connsiteY31" fmla="*/ 836122 h 1261477"/>
                  <a:gd name="connsiteX32" fmla="*/ 202442 w 2197116"/>
                  <a:gd name="connsiteY32" fmla="*/ 986248 h 1261477"/>
                  <a:gd name="connsiteX33" fmla="*/ 25021 w 2197116"/>
                  <a:gd name="connsiteY33" fmla="*/ 1122725 h 1261477"/>
                  <a:gd name="connsiteX0" fmla="*/ 25021 w 2316103"/>
                  <a:gd name="connsiteY0" fmla="*/ 1141440 h 1280192"/>
                  <a:gd name="connsiteX1" fmla="*/ 52316 w 2316103"/>
                  <a:gd name="connsiteY1" fmla="*/ 1250622 h 1280192"/>
                  <a:gd name="connsiteX2" fmla="*/ 120555 w 2316103"/>
                  <a:gd name="connsiteY2" fmla="*/ 1264270 h 1280192"/>
                  <a:gd name="connsiteX3" fmla="*/ 270681 w 2316103"/>
                  <a:gd name="connsiteY3" fmla="*/ 1155088 h 1280192"/>
                  <a:gd name="connsiteX4" fmla="*/ 625522 w 2316103"/>
                  <a:gd name="connsiteY4" fmla="*/ 827542 h 1280192"/>
                  <a:gd name="connsiteX5" fmla="*/ 980364 w 2316103"/>
                  <a:gd name="connsiteY5" fmla="*/ 554587 h 1280192"/>
                  <a:gd name="connsiteX6" fmla="*/ 1458036 w 2316103"/>
                  <a:gd name="connsiteY6" fmla="*/ 431757 h 1280192"/>
                  <a:gd name="connsiteX7" fmla="*/ 1512627 w 2316103"/>
                  <a:gd name="connsiteY7" fmla="*/ 540939 h 1280192"/>
                  <a:gd name="connsiteX8" fmla="*/ 1621809 w 2316103"/>
                  <a:gd name="connsiteY8" fmla="*/ 813894 h 1280192"/>
                  <a:gd name="connsiteX9" fmla="*/ 1758287 w 2316103"/>
                  <a:gd name="connsiteY9" fmla="*/ 1018611 h 1280192"/>
                  <a:gd name="connsiteX10" fmla="*/ 1703696 w 2316103"/>
                  <a:gd name="connsiteY10" fmla="*/ 882133 h 1280192"/>
                  <a:gd name="connsiteX11" fmla="*/ 1608161 w 2316103"/>
                  <a:gd name="connsiteY11" fmla="*/ 691064 h 1280192"/>
                  <a:gd name="connsiteX12" fmla="*/ 1553570 w 2316103"/>
                  <a:gd name="connsiteY12" fmla="*/ 499996 h 1280192"/>
                  <a:gd name="connsiteX13" fmla="*/ 1553570 w 2316103"/>
                  <a:gd name="connsiteY13" fmla="*/ 431757 h 1280192"/>
                  <a:gd name="connsiteX14" fmla="*/ 1812878 w 2316103"/>
                  <a:gd name="connsiteY14" fmla="*/ 377166 h 1280192"/>
                  <a:gd name="connsiteX15" fmla="*/ 2072185 w 2316103"/>
                  <a:gd name="connsiteY15" fmla="*/ 308927 h 1280192"/>
                  <a:gd name="connsiteX16" fmla="*/ 2129751 w 2316103"/>
                  <a:gd name="connsiteY16" fmla="*/ 157602 h 1280192"/>
                  <a:gd name="connsiteX17" fmla="*/ 2126776 w 2316103"/>
                  <a:gd name="connsiteY17" fmla="*/ 31233 h 1280192"/>
                  <a:gd name="connsiteX18" fmla="*/ 2017763 w 2316103"/>
                  <a:gd name="connsiteY18" fmla="*/ 232711 h 1280192"/>
                  <a:gd name="connsiteX19" fmla="*/ 1908412 w 2316103"/>
                  <a:gd name="connsiteY19" fmla="*/ 267984 h 1280192"/>
                  <a:gd name="connsiteX20" fmla="*/ 1567218 w 2316103"/>
                  <a:gd name="connsiteY20" fmla="*/ 295279 h 1280192"/>
                  <a:gd name="connsiteX21" fmla="*/ 1171433 w 2316103"/>
                  <a:gd name="connsiteY21" fmla="*/ 349870 h 1280192"/>
                  <a:gd name="connsiteX22" fmla="*/ 843887 w 2316103"/>
                  <a:gd name="connsiteY22" fmla="*/ 499996 h 1280192"/>
                  <a:gd name="connsiteX23" fmla="*/ 721057 w 2316103"/>
                  <a:gd name="connsiteY23" fmla="*/ 581882 h 1280192"/>
                  <a:gd name="connsiteX24" fmla="*/ 625522 w 2316103"/>
                  <a:gd name="connsiteY24" fmla="*/ 472700 h 1280192"/>
                  <a:gd name="connsiteX25" fmla="*/ 543636 w 2316103"/>
                  <a:gd name="connsiteY25" fmla="*/ 254336 h 1280192"/>
                  <a:gd name="connsiteX26" fmla="*/ 489045 w 2316103"/>
                  <a:gd name="connsiteY26" fmla="*/ 172449 h 1280192"/>
                  <a:gd name="connsiteX27" fmla="*/ 502693 w 2316103"/>
                  <a:gd name="connsiteY27" fmla="*/ 254336 h 1280192"/>
                  <a:gd name="connsiteX28" fmla="*/ 543636 w 2316103"/>
                  <a:gd name="connsiteY28" fmla="*/ 390814 h 1280192"/>
                  <a:gd name="connsiteX29" fmla="*/ 666466 w 2316103"/>
                  <a:gd name="connsiteY29" fmla="*/ 595530 h 1280192"/>
                  <a:gd name="connsiteX30" fmla="*/ 625522 w 2316103"/>
                  <a:gd name="connsiteY30" fmla="*/ 663769 h 1280192"/>
                  <a:gd name="connsiteX31" fmla="*/ 379863 w 2316103"/>
                  <a:gd name="connsiteY31" fmla="*/ 854837 h 1280192"/>
                  <a:gd name="connsiteX32" fmla="*/ 202442 w 2316103"/>
                  <a:gd name="connsiteY32" fmla="*/ 1004963 h 1280192"/>
                  <a:gd name="connsiteX33" fmla="*/ 25021 w 2316103"/>
                  <a:gd name="connsiteY33" fmla="*/ 1141440 h 1280192"/>
                  <a:gd name="connsiteX0" fmla="*/ 25021 w 2491934"/>
                  <a:gd name="connsiteY0" fmla="*/ 1141440 h 1280192"/>
                  <a:gd name="connsiteX1" fmla="*/ 52316 w 2491934"/>
                  <a:gd name="connsiteY1" fmla="*/ 1250622 h 1280192"/>
                  <a:gd name="connsiteX2" fmla="*/ 120555 w 2491934"/>
                  <a:gd name="connsiteY2" fmla="*/ 1264270 h 1280192"/>
                  <a:gd name="connsiteX3" fmla="*/ 270681 w 2491934"/>
                  <a:gd name="connsiteY3" fmla="*/ 1155088 h 1280192"/>
                  <a:gd name="connsiteX4" fmla="*/ 625522 w 2491934"/>
                  <a:gd name="connsiteY4" fmla="*/ 827542 h 1280192"/>
                  <a:gd name="connsiteX5" fmla="*/ 980364 w 2491934"/>
                  <a:gd name="connsiteY5" fmla="*/ 554587 h 1280192"/>
                  <a:gd name="connsiteX6" fmla="*/ 1458036 w 2491934"/>
                  <a:gd name="connsiteY6" fmla="*/ 431757 h 1280192"/>
                  <a:gd name="connsiteX7" fmla="*/ 1512627 w 2491934"/>
                  <a:gd name="connsiteY7" fmla="*/ 540939 h 1280192"/>
                  <a:gd name="connsiteX8" fmla="*/ 1621809 w 2491934"/>
                  <a:gd name="connsiteY8" fmla="*/ 813894 h 1280192"/>
                  <a:gd name="connsiteX9" fmla="*/ 1758287 w 2491934"/>
                  <a:gd name="connsiteY9" fmla="*/ 1018611 h 1280192"/>
                  <a:gd name="connsiteX10" fmla="*/ 1703696 w 2491934"/>
                  <a:gd name="connsiteY10" fmla="*/ 882133 h 1280192"/>
                  <a:gd name="connsiteX11" fmla="*/ 1608161 w 2491934"/>
                  <a:gd name="connsiteY11" fmla="*/ 691064 h 1280192"/>
                  <a:gd name="connsiteX12" fmla="*/ 1553570 w 2491934"/>
                  <a:gd name="connsiteY12" fmla="*/ 499996 h 1280192"/>
                  <a:gd name="connsiteX13" fmla="*/ 1553570 w 2491934"/>
                  <a:gd name="connsiteY13" fmla="*/ 431757 h 1280192"/>
                  <a:gd name="connsiteX14" fmla="*/ 1812878 w 2491934"/>
                  <a:gd name="connsiteY14" fmla="*/ 377166 h 1280192"/>
                  <a:gd name="connsiteX15" fmla="*/ 2072185 w 2491934"/>
                  <a:gd name="connsiteY15" fmla="*/ 308927 h 1280192"/>
                  <a:gd name="connsiteX16" fmla="*/ 2305582 w 2491934"/>
                  <a:gd name="connsiteY16" fmla="*/ 157602 h 1280192"/>
                  <a:gd name="connsiteX17" fmla="*/ 2126776 w 2491934"/>
                  <a:gd name="connsiteY17" fmla="*/ 31233 h 1280192"/>
                  <a:gd name="connsiteX18" fmla="*/ 2017763 w 2491934"/>
                  <a:gd name="connsiteY18" fmla="*/ 232711 h 1280192"/>
                  <a:gd name="connsiteX19" fmla="*/ 1908412 w 2491934"/>
                  <a:gd name="connsiteY19" fmla="*/ 267984 h 1280192"/>
                  <a:gd name="connsiteX20" fmla="*/ 1567218 w 2491934"/>
                  <a:gd name="connsiteY20" fmla="*/ 295279 h 1280192"/>
                  <a:gd name="connsiteX21" fmla="*/ 1171433 w 2491934"/>
                  <a:gd name="connsiteY21" fmla="*/ 349870 h 1280192"/>
                  <a:gd name="connsiteX22" fmla="*/ 843887 w 2491934"/>
                  <a:gd name="connsiteY22" fmla="*/ 499996 h 1280192"/>
                  <a:gd name="connsiteX23" fmla="*/ 721057 w 2491934"/>
                  <a:gd name="connsiteY23" fmla="*/ 581882 h 1280192"/>
                  <a:gd name="connsiteX24" fmla="*/ 625522 w 2491934"/>
                  <a:gd name="connsiteY24" fmla="*/ 472700 h 1280192"/>
                  <a:gd name="connsiteX25" fmla="*/ 543636 w 2491934"/>
                  <a:gd name="connsiteY25" fmla="*/ 254336 h 1280192"/>
                  <a:gd name="connsiteX26" fmla="*/ 489045 w 2491934"/>
                  <a:gd name="connsiteY26" fmla="*/ 172449 h 1280192"/>
                  <a:gd name="connsiteX27" fmla="*/ 502693 w 2491934"/>
                  <a:gd name="connsiteY27" fmla="*/ 254336 h 1280192"/>
                  <a:gd name="connsiteX28" fmla="*/ 543636 w 2491934"/>
                  <a:gd name="connsiteY28" fmla="*/ 390814 h 1280192"/>
                  <a:gd name="connsiteX29" fmla="*/ 666466 w 2491934"/>
                  <a:gd name="connsiteY29" fmla="*/ 595530 h 1280192"/>
                  <a:gd name="connsiteX30" fmla="*/ 625522 w 2491934"/>
                  <a:gd name="connsiteY30" fmla="*/ 663769 h 1280192"/>
                  <a:gd name="connsiteX31" fmla="*/ 379863 w 2491934"/>
                  <a:gd name="connsiteY31" fmla="*/ 854837 h 1280192"/>
                  <a:gd name="connsiteX32" fmla="*/ 202442 w 2491934"/>
                  <a:gd name="connsiteY32" fmla="*/ 1004963 h 1280192"/>
                  <a:gd name="connsiteX33" fmla="*/ 25021 w 2491934"/>
                  <a:gd name="connsiteY33" fmla="*/ 1141440 h 1280192"/>
                  <a:gd name="connsiteX0" fmla="*/ 25021 w 2372947"/>
                  <a:gd name="connsiteY0" fmla="*/ 1122725 h 1261477"/>
                  <a:gd name="connsiteX1" fmla="*/ 52316 w 2372947"/>
                  <a:gd name="connsiteY1" fmla="*/ 1231907 h 1261477"/>
                  <a:gd name="connsiteX2" fmla="*/ 120555 w 2372947"/>
                  <a:gd name="connsiteY2" fmla="*/ 1245555 h 1261477"/>
                  <a:gd name="connsiteX3" fmla="*/ 270681 w 2372947"/>
                  <a:gd name="connsiteY3" fmla="*/ 1136373 h 1261477"/>
                  <a:gd name="connsiteX4" fmla="*/ 625522 w 2372947"/>
                  <a:gd name="connsiteY4" fmla="*/ 808827 h 1261477"/>
                  <a:gd name="connsiteX5" fmla="*/ 980364 w 2372947"/>
                  <a:gd name="connsiteY5" fmla="*/ 535872 h 1261477"/>
                  <a:gd name="connsiteX6" fmla="*/ 1458036 w 2372947"/>
                  <a:gd name="connsiteY6" fmla="*/ 413042 h 1261477"/>
                  <a:gd name="connsiteX7" fmla="*/ 1512627 w 2372947"/>
                  <a:gd name="connsiteY7" fmla="*/ 522224 h 1261477"/>
                  <a:gd name="connsiteX8" fmla="*/ 1621809 w 2372947"/>
                  <a:gd name="connsiteY8" fmla="*/ 795179 h 1261477"/>
                  <a:gd name="connsiteX9" fmla="*/ 1758287 w 2372947"/>
                  <a:gd name="connsiteY9" fmla="*/ 999896 h 1261477"/>
                  <a:gd name="connsiteX10" fmla="*/ 1703696 w 2372947"/>
                  <a:gd name="connsiteY10" fmla="*/ 863418 h 1261477"/>
                  <a:gd name="connsiteX11" fmla="*/ 1608161 w 2372947"/>
                  <a:gd name="connsiteY11" fmla="*/ 672349 h 1261477"/>
                  <a:gd name="connsiteX12" fmla="*/ 1553570 w 2372947"/>
                  <a:gd name="connsiteY12" fmla="*/ 481281 h 1261477"/>
                  <a:gd name="connsiteX13" fmla="*/ 1553570 w 2372947"/>
                  <a:gd name="connsiteY13" fmla="*/ 413042 h 1261477"/>
                  <a:gd name="connsiteX14" fmla="*/ 1812878 w 2372947"/>
                  <a:gd name="connsiteY14" fmla="*/ 358451 h 1261477"/>
                  <a:gd name="connsiteX15" fmla="*/ 2072185 w 2372947"/>
                  <a:gd name="connsiteY15" fmla="*/ 290212 h 1261477"/>
                  <a:gd name="connsiteX16" fmla="*/ 2305582 w 2372947"/>
                  <a:gd name="connsiteY16" fmla="*/ 138887 h 1261477"/>
                  <a:gd name="connsiteX17" fmla="*/ 2126776 w 2372947"/>
                  <a:gd name="connsiteY17" fmla="*/ 12518 h 1261477"/>
                  <a:gd name="connsiteX18" fmla="*/ 2017763 w 2372947"/>
                  <a:gd name="connsiteY18" fmla="*/ 213996 h 1261477"/>
                  <a:gd name="connsiteX19" fmla="*/ 1908412 w 2372947"/>
                  <a:gd name="connsiteY19" fmla="*/ 249269 h 1261477"/>
                  <a:gd name="connsiteX20" fmla="*/ 1567218 w 2372947"/>
                  <a:gd name="connsiteY20" fmla="*/ 276564 h 1261477"/>
                  <a:gd name="connsiteX21" fmla="*/ 1171433 w 2372947"/>
                  <a:gd name="connsiteY21" fmla="*/ 331155 h 1261477"/>
                  <a:gd name="connsiteX22" fmla="*/ 843887 w 2372947"/>
                  <a:gd name="connsiteY22" fmla="*/ 481281 h 1261477"/>
                  <a:gd name="connsiteX23" fmla="*/ 721057 w 2372947"/>
                  <a:gd name="connsiteY23" fmla="*/ 563167 h 1261477"/>
                  <a:gd name="connsiteX24" fmla="*/ 625522 w 2372947"/>
                  <a:gd name="connsiteY24" fmla="*/ 453985 h 1261477"/>
                  <a:gd name="connsiteX25" fmla="*/ 543636 w 2372947"/>
                  <a:gd name="connsiteY25" fmla="*/ 235621 h 1261477"/>
                  <a:gd name="connsiteX26" fmla="*/ 489045 w 2372947"/>
                  <a:gd name="connsiteY26" fmla="*/ 153734 h 1261477"/>
                  <a:gd name="connsiteX27" fmla="*/ 502693 w 2372947"/>
                  <a:gd name="connsiteY27" fmla="*/ 235621 h 1261477"/>
                  <a:gd name="connsiteX28" fmla="*/ 543636 w 2372947"/>
                  <a:gd name="connsiteY28" fmla="*/ 372099 h 1261477"/>
                  <a:gd name="connsiteX29" fmla="*/ 666466 w 2372947"/>
                  <a:gd name="connsiteY29" fmla="*/ 576815 h 1261477"/>
                  <a:gd name="connsiteX30" fmla="*/ 625522 w 2372947"/>
                  <a:gd name="connsiteY30" fmla="*/ 645054 h 1261477"/>
                  <a:gd name="connsiteX31" fmla="*/ 379863 w 2372947"/>
                  <a:gd name="connsiteY31" fmla="*/ 836122 h 1261477"/>
                  <a:gd name="connsiteX32" fmla="*/ 202442 w 2372947"/>
                  <a:gd name="connsiteY32" fmla="*/ 986248 h 1261477"/>
                  <a:gd name="connsiteX33" fmla="*/ 25021 w 2372947"/>
                  <a:gd name="connsiteY33" fmla="*/ 1122725 h 1261477"/>
                  <a:gd name="connsiteX0" fmla="*/ 25021 w 2305582"/>
                  <a:gd name="connsiteY0" fmla="*/ 1122725 h 1261477"/>
                  <a:gd name="connsiteX1" fmla="*/ 52316 w 2305582"/>
                  <a:gd name="connsiteY1" fmla="*/ 1231907 h 1261477"/>
                  <a:gd name="connsiteX2" fmla="*/ 120555 w 2305582"/>
                  <a:gd name="connsiteY2" fmla="*/ 1245555 h 1261477"/>
                  <a:gd name="connsiteX3" fmla="*/ 270681 w 2305582"/>
                  <a:gd name="connsiteY3" fmla="*/ 1136373 h 1261477"/>
                  <a:gd name="connsiteX4" fmla="*/ 625522 w 2305582"/>
                  <a:gd name="connsiteY4" fmla="*/ 808827 h 1261477"/>
                  <a:gd name="connsiteX5" fmla="*/ 980364 w 2305582"/>
                  <a:gd name="connsiteY5" fmla="*/ 535872 h 1261477"/>
                  <a:gd name="connsiteX6" fmla="*/ 1458036 w 2305582"/>
                  <a:gd name="connsiteY6" fmla="*/ 413042 h 1261477"/>
                  <a:gd name="connsiteX7" fmla="*/ 1512627 w 2305582"/>
                  <a:gd name="connsiteY7" fmla="*/ 522224 h 1261477"/>
                  <a:gd name="connsiteX8" fmla="*/ 1621809 w 2305582"/>
                  <a:gd name="connsiteY8" fmla="*/ 795179 h 1261477"/>
                  <a:gd name="connsiteX9" fmla="*/ 1758287 w 2305582"/>
                  <a:gd name="connsiteY9" fmla="*/ 999896 h 1261477"/>
                  <a:gd name="connsiteX10" fmla="*/ 1703696 w 2305582"/>
                  <a:gd name="connsiteY10" fmla="*/ 863418 h 1261477"/>
                  <a:gd name="connsiteX11" fmla="*/ 1608161 w 2305582"/>
                  <a:gd name="connsiteY11" fmla="*/ 672349 h 1261477"/>
                  <a:gd name="connsiteX12" fmla="*/ 1553570 w 2305582"/>
                  <a:gd name="connsiteY12" fmla="*/ 481281 h 1261477"/>
                  <a:gd name="connsiteX13" fmla="*/ 1553570 w 2305582"/>
                  <a:gd name="connsiteY13" fmla="*/ 413042 h 1261477"/>
                  <a:gd name="connsiteX14" fmla="*/ 1812878 w 2305582"/>
                  <a:gd name="connsiteY14" fmla="*/ 358451 h 1261477"/>
                  <a:gd name="connsiteX15" fmla="*/ 2072185 w 2305582"/>
                  <a:gd name="connsiteY15" fmla="*/ 290212 h 1261477"/>
                  <a:gd name="connsiteX16" fmla="*/ 2305582 w 2305582"/>
                  <a:gd name="connsiteY16" fmla="*/ 138887 h 1261477"/>
                  <a:gd name="connsiteX17" fmla="*/ 2126776 w 2305582"/>
                  <a:gd name="connsiteY17" fmla="*/ 12518 h 1261477"/>
                  <a:gd name="connsiteX18" fmla="*/ 2017763 w 2305582"/>
                  <a:gd name="connsiteY18" fmla="*/ 213996 h 1261477"/>
                  <a:gd name="connsiteX19" fmla="*/ 1908412 w 2305582"/>
                  <a:gd name="connsiteY19" fmla="*/ 249269 h 1261477"/>
                  <a:gd name="connsiteX20" fmla="*/ 1567218 w 2305582"/>
                  <a:gd name="connsiteY20" fmla="*/ 276564 h 1261477"/>
                  <a:gd name="connsiteX21" fmla="*/ 1171433 w 2305582"/>
                  <a:gd name="connsiteY21" fmla="*/ 331155 h 1261477"/>
                  <a:gd name="connsiteX22" fmla="*/ 843887 w 2305582"/>
                  <a:gd name="connsiteY22" fmla="*/ 481281 h 1261477"/>
                  <a:gd name="connsiteX23" fmla="*/ 721057 w 2305582"/>
                  <a:gd name="connsiteY23" fmla="*/ 563167 h 1261477"/>
                  <a:gd name="connsiteX24" fmla="*/ 625522 w 2305582"/>
                  <a:gd name="connsiteY24" fmla="*/ 453985 h 1261477"/>
                  <a:gd name="connsiteX25" fmla="*/ 543636 w 2305582"/>
                  <a:gd name="connsiteY25" fmla="*/ 235621 h 1261477"/>
                  <a:gd name="connsiteX26" fmla="*/ 489045 w 2305582"/>
                  <a:gd name="connsiteY26" fmla="*/ 153734 h 1261477"/>
                  <a:gd name="connsiteX27" fmla="*/ 502693 w 2305582"/>
                  <a:gd name="connsiteY27" fmla="*/ 235621 h 1261477"/>
                  <a:gd name="connsiteX28" fmla="*/ 543636 w 2305582"/>
                  <a:gd name="connsiteY28" fmla="*/ 372099 h 1261477"/>
                  <a:gd name="connsiteX29" fmla="*/ 666466 w 2305582"/>
                  <a:gd name="connsiteY29" fmla="*/ 576815 h 1261477"/>
                  <a:gd name="connsiteX30" fmla="*/ 625522 w 2305582"/>
                  <a:gd name="connsiteY30" fmla="*/ 645054 h 1261477"/>
                  <a:gd name="connsiteX31" fmla="*/ 379863 w 2305582"/>
                  <a:gd name="connsiteY31" fmla="*/ 836122 h 1261477"/>
                  <a:gd name="connsiteX32" fmla="*/ 202442 w 2305582"/>
                  <a:gd name="connsiteY32" fmla="*/ 986248 h 1261477"/>
                  <a:gd name="connsiteX33" fmla="*/ 25021 w 2305582"/>
                  <a:gd name="connsiteY33" fmla="*/ 1122725 h 126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05582" h="1261477">
                    <a:moveTo>
                      <a:pt x="25021" y="1122725"/>
                    </a:moveTo>
                    <a:cubicBezTo>
                      <a:pt x="0" y="1163668"/>
                      <a:pt x="36394" y="1211435"/>
                      <a:pt x="52316" y="1231907"/>
                    </a:cubicBezTo>
                    <a:cubicBezTo>
                      <a:pt x="68238" y="1252379"/>
                      <a:pt x="84161" y="1261477"/>
                      <a:pt x="120555" y="1245555"/>
                    </a:cubicBezTo>
                    <a:cubicBezTo>
                      <a:pt x="156949" y="1229633"/>
                      <a:pt x="186520" y="1209161"/>
                      <a:pt x="270681" y="1136373"/>
                    </a:cubicBezTo>
                    <a:cubicBezTo>
                      <a:pt x="354842" y="1063585"/>
                      <a:pt x="507242" y="908910"/>
                      <a:pt x="625522" y="808827"/>
                    </a:cubicBezTo>
                    <a:cubicBezTo>
                      <a:pt x="743802" y="708744"/>
                      <a:pt x="841612" y="601836"/>
                      <a:pt x="980364" y="535872"/>
                    </a:cubicBezTo>
                    <a:cubicBezTo>
                      <a:pt x="1119116" y="469908"/>
                      <a:pt x="1369326" y="415317"/>
                      <a:pt x="1458036" y="413042"/>
                    </a:cubicBezTo>
                    <a:cubicBezTo>
                      <a:pt x="1546746" y="410767"/>
                      <a:pt x="1485332" y="458535"/>
                      <a:pt x="1512627" y="522224"/>
                    </a:cubicBezTo>
                    <a:cubicBezTo>
                      <a:pt x="1539922" y="585913"/>
                      <a:pt x="1580866" y="715567"/>
                      <a:pt x="1621809" y="795179"/>
                    </a:cubicBezTo>
                    <a:cubicBezTo>
                      <a:pt x="1662752" y="874791"/>
                      <a:pt x="1744639" y="988523"/>
                      <a:pt x="1758287" y="999896"/>
                    </a:cubicBezTo>
                    <a:cubicBezTo>
                      <a:pt x="1771935" y="1011269"/>
                      <a:pt x="1728717" y="918009"/>
                      <a:pt x="1703696" y="863418"/>
                    </a:cubicBezTo>
                    <a:cubicBezTo>
                      <a:pt x="1678675" y="808827"/>
                      <a:pt x="1633182" y="736038"/>
                      <a:pt x="1608161" y="672349"/>
                    </a:cubicBezTo>
                    <a:cubicBezTo>
                      <a:pt x="1583140" y="608660"/>
                      <a:pt x="1562669" y="524499"/>
                      <a:pt x="1553570" y="481281"/>
                    </a:cubicBezTo>
                    <a:cubicBezTo>
                      <a:pt x="1544471" y="438063"/>
                      <a:pt x="1510352" y="433514"/>
                      <a:pt x="1553570" y="413042"/>
                    </a:cubicBezTo>
                    <a:cubicBezTo>
                      <a:pt x="1596788" y="392570"/>
                      <a:pt x="1726442" y="378923"/>
                      <a:pt x="1812878" y="358451"/>
                    </a:cubicBezTo>
                    <a:cubicBezTo>
                      <a:pt x="1899314" y="337979"/>
                      <a:pt x="1990068" y="326806"/>
                      <a:pt x="2072185" y="290212"/>
                    </a:cubicBezTo>
                    <a:cubicBezTo>
                      <a:pt x="2154302" y="253618"/>
                      <a:pt x="2203736" y="257937"/>
                      <a:pt x="2305582" y="138887"/>
                    </a:cubicBezTo>
                    <a:cubicBezTo>
                      <a:pt x="2227883" y="17000"/>
                      <a:pt x="2174746" y="0"/>
                      <a:pt x="2126776" y="12518"/>
                    </a:cubicBezTo>
                    <a:cubicBezTo>
                      <a:pt x="2078806" y="25036"/>
                      <a:pt x="2054157" y="174538"/>
                      <a:pt x="2017763" y="213996"/>
                    </a:cubicBezTo>
                    <a:cubicBezTo>
                      <a:pt x="1981369" y="253454"/>
                      <a:pt x="1983503" y="238841"/>
                      <a:pt x="1908412" y="249269"/>
                    </a:cubicBezTo>
                    <a:cubicBezTo>
                      <a:pt x="1833321" y="259697"/>
                      <a:pt x="1690048" y="262916"/>
                      <a:pt x="1567218" y="276564"/>
                    </a:cubicBezTo>
                    <a:cubicBezTo>
                      <a:pt x="1444388" y="290212"/>
                      <a:pt x="1291988" y="297036"/>
                      <a:pt x="1171433" y="331155"/>
                    </a:cubicBezTo>
                    <a:cubicBezTo>
                      <a:pt x="1050878" y="365274"/>
                      <a:pt x="918950" y="442612"/>
                      <a:pt x="843887" y="481281"/>
                    </a:cubicBezTo>
                    <a:cubicBezTo>
                      <a:pt x="768824" y="519950"/>
                      <a:pt x="757451" y="567716"/>
                      <a:pt x="721057" y="563167"/>
                    </a:cubicBezTo>
                    <a:cubicBezTo>
                      <a:pt x="684663" y="558618"/>
                      <a:pt x="655092" y="508576"/>
                      <a:pt x="625522" y="453985"/>
                    </a:cubicBezTo>
                    <a:cubicBezTo>
                      <a:pt x="595952" y="399394"/>
                      <a:pt x="566382" y="285663"/>
                      <a:pt x="543636" y="235621"/>
                    </a:cubicBezTo>
                    <a:cubicBezTo>
                      <a:pt x="520890" y="185579"/>
                      <a:pt x="495869" y="153734"/>
                      <a:pt x="489045" y="153734"/>
                    </a:cubicBezTo>
                    <a:cubicBezTo>
                      <a:pt x="482221" y="153734"/>
                      <a:pt x="493595" y="199227"/>
                      <a:pt x="502693" y="235621"/>
                    </a:cubicBezTo>
                    <a:cubicBezTo>
                      <a:pt x="511792" y="272015"/>
                      <a:pt x="516341" y="315233"/>
                      <a:pt x="543636" y="372099"/>
                    </a:cubicBezTo>
                    <a:cubicBezTo>
                      <a:pt x="570931" y="428965"/>
                      <a:pt x="652818" y="531323"/>
                      <a:pt x="666466" y="576815"/>
                    </a:cubicBezTo>
                    <a:cubicBezTo>
                      <a:pt x="680114" y="622308"/>
                      <a:pt x="673289" y="601836"/>
                      <a:pt x="625522" y="645054"/>
                    </a:cubicBezTo>
                    <a:cubicBezTo>
                      <a:pt x="577755" y="688272"/>
                      <a:pt x="450376" y="779256"/>
                      <a:pt x="379863" y="836122"/>
                    </a:cubicBezTo>
                    <a:cubicBezTo>
                      <a:pt x="309350" y="892988"/>
                      <a:pt x="261582" y="938481"/>
                      <a:pt x="202442" y="986248"/>
                    </a:cubicBezTo>
                    <a:cubicBezTo>
                      <a:pt x="143302" y="1034015"/>
                      <a:pt x="50042" y="1081782"/>
                      <a:pt x="25021" y="1122725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236752" lon="1494126" rev="224025"/>
                </a:camera>
                <a:lightRig rig="threePt" dir="t">
                  <a:rot lat="0" lon="0" rev="3000000"/>
                </a:lightRig>
              </a:scene3d>
              <a:sp3d>
                <a:bevelT h="82550"/>
                <a:bevelB h="825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Oval 4"/>
            <p:cNvSpPr/>
            <p:nvPr/>
          </p:nvSpPr>
          <p:spPr bwMode="auto">
            <a:xfrm rot="18668104">
              <a:off x="5866590" y="3720231"/>
              <a:ext cx="416926" cy="336638"/>
            </a:xfrm>
            <a:prstGeom prst="ellipse">
              <a:avLst/>
            </a:prstGeom>
            <a:solidFill>
              <a:schemeClr val="tx1">
                <a:lumMod val="50000"/>
                <a:alpha val="3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171450"/>
              <a:bevelB w="133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95055" y="1357298"/>
            <a:ext cx="4211682" cy="2739296"/>
            <a:chOff x="995055" y="1357298"/>
            <a:chExt cx="4211682" cy="2739296"/>
          </a:xfrm>
        </p:grpSpPr>
        <p:sp>
          <p:nvSpPr>
            <p:cNvPr id="14" name="Oval 13"/>
            <p:cNvSpPr/>
            <p:nvPr/>
          </p:nvSpPr>
          <p:spPr bwMode="auto">
            <a:xfrm rot="998856">
              <a:off x="2232248" y="2177431"/>
              <a:ext cx="642942" cy="500066"/>
            </a:xfrm>
            <a:prstGeom prst="ellipse">
              <a:avLst/>
            </a:prstGeom>
            <a:solidFill>
              <a:schemeClr val="tx1">
                <a:lumMod val="50000"/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 w="171450"/>
              <a:bevelB w="1333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95055" y="1357298"/>
              <a:ext cx="4211682" cy="2739296"/>
              <a:chOff x="995055" y="1357298"/>
              <a:chExt cx="4211682" cy="2739296"/>
            </a:xfrm>
          </p:grpSpPr>
          <p:sp>
            <p:nvSpPr>
              <p:cNvPr id="13" name="Freeform 12"/>
              <p:cNvSpPr/>
              <p:nvPr/>
            </p:nvSpPr>
            <p:spPr bwMode="auto">
              <a:xfrm>
                <a:off x="995055" y="1357298"/>
                <a:ext cx="2124501" cy="1444387"/>
              </a:xfrm>
              <a:custGeom>
                <a:avLst/>
                <a:gdLst>
                  <a:gd name="connsiteX0" fmla="*/ 1455761 w 2124501"/>
                  <a:gd name="connsiteY0" fmla="*/ 586853 h 1444387"/>
                  <a:gd name="connsiteX1" fmla="*/ 1169158 w 2124501"/>
                  <a:gd name="connsiteY1" fmla="*/ 668740 h 1444387"/>
                  <a:gd name="connsiteX2" fmla="*/ 1046328 w 2124501"/>
                  <a:gd name="connsiteY2" fmla="*/ 900752 h 1444387"/>
                  <a:gd name="connsiteX3" fmla="*/ 1114567 w 2124501"/>
                  <a:gd name="connsiteY3" fmla="*/ 1160059 h 1444387"/>
                  <a:gd name="connsiteX4" fmla="*/ 991737 w 2124501"/>
                  <a:gd name="connsiteY4" fmla="*/ 1255593 h 1444387"/>
                  <a:gd name="connsiteX5" fmla="*/ 595952 w 2124501"/>
                  <a:gd name="connsiteY5" fmla="*/ 1241946 h 1444387"/>
                  <a:gd name="connsiteX6" fmla="*/ 118280 w 2124501"/>
                  <a:gd name="connsiteY6" fmla="*/ 1228298 h 1444387"/>
                  <a:gd name="connsiteX7" fmla="*/ 22746 w 2124501"/>
                  <a:gd name="connsiteY7" fmla="*/ 1269241 h 1444387"/>
                  <a:gd name="connsiteX8" fmla="*/ 254758 w 2124501"/>
                  <a:gd name="connsiteY8" fmla="*/ 1282889 h 1444387"/>
                  <a:gd name="connsiteX9" fmla="*/ 691486 w 2124501"/>
                  <a:gd name="connsiteY9" fmla="*/ 1310184 h 1444387"/>
                  <a:gd name="connsiteX10" fmla="*/ 1005385 w 2124501"/>
                  <a:gd name="connsiteY10" fmla="*/ 1323832 h 1444387"/>
                  <a:gd name="connsiteX11" fmla="*/ 1196454 w 2124501"/>
                  <a:gd name="connsiteY11" fmla="*/ 1269241 h 1444387"/>
                  <a:gd name="connsiteX12" fmla="*/ 1319283 w 2124501"/>
                  <a:gd name="connsiteY12" fmla="*/ 1337480 h 1444387"/>
                  <a:gd name="connsiteX13" fmla="*/ 1496704 w 2124501"/>
                  <a:gd name="connsiteY13" fmla="*/ 1433014 h 1444387"/>
                  <a:gd name="connsiteX14" fmla="*/ 1810603 w 2124501"/>
                  <a:gd name="connsiteY14" fmla="*/ 1405719 h 1444387"/>
                  <a:gd name="connsiteX15" fmla="*/ 1933433 w 2124501"/>
                  <a:gd name="connsiteY15" fmla="*/ 1282889 h 1444387"/>
                  <a:gd name="connsiteX16" fmla="*/ 1988024 w 2124501"/>
                  <a:gd name="connsiteY16" fmla="*/ 1037229 h 1444387"/>
                  <a:gd name="connsiteX17" fmla="*/ 1919785 w 2124501"/>
                  <a:gd name="connsiteY17" fmla="*/ 805217 h 1444387"/>
                  <a:gd name="connsiteX18" fmla="*/ 1892489 w 2124501"/>
                  <a:gd name="connsiteY18" fmla="*/ 627796 h 1444387"/>
                  <a:gd name="connsiteX19" fmla="*/ 1947080 w 2124501"/>
                  <a:gd name="connsiteY19" fmla="*/ 423080 h 1444387"/>
                  <a:gd name="connsiteX20" fmla="*/ 2069910 w 2124501"/>
                  <a:gd name="connsiteY20" fmla="*/ 191068 h 1444387"/>
                  <a:gd name="connsiteX21" fmla="*/ 2124501 w 2124501"/>
                  <a:gd name="connsiteY21" fmla="*/ 40943 h 1444387"/>
                  <a:gd name="connsiteX22" fmla="*/ 2069910 w 2124501"/>
                  <a:gd name="connsiteY22" fmla="*/ 27295 h 1444387"/>
                  <a:gd name="connsiteX23" fmla="*/ 1988024 w 2124501"/>
                  <a:gd name="connsiteY23" fmla="*/ 27295 h 1444387"/>
                  <a:gd name="connsiteX24" fmla="*/ 1960728 w 2124501"/>
                  <a:gd name="connsiteY24" fmla="*/ 191068 h 1444387"/>
                  <a:gd name="connsiteX25" fmla="*/ 1810603 w 2124501"/>
                  <a:gd name="connsiteY25" fmla="*/ 450375 h 1444387"/>
                  <a:gd name="connsiteX26" fmla="*/ 1687773 w 2124501"/>
                  <a:gd name="connsiteY26" fmla="*/ 545910 h 1444387"/>
                  <a:gd name="connsiteX27" fmla="*/ 1455761 w 2124501"/>
                  <a:gd name="connsiteY27" fmla="*/ 586853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24501" h="1444387">
                    <a:moveTo>
                      <a:pt x="1455761" y="586853"/>
                    </a:moveTo>
                    <a:cubicBezTo>
                      <a:pt x="1369325" y="607325"/>
                      <a:pt x="1237397" y="616424"/>
                      <a:pt x="1169158" y="668740"/>
                    </a:cubicBezTo>
                    <a:cubicBezTo>
                      <a:pt x="1100919" y="721056"/>
                      <a:pt x="1055427" y="818866"/>
                      <a:pt x="1046328" y="900752"/>
                    </a:cubicBezTo>
                    <a:cubicBezTo>
                      <a:pt x="1037230" y="982639"/>
                      <a:pt x="1123665" y="1100919"/>
                      <a:pt x="1114567" y="1160059"/>
                    </a:cubicBezTo>
                    <a:cubicBezTo>
                      <a:pt x="1105469" y="1219199"/>
                      <a:pt x="1078173" y="1241945"/>
                      <a:pt x="991737" y="1255593"/>
                    </a:cubicBezTo>
                    <a:cubicBezTo>
                      <a:pt x="905301" y="1269241"/>
                      <a:pt x="595952" y="1241946"/>
                      <a:pt x="595952" y="1241946"/>
                    </a:cubicBezTo>
                    <a:cubicBezTo>
                      <a:pt x="450376" y="1237397"/>
                      <a:pt x="213814" y="1223749"/>
                      <a:pt x="118280" y="1228298"/>
                    </a:cubicBezTo>
                    <a:cubicBezTo>
                      <a:pt x="22746" y="1232847"/>
                      <a:pt x="0" y="1260143"/>
                      <a:pt x="22746" y="1269241"/>
                    </a:cubicBezTo>
                    <a:cubicBezTo>
                      <a:pt x="45492" y="1278339"/>
                      <a:pt x="254758" y="1282889"/>
                      <a:pt x="254758" y="1282889"/>
                    </a:cubicBezTo>
                    <a:lnTo>
                      <a:pt x="691486" y="1310184"/>
                    </a:lnTo>
                    <a:cubicBezTo>
                      <a:pt x="816590" y="1317008"/>
                      <a:pt x="921224" y="1330656"/>
                      <a:pt x="1005385" y="1323832"/>
                    </a:cubicBezTo>
                    <a:cubicBezTo>
                      <a:pt x="1089546" y="1317008"/>
                      <a:pt x="1144138" y="1266966"/>
                      <a:pt x="1196454" y="1269241"/>
                    </a:cubicBezTo>
                    <a:cubicBezTo>
                      <a:pt x="1248770" y="1271516"/>
                      <a:pt x="1319283" y="1337480"/>
                      <a:pt x="1319283" y="1337480"/>
                    </a:cubicBezTo>
                    <a:cubicBezTo>
                      <a:pt x="1369325" y="1364775"/>
                      <a:pt x="1414817" y="1421641"/>
                      <a:pt x="1496704" y="1433014"/>
                    </a:cubicBezTo>
                    <a:cubicBezTo>
                      <a:pt x="1578591" y="1444387"/>
                      <a:pt x="1737815" y="1430740"/>
                      <a:pt x="1810603" y="1405719"/>
                    </a:cubicBezTo>
                    <a:cubicBezTo>
                      <a:pt x="1883391" y="1380698"/>
                      <a:pt x="1903863" y="1344304"/>
                      <a:pt x="1933433" y="1282889"/>
                    </a:cubicBezTo>
                    <a:cubicBezTo>
                      <a:pt x="1963003" y="1221474"/>
                      <a:pt x="1990299" y="1116841"/>
                      <a:pt x="1988024" y="1037229"/>
                    </a:cubicBezTo>
                    <a:cubicBezTo>
                      <a:pt x="1985749" y="957617"/>
                      <a:pt x="1935707" y="873456"/>
                      <a:pt x="1919785" y="805217"/>
                    </a:cubicBezTo>
                    <a:cubicBezTo>
                      <a:pt x="1903863" y="736978"/>
                      <a:pt x="1887940" y="691485"/>
                      <a:pt x="1892489" y="627796"/>
                    </a:cubicBezTo>
                    <a:cubicBezTo>
                      <a:pt x="1897038" y="564107"/>
                      <a:pt x="1917510" y="495868"/>
                      <a:pt x="1947080" y="423080"/>
                    </a:cubicBezTo>
                    <a:cubicBezTo>
                      <a:pt x="1976650" y="350292"/>
                      <a:pt x="2040340" y="254758"/>
                      <a:pt x="2069910" y="191068"/>
                    </a:cubicBezTo>
                    <a:cubicBezTo>
                      <a:pt x="2099480" y="127379"/>
                      <a:pt x="2124501" y="68238"/>
                      <a:pt x="2124501" y="40943"/>
                    </a:cubicBezTo>
                    <a:cubicBezTo>
                      <a:pt x="2124501" y="13648"/>
                      <a:pt x="2092656" y="29570"/>
                      <a:pt x="2069910" y="27295"/>
                    </a:cubicBezTo>
                    <a:cubicBezTo>
                      <a:pt x="2047164" y="25020"/>
                      <a:pt x="2006221" y="0"/>
                      <a:pt x="1988024" y="27295"/>
                    </a:cubicBezTo>
                    <a:cubicBezTo>
                      <a:pt x="1969827" y="54590"/>
                      <a:pt x="1990298" y="120555"/>
                      <a:pt x="1960728" y="191068"/>
                    </a:cubicBezTo>
                    <a:cubicBezTo>
                      <a:pt x="1931158" y="261581"/>
                      <a:pt x="1856096" y="391235"/>
                      <a:pt x="1810603" y="450375"/>
                    </a:cubicBezTo>
                    <a:cubicBezTo>
                      <a:pt x="1765111" y="509515"/>
                      <a:pt x="1746913" y="525438"/>
                      <a:pt x="1687773" y="545910"/>
                    </a:cubicBezTo>
                    <a:cubicBezTo>
                      <a:pt x="1628633" y="566382"/>
                      <a:pt x="1542197" y="566381"/>
                      <a:pt x="1455761" y="586853"/>
                    </a:cubicBezTo>
                    <a:close/>
                  </a:path>
                </a:pathLst>
              </a:custGeom>
              <a:solidFill>
                <a:srgbClr val="FFFF99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77800" h="88900"/>
                <a:bevelB w="1778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2622761" y="2686326"/>
                <a:ext cx="700585" cy="1410268"/>
              </a:xfrm>
              <a:custGeom>
                <a:avLst/>
                <a:gdLst>
                  <a:gd name="connsiteX0" fmla="*/ 493593 w 700585"/>
                  <a:gd name="connsiteY0" fmla="*/ 664191 h 1410268"/>
                  <a:gd name="connsiteX1" fmla="*/ 561832 w 700585"/>
                  <a:gd name="connsiteY1" fmla="*/ 800668 h 1410268"/>
                  <a:gd name="connsiteX2" fmla="*/ 657366 w 700585"/>
                  <a:gd name="connsiteY2" fmla="*/ 841612 h 1410268"/>
                  <a:gd name="connsiteX3" fmla="*/ 698310 w 700585"/>
                  <a:gd name="connsiteY3" fmla="*/ 882555 h 1410268"/>
                  <a:gd name="connsiteX4" fmla="*/ 643719 w 700585"/>
                  <a:gd name="connsiteY4" fmla="*/ 1046328 h 1410268"/>
                  <a:gd name="connsiteX5" fmla="*/ 466298 w 700585"/>
                  <a:gd name="connsiteY5" fmla="*/ 1264692 h 1410268"/>
                  <a:gd name="connsiteX6" fmla="*/ 261581 w 700585"/>
                  <a:gd name="connsiteY6" fmla="*/ 1387522 h 1410268"/>
                  <a:gd name="connsiteX7" fmla="*/ 125104 w 700585"/>
                  <a:gd name="connsiteY7" fmla="*/ 1387522 h 1410268"/>
                  <a:gd name="connsiteX8" fmla="*/ 29569 w 700585"/>
                  <a:gd name="connsiteY8" fmla="*/ 1251044 h 1410268"/>
                  <a:gd name="connsiteX9" fmla="*/ 15922 w 700585"/>
                  <a:gd name="connsiteY9" fmla="*/ 1114567 h 1410268"/>
                  <a:gd name="connsiteX10" fmla="*/ 125104 w 700585"/>
                  <a:gd name="connsiteY10" fmla="*/ 964441 h 1410268"/>
                  <a:gd name="connsiteX11" fmla="*/ 302525 w 700585"/>
                  <a:gd name="connsiteY11" fmla="*/ 814316 h 1410268"/>
                  <a:gd name="connsiteX12" fmla="*/ 384411 w 700585"/>
                  <a:gd name="connsiteY12" fmla="*/ 718782 h 1410268"/>
                  <a:gd name="connsiteX13" fmla="*/ 343468 w 700585"/>
                  <a:gd name="connsiteY13" fmla="*/ 500418 h 1410268"/>
                  <a:gd name="connsiteX14" fmla="*/ 275229 w 700585"/>
                  <a:gd name="connsiteY14" fmla="*/ 241110 h 1410268"/>
                  <a:gd name="connsiteX15" fmla="*/ 193342 w 700585"/>
                  <a:gd name="connsiteY15" fmla="*/ 63689 h 1410268"/>
                  <a:gd name="connsiteX16" fmla="*/ 206990 w 700585"/>
                  <a:gd name="connsiteY16" fmla="*/ 9098 h 1410268"/>
                  <a:gd name="connsiteX17" fmla="*/ 275229 w 700585"/>
                  <a:gd name="connsiteY17" fmla="*/ 118280 h 1410268"/>
                  <a:gd name="connsiteX18" fmla="*/ 370763 w 700585"/>
                  <a:gd name="connsiteY18" fmla="*/ 473122 h 1410268"/>
                  <a:gd name="connsiteX19" fmla="*/ 493593 w 700585"/>
                  <a:gd name="connsiteY19" fmla="*/ 664191 h 141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0585" h="1410268">
                    <a:moveTo>
                      <a:pt x="493593" y="664191"/>
                    </a:moveTo>
                    <a:cubicBezTo>
                      <a:pt x="525438" y="718782"/>
                      <a:pt x="534537" y="771098"/>
                      <a:pt x="561832" y="800668"/>
                    </a:cubicBezTo>
                    <a:cubicBezTo>
                      <a:pt x="589127" y="830238"/>
                      <a:pt x="634620" y="827964"/>
                      <a:pt x="657366" y="841612"/>
                    </a:cubicBezTo>
                    <a:cubicBezTo>
                      <a:pt x="680112" y="855260"/>
                      <a:pt x="700585" y="848436"/>
                      <a:pt x="698310" y="882555"/>
                    </a:cubicBezTo>
                    <a:cubicBezTo>
                      <a:pt x="696036" y="916674"/>
                      <a:pt x="682388" y="982639"/>
                      <a:pt x="643719" y="1046328"/>
                    </a:cubicBezTo>
                    <a:cubicBezTo>
                      <a:pt x="605050" y="1110017"/>
                      <a:pt x="529988" y="1207826"/>
                      <a:pt x="466298" y="1264692"/>
                    </a:cubicBezTo>
                    <a:cubicBezTo>
                      <a:pt x="402608" y="1321558"/>
                      <a:pt x="318447" y="1367050"/>
                      <a:pt x="261581" y="1387522"/>
                    </a:cubicBezTo>
                    <a:cubicBezTo>
                      <a:pt x="204715" y="1407994"/>
                      <a:pt x="163773" y="1410268"/>
                      <a:pt x="125104" y="1387522"/>
                    </a:cubicBezTo>
                    <a:cubicBezTo>
                      <a:pt x="86435" y="1364776"/>
                      <a:pt x="47766" y="1296536"/>
                      <a:pt x="29569" y="1251044"/>
                    </a:cubicBezTo>
                    <a:cubicBezTo>
                      <a:pt x="11372" y="1205552"/>
                      <a:pt x="0" y="1162334"/>
                      <a:pt x="15922" y="1114567"/>
                    </a:cubicBezTo>
                    <a:cubicBezTo>
                      <a:pt x="31845" y="1066800"/>
                      <a:pt x="77337" y="1014483"/>
                      <a:pt x="125104" y="964441"/>
                    </a:cubicBezTo>
                    <a:cubicBezTo>
                      <a:pt x="172871" y="914399"/>
                      <a:pt x="259307" y="855259"/>
                      <a:pt x="302525" y="814316"/>
                    </a:cubicBezTo>
                    <a:cubicBezTo>
                      <a:pt x="345743" y="773373"/>
                      <a:pt x="377587" y="771098"/>
                      <a:pt x="384411" y="718782"/>
                    </a:cubicBezTo>
                    <a:cubicBezTo>
                      <a:pt x="391235" y="666466"/>
                      <a:pt x="361665" y="580030"/>
                      <a:pt x="343468" y="500418"/>
                    </a:cubicBezTo>
                    <a:cubicBezTo>
                      <a:pt x="325271" y="420806"/>
                      <a:pt x="300250" y="313898"/>
                      <a:pt x="275229" y="241110"/>
                    </a:cubicBezTo>
                    <a:cubicBezTo>
                      <a:pt x="250208" y="168322"/>
                      <a:pt x="204715" y="102358"/>
                      <a:pt x="193342" y="63689"/>
                    </a:cubicBezTo>
                    <a:cubicBezTo>
                      <a:pt x="181969" y="25020"/>
                      <a:pt x="193342" y="0"/>
                      <a:pt x="206990" y="9098"/>
                    </a:cubicBezTo>
                    <a:cubicBezTo>
                      <a:pt x="220638" y="18196"/>
                      <a:pt x="247934" y="40943"/>
                      <a:pt x="275229" y="118280"/>
                    </a:cubicBezTo>
                    <a:cubicBezTo>
                      <a:pt x="302524" y="195617"/>
                      <a:pt x="341193" y="386686"/>
                      <a:pt x="370763" y="473122"/>
                    </a:cubicBezTo>
                    <a:cubicBezTo>
                      <a:pt x="400333" y="559558"/>
                      <a:pt x="461748" y="609600"/>
                      <a:pt x="493593" y="664191"/>
                    </a:cubicBezTo>
                    <a:close/>
                  </a:path>
                </a:pathLst>
              </a:custGeom>
              <a:solidFill>
                <a:srgbClr val="FFFF99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33350" h="88900"/>
                <a:bevelB w="13335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2818378" y="2686326"/>
                <a:ext cx="1228298" cy="857533"/>
              </a:xfrm>
              <a:custGeom>
                <a:avLst/>
                <a:gdLst>
                  <a:gd name="connsiteX0" fmla="*/ 11373 w 1228298"/>
                  <a:gd name="connsiteY0" fmla="*/ 22746 h 857533"/>
                  <a:gd name="connsiteX1" fmla="*/ 229737 w 1228298"/>
                  <a:gd name="connsiteY1" fmla="*/ 200167 h 857533"/>
                  <a:gd name="connsiteX2" fmla="*/ 311624 w 1228298"/>
                  <a:gd name="connsiteY2" fmla="*/ 377588 h 857533"/>
                  <a:gd name="connsiteX3" fmla="*/ 420806 w 1228298"/>
                  <a:gd name="connsiteY3" fmla="*/ 595952 h 857533"/>
                  <a:gd name="connsiteX4" fmla="*/ 502693 w 1228298"/>
                  <a:gd name="connsiteY4" fmla="*/ 664191 h 857533"/>
                  <a:gd name="connsiteX5" fmla="*/ 557284 w 1228298"/>
                  <a:gd name="connsiteY5" fmla="*/ 787021 h 857533"/>
                  <a:gd name="connsiteX6" fmla="*/ 570931 w 1228298"/>
                  <a:gd name="connsiteY6" fmla="*/ 855259 h 857533"/>
                  <a:gd name="connsiteX7" fmla="*/ 748352 w 1228298"/>
                  <a:gd name="connsiteY7" fmla="*/ 800668 h 857533"/>
                  <a:gd name="connsiteX8" fmla="*/ 994012 w 1228298"/>
                  <a:gd name="connsiteY8" fmla="*/ 705134 h 857533"/>
                  <a:gd name="connsiteX9" fmla="*/ 1198728 w 1228298"/>
                  <a:gd name="connsiteY9" fmla="*/ 595952 h 857533"/>
                  <a:gd name="connsiteX10" fmla="*/ 1171433 w 1228298"/>
                  <a:gd name="connsiteY10" fmla="*/ 404883 h 857533"/>
                  <a:gd name="connsiteX11" fmla="*/ 1116842 w 1228298"/>
                  <a:gd name="connsiteY11" fmla="*/ 268406 h 857533"/>
                  <a:gd name="connsiteX12" fmla="*/ 789296 w 1228298"/>
                  <a:gd name="connsiteY12" fmla="*/ 268406 h 857533"/>
                  <a:gd name="connsiteX13" fmla="*/ 639170 w 1228298"/>
                  <a:gd name="connsiteY13" fmla="*/ 377588 h 857533"/>
                  <a:gd name="connsiteX14" fmla="*/ 489045 w 1228298"/>
                  <a:gd name="connsiteY14" fmla="*/ 500418 h 857533"/>
                  <a:gd name="connsiteX15" fmla="*/ 393511 w 1228298"/>
                  <a:gd name="connsiteY15" fmla="*/ 459474 h 857533"/>
                  <a:gd name="connsiteX16" fmla="*/ 311624 w 1228298"/>
                  <a:gd name="connsiteY16" fmla="*/ 227462 h 857533"/>
                  <a:gd name="connsiteX17" fmla="*/ 161499 w 1228298"/>
                  <a:gd name="connsiteY17" fmla="*/ 63689 h 857533"/>
                  <a:gd name="connsiteX18" fmla="*/ 11373 w 1228298"/>
                  <a:gd name="connsiteY18" fmla="*/ 22746 h 8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8298" h="857533">
                    <a:moveTo>
                      <a:pt x="11373" y="22746"/>
                    </a:moveTo>
                    <a:cubicBezTo>
                      <a:pt x="22746" y="45492"/>
                      <a:pt x="179695" y="141027"/>
                      <a:pt x="229737" y="200167"/>
                    </a:cubicBezTo>
                    <a:cubicBezTo>
                      <a:pt x="279779" y="259307"/>
                      <a:pt x="279779" y="311624"/>
                      <a:pt x="311624" y="377588"/>
                    </a:cubicBezTo>
                    <a:cubicBezTo>
                      <a:pt x="343469" y="443552"/>
                      <a:pt x="388961" y="548185"/>
                      <a:pt x="420806" y="595952"/>
                    </a:cubicBezTo>
                    <a:cubicBezTo>
                      <a:pt x="452651" y="643719"/>
                      <a:pt x="479947" y="632346"/>
                      <a:pt x="502693" y="664191"/>
                    </a:cubicBezTo>
                    <a:cubicBezTo>
                      <a:pt x="525439" y="696036"/>
                      <a:pt x="545911" y="755176"/>
                      <a:pt x="557284" y="787021"/>
                    </a:cubicBezTo>
                    <a:cubicBezTo>
                      <a:pt x="568657" y="818866"/>
                      <a:pt x="539086" y="852985"/>
                      <a:pt x="570931" y="855259"/>
                    </a:cubicBezTo>
                    <a:cubicBezTo>
                      <a:pt x="602776" y="857533"/>
                      <a:pt x="677839" y="825689"/>
                      <a:pt x="748352" y="800668"/>
                    </a:cubicBezTo>
                    <a:cubicBezTo>
                      <a:pt x="818865" y="775647"/>
                      <a:pt x="918949" y="739253"/>
                      <a:pt x="994012" y="705134"/>
                    </a:cubicBezTo>
                    <a:cubicBezTo>
                      <a:pt x="1069075" y="671015"/>
                      <a:pt x="1169158" y="645994"/>
                      <a:pt x="1198728" y="595952"/>
                    </a:cubicBezTo>
                    <a:cubicBezTo>
                      <a:pt x="1228298" y="545910"/>
                      <a:pt x="1185081" y="459474"/>
                      <a:pt x="1171433" y="404883"/>
                    </a:cubicBezTo>
                    <a:cubicBezTo>
                      <a:pt x="1157785" y="350292"/>
                      <a:pt x="1180532" y="291152"/>
                      <a:pt x="1116842" y="268406"/>
                    </a:cubicBezTo>
                    <a:cubicBezTo>
                      <a:pt x="1053152" y="245660"/>
                      <a:pt x="868908" y="250209"/>
                      <a:pt x="789296" y="268406"/>
                    </a:cubicBezTo>
                    <a:cubicBezTo>
                      <a:pt x="709684" y="286603"/>
                      <a:pt x="689212" y="338919"/>
                      <a:pt x="639170" y="377588"/>
                    </a:cubicBezTo>
                    <a:cubicBezTo>
                      <a:pt x="589128" y="416257"/>
                      <a:pt x="529988" y="486770"/>
                      <a:pt x="489045" y="500418"/>
                    </a:cubicBezTo>
                    <a:cubicBezTo>
                      <a:pt x="448102" y="514066"/>
                      <a:pt x="423081" y="504967"/>
                      <a:pt x="393511" y="459474"/>
                    </a:cubicBezTo>
                    <a:cubicBezTo>
                      <a:pt x="363941" y="413981"/>
                      <a:pt x="350293" y="293426"/>
                      <a:pt x="311624" y="227462"/>
                    </a:cubicBezTo>
                    <a:cubicBezTo>
                      <a:pt x="272955" y="161498"/>
                      <a:pt x="216090" y="100083"/>
                      <a:pt x="161499" y="63689"/>
                    </a:cubicBezTo>
                    <a:cubicBezTo>
                      <a:pt x="106908" y="27295"/>
                      <a:pt x="0" y="0"/>
                      <a:pt x="11373" y="22746"/>
                    </a:cubicBezTo>
                    <a:close/>
                  </a:path>
                </a:pathLst>
              </a:custGeom>
              <a:solidFill>
                <a:srgbClr val="FFFF99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33350" h="88900"/>
                <a:bevelB w="133350" h="825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4085346" y="2747740"/>
                <a:ext cx="1121391" cy="448101"/>
              </a:xfrm>
              <a:custGeom>
                <a:avLst/>
                <a:gdLst>
                  <a:gd name="connsiteX0" fmla="*/ 13648 w 1121391"/>
                  <a:gd name="connsiteY0" fmla="*/ 138752 h 448101"/>
                  <a:gd name="connsiteX1" fmla="*/ 13648 w 1121391"/>
                  <a:gd name="connsiteY1" fmla="*/ 275229 h 448101"/>
                  <a:gd name="connsiteX2" fmla="*/ 95534 w 1121391"/>
                  <a:gd name="connsiteY2" fmla="*/ 425355 h 448101"/>
                  <a:gd name="connsiteX3" fmla="*/ 286603 w 1121391"/>
                  <a:gd name="connsiteY3" fmla="*/ 411707 h 448101"/>
                  <a:gd name="connsiteX4" fmla="*/ 491319 w 1121391"/>
                  <a:gd name="connsiteY4" fmla="*/ 316173 h 448101"/>
                  <a:gd name="connsiteX5" fmla="*/ 682388 w 1121391"/>
                  <a:gd name="connsiteY5" fmla="*/ 316173 h 448101"/>
                  <a:gd name="connsiteX6" fmla="*/ 914400 w 1121391"/>
                  <a:gd name="connsiteY6" fmla="*/ 343468 h 448101"/>
                  <a:gd name="connsiteX7" fmla="*/ 1105469 w 1121391"/>
                  <a:gd name="connsiteY7" fmla="*/ 357116 h 448101"/>
                  <a:gd name="connsiteX8" fmla="*/ 1009934 w 1121391"/>
                  <a:gd name="connsiteY8" fmla="*/ 316173 h 448101"/>
                  <a:gd name="connsiteX9" fmla="*/ 777922 w 1121391"/>
                  <a:gd name="connsiteY9" fmla="*/ 275229 h 448101"/>
                  <a:gd name="connsiteX10" fmla="*/ 696036 w 1121391"/>
                  <a:gd name="connsiteY10" fmla="*/ 234286 h 448101"/>
                  <a:gd name="connsiteX11" fmla="*/ 696036 w 1121391"/>
                  <a:gd name="connsiteY11" fmla="*/ 125104 h 448101"/>
                  <a:gd name="connsiteX12" fmla="*/ 655093 w 1121391"/>
                  <a:gd name="connsiteY12" fmla="*/ 15922 h 448101"/>
                  <a:gd name="connsiteX13" fmla="*/ 532263 w 1121391"/>
                  <a:gd name="connsiteY13" fmla="*/ 29570 h 448101"/>
                  <a:gd name="connsiteX14" fmla="*/ 300251 w 1121391"/>
                  <a:gd name="connsiteY14" fmla="*/ 97809 h 448101"/>
                  <a:gd name="connsiteX15" fmla="*/ 163773 w 1121391"/>
                  <a:gd name="connsiteY15" fmla="*/ 97809 h 448101"/>
                  <a:gd name="connsiteX16" fmla="*/ 13648 w 1121391"/>
                  <a:gd name="connsiteY16" fmla="*/ 138752 h 448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21391" h="448101">
                    <a:moveTo>
                      <a:pt x="13648" y="138752"/>
                    </a:moveTo>
                    <a:cubicBezTo>
                      <a:pt x="6824" y="183107"/>
                      <a:pt x="0" y="227462"/>
                      <a:pt x="13648" y="275229"/>
                    </a:cubicBezTo>
                    <a:cubicBezTo>
                      <a:pt x="27296" y="322996"/>
                      <a:pt x="50042" y="402609"/>
                      <a:pt x="95534" y="425355"/>
                    </a:cubicBezTo>
                    <a:cubicBezTo>
                      <a:pt x="141026" y="448101"/>
                      <a:pt x="220639" y="429904"/>
                      <a:pt x="286603" y="411707"/>
                    </a:cubicBezTo>
                    <a:cubicBezTo>
                      <a:pt x="352567" y="393510"/>
                      <a:pt x="425355" y="332095"/>
                      <a:pt x="491319" y="316173"/>
                    </a:cubicBezTo>
                    <a:cubicBezTo>
                      <a:pt x="557283" y="300251"/>
                      <a:pt x="611875" y="311624"/>
                      <a:pt x="682388" y="316173"/>
                    </a:cubicBezTo>
                    <a:cubicBezTo>
                      <a:pt x="752902" y="320722"/>
                      <a:pt x="843887" y="336644"/>
                      <a:pt x="914400" y="343468"/>
                    </a:cubicBezTo>
                    <a:cubicBezTo>
                      <a:pt x="984914" y="350292"/>
                      <a:pt x="1089547" y="361665"/>
                      <a:pt x="1105469" y="357116"/>
                    </a:cubicBezTo>
                    <a:cubicBezTo>
                      <a:pt x="1121391" y="352567"/>
                      <a:pt x="1064525" y="329821"/>
                      <a:pt x="1009934" y="316173"/>
                    </a:cubicBezTo>
                    <a:cubicBezTo>
                      <a:pt x="955343" y="302525"/>
                      <a:pt x="830238" y="288877"/>
                      <a:pt x="777922" y="275229"/>
                    </a:cubicBezTo>
                    <a:cubicBezTo>
                      <a:pt x="725606" y="261581"/>
                      <a:pt x="709684" y="259307"/>
                      <a:pt x="696036" y="234286"/>
                    </a:cubicBezTo>
                    <a:cubicBezTo>
                      <a:pt x="682388" y="209265"/>
                      <a:pt x="702860" y="161498"/>
                      <a:pt x="696036" y="125104"/>
                    </a:cubicBezTo>
                    <a:cubicBezTo>
                      <a:pt x="689212" y="88710"/>
                      <a:pt x="682388" y="31844"/>
                      <a:pt x="655093" y="15922"/>
                    </a:cubicBezTo>
                    <a:cubicBezTo>
                      <a:pt x="627798" y="0"/>
                      <a:pt x="591403" y="15922"/>
                      <a:pt x="532263" y="29570"/>
                    </a:cubicBezTo>
                    <a:cubicBezTo>
                      <a:pt x="473123" y="43218"/>
                      <a:pt x="361666" y="86436"/>
                      <a:pt x="300251" y="97809"/>
                    </a:cubicBezTo>
                    <a:cubicBezTo>
                      <a:pt x="238836" y="109182"/>
                      <a:pt x="163773" y="97809"/>
                      <a:pt x="163773" y="97809"/>
                    </a:cubicBezTo>
                    <a:lnTo>
                      <a:pt x="13648" y="138752"/>
                    </a:lnTo>
                    <a:close/>
                  </a:path>
                </a:pathLst>
              </a:custGeom>
              <a:solidFill>
                <a:srgbClr val="FFFF99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33350" h="88900"/>
                <a:bevelB w="13335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" name="Freeform 22"/>
          <p:cNvSpPr/>
          <p:nvPr/>
        </p:nvSpPr>
        <p:spPr bwMode="auto">
          <a:xfrm>
            <a:off x="2667000" y="2786058"/>
            <a:ext cx="2194560" cy="1353820"/>
          </a:xfrm>
          <a:custGeom>
            <a:avLst/>
            <a:gdLst>
              <a:gd name="connsiteX0" fmla="*/ 0 w 2194560"/>
              <a:gd name="connsiteY0" fmla="*/ 1325880 h 1353820"/>
              <a:gd name="connsiteX1" fmla="*/ 76200 w 2194560"/>
              <a:gd name="connsiteY1" fmla="*/ 1341120 h 1353820"/>
              <a:gd name="connsiteX2" fmla="*/ 426720 w 2194560"/>
              <a:gd name="connsiteY2" fmla="*/ 1249680 h 1353820"/>
              <a:gd name="connsiteX3" fmla="*/ 685800 w 2194560"/>
              <a:gd name="connsiteY3" fmla="*/ 914400 h 1353820"/>
              <a:gd name="connsiteX4" fmla="*/ 640080 w 2194560"/>
              <a:gd name="connsiteY4" fmla="*/ 655320 h 1353820"/>
              <a:gd name="connsiteX5" fmla="*/ 731520 w 2194560"/>
              <a:gd name="connsiteY5" fmla="*/ 777240 h 1353820"/>
              <a:gd name="connsiteX6" fmla="*/ 1066800 w 2194560"/>
              <a:gd name="connsiteY6" fmla="*/ 731520 h 1353820"/>
              <a:gd name="connsiteX7" fmla="*/ 1341120 w 2194560"/>
              <a:gd name="connsiteY7" fmla="*/ 563880 h 1353820"/>
              <a:gd name="connsiteX8" fmla="*/ 1386840 w 2194560"/>
              <a:gd name="connsiteY8" fmla="*/ 320040 h 1353820"/>
              <a:gd name="connsiteX9" fmla="*/ 1432560 w 2194560"/>
              <a:gd name="connsiteY9" fmla="*/ 426720 h 1353820"/>
              <a:gd name="connsiteX10" fmla="*/ 1706880 w 2194560"/>
              <a:gd name="connsiteY10" fmla="*/ 441960 h 1353820"/>
              <a:gd name="connsiteX11" fmla="*/ 2118360 w 2194560"/>
              <a:gd name="connsiteY11" fmla="*/ 243840 h 1353820"/>
              <a:gd name="connsiteX12" fmla="*/ 2164080 w 2194560"/>
              <a:gd name="connsiteY12" fmla="*/ 0 h 13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53820">
                <a:moveTo>
                  <a:pt x="0" y="1325880"/>
                </a:moveTo>
                <a:cubicBezTo>
                  <a:pt x="2540" y="1339850"/>
                  <a:pt x="5080" y="1353820"/>
                  <a:pt x="76200" y="1341120"/>
                </a:cubicBezTo>
                <a:cubicBezTo>
                  <a:pt x="147320" y="1328420"/>
                  <a:pt x="325120" y="1320800"/>
                  <a:pt x="426720" y="1249680"/>
                </a:cubicBezTo>
                <a:cubicBezTo>
                  <a:pt x="528320" y="1178560"/>
                  <a:pt x="650240" y="1013460"/>
                  <a:pt x="685800" y="914400"/>
                </a:cubicBezTo>
                <a:cubicBezTo>
                  <a:pt x="721360" y="815340"/>
                  <a:pt x="632460" y="678180"/>
                  <a:pt x="640080" y="655320"/>
                </a:cubicBezTo>
                <a:cubicBezTo>
                  <a:pt x="647700" y="632460"/>
                  <a:pt x="660400" y="764540"/>
                  <a:pt x="731520" y="777240"/>
                </a:cubicBezTo>
                <a:cubicBezTo>
                  <a:pt x="802640" y="789940"/>
                  <a:pt x="965200" y="767080"/>
                  <a:pt x="1066800" y="731520"/>
                </a:cubicBezTo>
                <a:cubicBezTo>
                  <a:pt x="1168400" y="695960"/>
                  <a:pt x="1287780" y="632460"/>
                  <a:pt x="1341120" y="563880"/>
                </a:cubicBezTo>
                <a:cubicBezTo>
                  <a:pt x="1394460" y="495300"/>
                  <a:pt x="1371600" y="342900"/>
                  <a:pt x="1386840" y="320040"/>
                </a:cubicBezTo>
                <a:cubicBezTo>
                  <a:pt x="1402080" y="297180"/>
                  <a:pt x="1379220" y="406400"/>
                  <a:pt x="1432560" y="426720"/>
                </a:cubicBezTo>
                <a:cubicBezTo>
                  <a:pt x="1485900" y="447040"/>
                  <a:pt x="1592580" y="472440"/>
                  <a:pt x="1706880" y="441960"/>
                </a:cubicBezTo>
                <a:cubicBezTo>
                  <a:pt x="1821180" y="411480"/>
                  <a:pt x="2042160" y="317500"/>
                  <a:pt x="2118360" y="243840"/>
                </a:cubicBezTo>
                <a:cubicBezTo>
                  <a:pt x="2194560" y="170180"/>
                  <a:pt x="2179320" y="85090"/>
                  <a:pt x="2164080" y="0"/>
                </a:cubicBezTo>
              </a:path>
            </a:pathLst>
          </a:custGeom>
          <a:noFill/>
          <a:ln w="63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802" y="2233190"/>
            <a:ext cx="1928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err="1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rPr>
              <a:t>Saltatory</a:t>
            </a:r>
            <a:r>
              <a:rPr lang="en-GB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rPr>
              <a:t> conduction</a:t>
            </a:r>
            <a:endParaRPr lang="en-US" b="1" i="0" dirty="0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763688" y="47316"/>
            <a:ext cx="7200800" cy="638175"/>
          </a:xfrm>
        </p:spPr>
        <p:txBody>
          <a:bodyPr/>
          <a:lstStyle/>
          <a:p>
            <a:r>
              <a:rPr lang="en-GB" sz="2800" dirty="0" smtClean="0"/>
              <a:t>Neurotransmission: </a:t>
            </a:r>
            <a:r>
              <a:rPr lang="en-GB" sz="2800" dirty="0" err="1" smtClean="0"/>
              <a:t>Saltatory</a:t>
            </a:r>
            <a:r>
              <a:rPr lang="en-GB" sz="2800" dirty="0" smtClean="0"/>
              <a:t> conduction</a:t>
            </a:r>
            <a:endParaRPr lang="en-US" sz="28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857752" y="928670"/>
            <a:ext cx="4199744" cy="2714644"/>
            <a:chOff x="4857752" y="2643182"/>
            <a:chExt cx="4000528" cy="2714644"/>
          </a:xfrm>
        </p:grpSpPr>
        <p:grpSp>
          <p:nvGrpSpPr>
            <p:cNvPr id="28" name="Group 74"/>
            <p:cNvGrpSpPr/>
            <p:nvPr/>
          </p:nvGrpSpPr>
          <p:grpSpPr>
            <a:xfrm>
              <a:off x="4857752" y="2643182"/>
              <a:ext cx="4000528" cy="2714644"/>
              <a:chOff x="4857752" y="2643182"/>
              <a:chExt cx="4000528" cy="2714644"/>
            </a:xfrm>
          </p:grpSpPr>
          <p:sp>
            <p:nvSpPr>
              <p:cNvPr id="29" name="Isosceles Triangle 28"/>
              <p:cNvSpPr/>
              <p:nvPr/>
            </p:nvSpPr>
            <p:spPr bwMode="auto">
              <a:xfrm rot="16200000">
                <a:off x="3857620" y="3643314"/>
                <a:ext cx="2714644" cy="714380"/>
              </a:xfrm>
              <a:prstGeom prst="triangle">
                <a:avLst>
                  <a:gd name="adj" fmla="val 34548"/>
                </a:avLst>
              </a:prstGeom>
              <a:solidFill>
                <a:srgbClr val="92D050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5572132" y="2643182"/>
                <a:ext cx="3286148" cy="2714644"/>
              </a:xfrm>
              <a:prstGeom prst="rect">
                <a:avLst/>
              </a:prstGeom>
              <a:solidFill>
                <a:schemeClr val="bg1">
                  <a:lumMod val="85000"/>
                  <a:alpha val="63000"/>
                </a:schemeClr>
              </a:solidFill>
              <a:ln w="19050" cap="flat" cmpd="sng" algn="ctr">
                <a:solidFill>
                  <a:srgbClr val="006699">
                    <a:alpha val="40000"/>
                  </a:srgbClr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86578" y="2643182"/>
              <a:ext cx="1000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SYNAPSE</a:t>
              </a:r>
              <a:endParaRPr lang="en-US" b="1" i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5611725" y="3143248"/>
              <a:ext cx="2640509" cy="1714512"/>
            </a:xfrm>
            <a:custGeom>
              <a:avLst/>
              <a:gdLst>
                <a:gd name="connsiteX0" fmla="*/ 203200 w 2975810"/>
                <a:gd name="connsiteY0" fmla="*/ 657726 h 2154989"/>
                <a:gd name="connsiteX1" fmla="*/ 1406358 w 2975810"/>
                <a:gd name="connsiteY1" fmla="*/ 657726 h 2154989"/>
                <a:gd name="connsiteX2" fmla="*/ 2096168 w 2975810"/>
                <a:gd name="connsiteY2" fmla="*/ 0 h 2154989"/>
                <a:gd name="connsiteX3" fmla="*/ 2850147 w 2975810"/>
                <a:gd name="connsiteY3" fmla="*/ 657726 h 2154989"/>
                <a:gd name="connsiteX4" fmla="*/ 2850147 w 2975810"/>
                <a:gd name="connsiteY4" fmla="*/ 1459832 h 2154989"/>
                <a:gd name="connsiteX5" fmla="*/ 2160337 w 2975810"/>
                <a:gd name="connsiteY5" fmla="*/ 2149642 h 2154989"/>
                <a:gd name="connsiteX6" fmla="*/ 1374274 w 2975810"/>
                <a:gd name="connsiteY6" fmla="*/ 1427747 h 2154989"/>
                <a:gd name="connsiteX7" fmla="*/ 203200 w 2975810"/>
                <a:gd name="connsiteY7" fmla="*/ 1411705 h 2154989"/>
                <a:gd name="connsiteX8" fmla="*/ 155074 w 2975810"/>
                <a:gd name="connsiteY8" fmla="*/ 1427747 h 2154989"/>
                <a:gd name="connsiteX0" fmla="*/ 0 w 2772610"/>
                <a:gd name="connsiteY0" fmla="*/ 657726 h 2154989"/>
                <a:gd name="connsiteX1" fmla="*/ 1203158 w 2772610"/>
                <a:gd name="connsiteY1" fmla="*/ 657726 h 2154989"/>
                <a:gd name="connsiteX2" fmla="*/ 1892968 w 2772610"/>
                <a:gd name="connsiteY2" fmla="*/ 0 h 2154989"/>
                <a:gd name="connsiteX3" fmla="*/ 2646947 w 2772610"/>
                <a:gd name="connsiteY3" fmla="*/ 657726 h 2154989"/>
                <a:gd name="connsiteX4" fmla="*/ 2646947 w 2772610"/>
                <a:gd name="connsiteY4" fmla="*/ 1459832 h 2154989"/>
                <a:gd name="connsiteX5" fmla="*/ 1957137 w 2772610"/>
                <a:gd name="connsiteY5" fmla="*/ 2149642 h 2154989"/>
                <a:gd name="connsiteX6" fmla="*/ 1171074 w 2772610"/>
                <a:gd name="connsiteY6" fmla="*/ 1427747 h 2154989"/>
                <a:gd name="connsiteX7" fmla="*/ 0 w 2772610"/>
                <a:gd name="connsiteY7" fmla="*/ 1411705 h 21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2610" h="2154989">
                  <a:moveTo>
                    <a:pt x="0" y="657726"/>
                  </a:moveTo>
                  <a:cubicBezTo>
                    <a:pt x="443831" y="712536"/>
                    <a:pt x="887663" y="767347"/>
                    <a:pt x="1203158" y="657726"/>
                  </a:cubicBezTo>
                  <a:cubicBezTo>
                    <a:pt x="1518653" y="548105"/>
                    <a:pt x="1652337" y="0"/>
                    <a:pt x="1892968" y="0"/>
                  </a:cubicBezTo>
                  <a:cubicBezTo>
                    <a:pt x="2133599" y="0"/>
                    <a:pt x="2521284" y="414421"/>
                    <a:pt x="2646947" y="657726"/>
                  </a:cubicBezTo>
                  <a:cubicBezTo>
                    <a:pt x="2772610" y="901031"/>
                    <a:pt x="2761915" y="1211179"/>
                    <a:pt x="2646947" y="1459832"/>
                  </a:cubicBezTo>
                  <a:cubicBezTo>
                    <a:pt x="2531979" y="1708485"/>
                    <a:pt x="2203116" y="2154989"/>
                    <a:pt x="1957137" y="2149642"/>
                  </a:cubicBezTo>
                  <a:cubicBezTo>
                    <a:pt x="1711158" y="2144295"/>
                    <a:pt x="1497263" y="1550736"/>
                    <a:pt x="1171074" y="1427747"/>
                  </a:cubicBezTo>
                  <a:cubicBezTo>
                    <a:pt x="844885" y="1304758"/>
                    <a:pt x="203200" y="1411705"/>
                    <a:pt x="0" y="1411705"/>
                  </a:cubicBezTo>
                </a:path>
              </a:pathLst>
            </a:custGeom>
            <a:solidFill>
              <a:schemeClr val="accent6">
                <a:lumMod val="40000"/>
                <a:lumOff val="60000"/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unset" dir="t"/>
            </a:scene3d>
            <a:sp3d prstMaterial="flat">
              <a:bevelT w="146050" h="114300"/>
              <a:bevelB w="0" h="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200" i="0" dirty="0" smtClean="0">
                  <a:ln>
                    <a:solidFill>
                      <a:srgbClr val="F0B670"/>
                    </a:solidFill>
                  </a:ln>
                  <a:solidFill>
                    <a:srgbClr val="FFFF99"/>
                  </a:solidFill>
                  <a:latin typeface="+mn-lt"/>
                </a:rPr>
                <a:t>PRESYNAPTIC TERMINAL</a:t>
              </a:r>
            </a:p>
          </p:txBody>
        </p:sp>
      </p:grpSp>
      <p:sp>
        <p:nvSpPr>
          <p:cNvPr id="35" name="Isosceles Triangle 34"/>
          <p:cNvSpPr/>
          <p:nvPr/>
        </p:nvSpPr>
        <p:spPr bwMode="auto">
          <a:xfrm rot="16200000">
            <a:off x="3030817" y="3564279"/>
            <a:ext cx="2738286" cy="3656448"/>
          </a:xfrm>
          <a:prstGeom prst="triangle">
            <a:avLst>
              <a:gd name="adj" fmla="val 95514"/>
            </a:avLst>
          </a:pr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357558" y="3500439"/>
            <a:ext cx="1928822" cy="428627"/>
            <a:chOff x="3357558" y="3500439"/>
            <a:chExt cx="1928822" cy="428627"/>
          </a:xfrm>
        </p:grpSpPr>
        <p:sp>
          <p:nvSpPr>
            <p:cNvPr id="26" name="TextBox 25"/>
            <p:cNvSpPr txBox="1"/>
            <p:nvPr/>
          </p:nvSpPr>
          <p:spPr>
            <a:xfrm>
              <a:off x="3714744" y="3590512"/>
              <a:ext cx="1571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Nodes of </a:t>
              </a:r>
              <a:r>
                <a:rPr lang="en-GB" b="1" i="0" dirty="0" err="1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Ranvier</a:t>
              </a:r>
              <a:endParaRPr lang="en-US" b="1" i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37" name="Straight Arrow Connector 36"/>
            <p:cNvCxnSpPr>
              <a:stCxn id="26" idx="1"/>
            </p:cNvCxnSpPr>
            <p:nvPr/>
          </p:nvCxnSpPr>
          <p:spPr bwMode="auto">
            <a:xfrm rot="10800000">
              <a:off x="3357558" y="3500439"/>
              <a:ext cx="357187" cy="25935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41" name="Freeform 40"/>
          <p:cNvSpPr/>
          <p:nvPr/>
        </p:nvSpPr>
        <p:spPr bwMode="auto">
          <a:xfrm>
            <a:off x="2309734" y="2634039"/>
            <a:ext cx="2809773" cy="1604529"/>
          </a:xfrm>
          <a:custGeom>
            <a:avLst/>
            <a:gdLst>
              <a:gd name="connsiteX0" fmla="*/ 25021 w 2154072"/>
              <a:gd name="connsiteY0" fmla="*/ 968991 h 1107743"/>
              <a:gd name="connsiteX1" fmla="*/ 52316 w 2154072"/>
              <a:gd name="connsiteY1" fmla="*/ 1078173 h 1107743"/>
              <a:gd name="connsiteX2" fmla="*/ 120555 w 2154072"/>
              <a:gd name="connsiteY2" fmla="*/ 1091821 h 1107743"/>
              <a:gd name="connsiteX3" fmla="*/ 270681 w 2154072"/>
              <a:gd name="connsiteY3" fmla="*/ 982639 h 1107743"/>
              <a:gd name="connsiteX4" fmla="*/ 625522 w 2154072"/>
              <a:gd name="connsiteY4" fmla="*/ 655093 h 1107743"/>
              <a:gd name="connsiteX5" fmla="*/ 980364 w 2154072"/>
              <a:gd name="connsiteY5" fmla="*/ 382138 h 1107743"/>
              <a:gd name="connsiteX6" fmla="*/ 1458036 w 2154072"/>
              <a:gd name="connsiteY6" fmla="*/ 259308 h 1107743"/>
              <a:gd name="connsiteX7" fmla="*/ 1512627 w 2154072"/>
              <a:gd name="connsiteY7" fmla="*/ 368490 h 1107743"/>
              <a:gd name="connsiteX8" fmla="*/ 1621809 w 2154072"/>
              <a:gd name="connsiteY8" fmla="*/ 641445 h 1107743"/>
              <a:gd name="connsiteX9" fmla="*/ 1758287 w 2154072"/>
              <a:gd name="connsiteY9" fmla="*/ 846162 h 1107743"/>
              <a:gd name="connsiteX10" fmla="*/ 1703696 w 2154072"/>
              <a:gd name="connsiteY10" fmla="*/ 709684 h 1107743"/>
              <a:gd name="connsiteX11" fmla="*/ 1608161 w 2154072"/>
              <a:gd name="connsiteY11" fmla="*/ 518615 h 1107743"/>
              <a:gd name="connsiteX12" fmla="*/ 1553570 w 2154072"/>
              <a:gd name="connsiteY12" fmla="*/ 327547 h 1107743"/>
              <a:gd name="connsiteX13" fmla="*/ 1553570 w 2154072"/>
              <a:gd name="connsiteY13" fmla="*/ 259308 h 1107743"/>
              <a:gd name="connsiteX14" fmla="*/ 1812878 w 2154072"/>
              <a:gd name="connsiteY14" fmla="*/ 204717 h 1107743"/>
              <a:gd name="connsiteX15" fmla="*/ 2072185 w 2154072"/>
              <a:gd name="connsiteY15" fmla="*/ 136478 h 1107743"/>
              <a:gd name="connsiteX16" fmla="*/ 2126776 w 2154072"/>
              <a:gd name="connsiteY16" fmla="*/ 27296 h 1107743"/>
              <a:gd name="connsiteX17" fmla="*/ 1908412 w 2154072"/>
              <a:gd name="connsiteY17" fmla="*/ 95535 h 1107743"/>
              <a:gd name="connsiteX18" fmla="*/ 1567218 w 2154072"/>
              <a:gd name="connsiteY18" fmla="*/ 122830 h 1107743"/>
              <a:gd name="connsiteX19" fmla="*/ 1171433 w 2154072"/>
              <a:gd name="connsiteY19" fmla="*/ 177421 h 1107743"/>
              <a:gd name="connsiteX20" fmla="*/ 843887 w 2154072"/>
              <a:gd name="connsiteY20" fmla="*/ 327547 h 1107743"/>
              <a:gd name="connsiteX21" fmla="*/ 721057 w 2154072"/>
              <a:gd name="connsiteY21" fmla="*/ 409433 h 1107743"/>
              <a:gd name="connsiteX22" fmla="*/ 625522 w 2154072"/>
              <a:gd name="connsiteY22" fmla="*/ 300251 h 1107743"/>
              <a:gd name="connsiteX23" fmla="*/ 543636 w 2154072"/>
              <a:gd name="connsiteY23" fmla="*/ 81887 h 1107743"/>
              <a:gd name="connsiteX24" fmla="*/ 489045 w 2154072"/>
              <a:gd name="connsiteY24" fmla="*/ 0 h 1107743"/>
              <a:gd name="connsiteX25" fmla="*/ 502693 w 2154072"/>
              <a:gd name="connsiteY25" fmla="*/ 81887 h 1107743"/>
              <a:gd name="connsiteX26" fmla="*/ 543636 w 2154072"/>
              <a:gd name="connsiteY26" fmla="*/ 218365 h 1107743"/>
              <a:gd name="connsiteX27" fmla="*/ 666466 w 2154072"/>
              <a:gd name="connsiteY27" fmla="*/ 423081 h 1107743"/>
              <a:gd name="connsiteX28" fmla="*/ 625522 w 2154072"/>
              <a:gd name="connsiteY28" fmla="*/ 491320 h 1107743"/>
              <a:gd name="connsiteX29" fmla="*/ 379863 w 2154072"/>
              <a:gd name="connsiteY29" fmla="*/ 682388 h 1107743"/>
              <a:gd name="connsiteX30" fmla="*/ 202442 w 2154072"/>
              <a:gd name="connsiteY30" fmla="*/ 832514 h 1107743"/>
              <a:gd name="connsiteX31" fmla="*/ 25021 w 2154072"/>
              <a:gd name="connsiteY31" fmla="*/ 968991 h 1107743"/>
              <a:gd name="connsiteX0" fmla="*/ 25021 w 2135846"/>
              <a:gd name="connsiteY0" fmla="*/ 968991 h 1107743"/>
              <a:gd name="connsiteX1" fmla="*/ 52316 w 2135846"/>
              <a:gd name="connsiteY1" fmla="*/ 1078173 h 1107743"/>
              <a:gd name="connsiteX2" fmla="*/ 120555 w 2135846"/>
              <a:gd name="connsiteY2" fmla="*/ 1091821 h 1107743"/>
              <a:gd name="connsiteX3" fmla="*/ 270681 w 2135846"/>
              <a:gd name="connsiteY3" fmla="*/ 982639 h 1107743"/>
              <a:gd name="connsiteX4" fmla="*/ 625522 w 2135846"/>
              <a:gd name="connsiteY4" fmla="*/ 655093 h 1107743"/>
              <a:gd name="connsiteX5" fmla="*/ 980364 w 2135846"/>
              <a:gd name="connsiteY5" fmla="*/ 382138 h 1107743"/>
              <a:gd name="connsiteX6" fmla="*/ 1458036 w 2135846"/>
              <a:gd name="connsiteY6" fmla="*/ 259308 h 1107743"/>
              <a:gd name="connsiteX7" fmla="*/ 1512627 w 2135846"/>
              <a:gd name="connsiteY7" fmla="*/ 368490 h 1107743"/>
              <a:gd name="connsiteX8" fmla="*/ 1621809 w 2135846"/>
              <a:gd name="connsiteY8" fmla="*/ 641445 h 1107743"/>
              <a:gd name="connsiteX9" fmla="*/ 1758287 w 2135846"/>
              <a:gd name="connsiteY9" fmla="*/ 846162 h 1107743"/>
              <a:gd name="connsiteX10" fmla="*/ 1703696 w 2135846"/>
              <a:gd name="connsiteY10" fmla="*/ 709684 h 1107743"/>
              <a:gd name="connsiteX11" fmla="*/ 1608161 w 2135846"/>
              <a:gd name="connsiteY11" fmla="*/ 518615 h 1107743"/>
              <a:gd name="connsiteX12" fmla="*/ 1553570 w 2135846"/>
              <a:gd name="connsiteY12" fmla="*/ 327547 h 1107743"/>
              <a:gd name="connsiteX13" fmla="*/ 1553570 w 2135846"/>
              <a:gd name="connsiteY13" fmla="*/ 259308 h 1107743"/>
              <a:gd name="connsiteX14" fmla="*/ 1812878 w 2135846"/>
              <a:gd name="connsiteY14" fmla="*/ 204717 h 1107743"/>
              <a:gd name="connsiteX15" fmla="*/ 2072185 w 2135846"/>
              <a:gd name="connsiteY15" fmla="*/ 136478 h 1107743"/>
              <a:gd name="connsiteX16" fmla="*/ 2126776 w 2135846"/>
              <a:gd name="connsiteY16" fmla="*/ 27296 h 1107743"/>
              <a:gd name="connsiteX17" fmla="*/ 2017763 w 2135846"/>
              <a:gd name="connsiteY17" fmla="*/ 60262 h 1107743"/>
              <a:gd name="connsiteX18" fmla="*/ 1908412 w 2135846"/>
              <a:gd name="connsiteY18" fmla="*/ 95535 h 1107743"/>
              <a:gd name="connsiteX19" fmla="*/ 1567218 w 2135846"/>
              <a:gd name="connsiteY19" fmla="*/ 122830 h 1107743"/>
              <a:gd name="connsiteX20" fmla="*/ 1171433 w 2135846"/>
              <a:gd name="connsiteY20" fmla="*/ 177421 h 1107743"/>
              <a:gd name="connsiteX21" fmla="*/ 843887 w 2135846"/>
              <a:gd name="connsiteY21" fmla="*/ 327547 h 1107743"/>
              <a:gd name="connsiteX22" fmla="*/ 721057 w 2135846"/>
              <a:gd name="connsiteY22" fmla="*/ 409433 h 1107743"/>
              <a:gd name="connsiteX23" fmla="*/ 625522 w 2135846"/>
              <a:gd name="connsiteY23" fmla="*/ 300251 h 1107743"/>
              <a:gd name="connsiteX24" fmla="*/ 543636 w 2135846"/>
              <a:gd name="connsiteY24" fmla="*/ 81887 h 1107743"/>
              <a:gd name="connsiteX25" fmla="*/ 489045 w 2135846"/>
              <a:gd name="connsiteY25" fmla="*/ 0 h 1107743"/>
              <a:gd name="connsiteX26" fmla="*/ 502693 w 2135846"/>
              <a:gd name="connsiteY26" fmla="*/ 81887 h 1107743"/>
              <a:gd name="connsiteX27" fmla="*/ 543636 w 2135846"/>
              <a:gd name="connsiteY27" fmla="*/ 218365 h 1107743"/>
              <a:gd name="connsiteX28" fmla="*/ 666466 w 2135846"/>
              <a:gd name="connsiteY28" fmla="*/ 423081 h 1107743"/>
              <a:gd name="connsiteX29" fmla="*/ 625522 w 2135846"/>
              <a:gd name="connsiteY29" fmla="*/ 491320 h 1107743"/>
              <a:gd name="connsiteX30" fmla="*/ 379863 w 2135846"/>
              <a:gd name="connsiteY30" fmla="*/ 682388 h 1107743"/>
              <a:gd name="connsiteX31" fmla="*/ 202442 w 2135846"/>
              <a:gd name="connsiteY31" fmla="*/ 832514 h 1107743"/>
              <a:gd name="connsiteX32" fmla="*/ 25021 w 2135846"/>
              <a:gd name="connsiteY32" fmla="*/ 968991 h 1107743"/>
              <a:gd name="connsiteX0" fmla="*/ 25021 w 2135846"/>
              <a:gd name="connsiteY0" fmla="*/ 1122910 h 1261662"/>
              <a:gd name="connsiteX1" fmla="*/ 52316 w 2135846"/>
              <a:gd name="connsiteY1" fmla="*/ 1232092 h 1261662"/>
              <a:gd name="connsiteX2" fmla="*/ 120555 w 2135846"/>
              <a:gd name="connsiteY2" fmla="*/ 1245740 h 1261662"/>
              <a:gd name="connsiteX3" fmla="*/ 270681 w 2135846"/>
              <a:gd name="connsiteY3" fmla="*/ 1136558 h 1261662"/>
              <a:gd name="connsiteX4" fmla="*/ 625522 w 2135846"/>
              <a:gd name="connsiteY4" fmla="*/ 809012 h 1261662"/>
              <a:gd name="connsiteX5" fmla="*/ 980364 w 2135846"/>
              <a:gd name="connsiteY5" fmla="*/ 536057 h 1261662"/>
              <a:gd name="connsiteX6" fmla="*/ 1458036 w 2135846"/>
              <a:gd name="connsiteY6" fmla="*/ 413227 h 1261662"/>
              <a:gd name="connsiteX7" fmla="*/ 1512627 w 2135846"/>
              <a:gd name="connsiteY7" fmla="*/ 522409 h 1261662"/>
              <a:gd name="connsiteX8" fmla="*/ 1621809 w 2135846"/>
              <a:gd name="connsiteY8" fmla="*/ 795364 h 1261662"/>
              <a:gd name="connsiteX9" fmla="*/ 1758287 w 2135846"/>
              <a:gd name="connsiteY9" fmla="*/ 1000081 h 1261662"/>
              <a:gd name="connsiteX10" fmla="*/ 1703696 w 2135846"/>
              <a:gd name="connsiteY10" fmla="*/ 863603 h 1261662"/>
              <a:gd name="connsiteX11" fmla="*/ 1608161 w 2135846"/>
              <a:gd name="connsiteY11" fmla="*/ 672534 h 1261662"/>
              <a:gd name="connsiteX12" fmla="*/ 1553570 w 2135846"/>
              <a:gd name="connsiteY12" fmla="*/ 481466 h 1261662"/>
              <a:gd name="connsiteX13" fmla="*/ 1553570 w 2135846"/>
              <a:gd name="connsiteY13" fmla="*/ 413227 h 1261662"/>
              <a:gd name="connsiteX14" fmla="*/ 1812878 w 2135846"/>
              <a:gd name="connsiteY14" fmla="*/ 358636 h 1261662"/>
              <a:gd name="connsiteX15" fmla="*/ 2072185 w 2135846"/>
              <a:gd name="connsiteY15" fmla="*/ 290397 h 1261662"/>
              <a:gd name="connsiteX16" fmla="*/ 2126776 w 2135846"/>
              <a:gd name="connsiteY16" fmla="*/ 12703 h 1261662"/>
              <a:gd name="connsiteX17" fmla="*/ 2017763 w 2135846"/>
              <a:gd name="connsiteY17" fmla="*/ 214181 h 1261662"/>
              <a:gd name="connsiteX18" fmla="*/ 1908412 w 2135846"/>
              <a:gd name="connsiteY18" fmla="*/ 249454 h 1261662"/>
              <a:gd name="connsiteX19" fmla="*/ 1567218 w 2135846"/>
              <a:gd name="connsiteY19" fmla="*/ 276749 h 1261662"/>
              <a:gd name="connsiteX20" fmla="*/ 1171433 w 2135846"/>
              <a:gd name="connsiteY20" fmla="*/ 331340 h 1261662"/>
              <a:gd name="connsiteX21" fmla="*/ 843887 w 2135846"/>
              <a:gd name="connsiteY21" fmla="*/ 481466 h 1261662"/>
              <a:gd name="connsiteX22" fmla="*/ 721057 w 2135846"/>
              <a:gd name="connsiteY22" fmla="*/ 563352 h 1261662"/>
              <a:gd name="connsiteX23" fmla="*/ 625522 w 2135846"/>
              <a:gd name="connsiteY23" fmla="*/ 454170 h 1261662"/>
              <a:gd name="connsiteX24" fmla="*/ 543636 w 2135846"/>
              <a:gd name="connsiteY24" fmla="*/ 235806 h 1261662"/>
              <a:gd name="connsiteX25" fmla="*/ 489045 w 2135846"/>
              <a:gd name="connsiteY25" fmla="*/ 153919 h 1261662"/>
              <a:gd name="connsiteX26" fmla="*/ 502693 w 2135846"/>
              <a:gd name="connsiteY26" fmla="*/ 235806 h 1261662"/>
              <a:gd name="connsiteX27" fmla="*/ 543636 w 2135846"/>
              <a:gd name="connsiteY27" fmla="*/ 372284 h 1261662"/>
              <a:gd name="connsiteX28" fmla="*/ 666466 w 2135846"/>
              <a:gd name="connsiteY28" fmla="*/ 577000 h 1261662"/>
              <a:gd name="connsiteX29" fmla="*/ 625522 w 2135846"/>
              <a:gd name="connsiteY29" fmla="*/ 645239 h 1261662"/>
              <a:gd name="connsiteX30" fmla="*/ 379863 w 2135846"/>
              <a:gd name="connsiteY30" fmla="*/ 836307 h 1261662"/>
              <a:gd name="connsiteX31" fmla="*/ 202442 w 2135846"/>
              <a:gd name="connsiteY31" fmla="*/ 986433 h 1261662"/>
              <a:gd name="connsiteX32" fmla="*/ 25021 w 2135846"/>
              <a:gd name="connsiteY32" fmla="*/ 1122910 h 1261662"/>
              <a:gd name="connsiteX0" fmla="*/ 25021 w 2145441"/>
              <a:gd name="connsiteY0" fmla="*/ 1122725 h 1261477"/>
              <a:gd name="connsiteX1" fmla="*/ 52316 w 2145441"/>
              <a:gd name="connsiteY1" fmla="*/ 1231907 h 1261477"/>
              <a:gd name="connsiteX2" fmla="*/ 120555 w 2145441"/>
              <a:gd name="connsiteY2" fmla="*/ 1245555 h 1261477"/>
              <a:gd name="connsiteX3" fmla="*/ 270681 w 2145441"/>
              <a:gd name="connsiteY3" fmla="*/ 1136373 h 1261477"/>
              <a:gd name="connsiteX4" fmla="*/ 625522 w 2145441"/>
              <a:gd name="connsiteY4" fmla="*/ 808827 h 1261477"/>
              <a:gd name="connsiteX5" fmla="*/ 980364 w 2145441"/>
              <a:gd name="connsiteY5" fmla="*/ 535872 h 1261477"/>
              <a:gd name="connsiteX6" fmla="*/ 1458036 w 2145441"/>
              <a:gd name="connsiteY6" fmla="*/ 413042 h 1261477"/>
              <a:gd name="connsiteX7" fmla="*/ 1512627 w 2145441"/>
              <a:gd name="connsiteY7" fmla="*/ 522224 h 1261477"/>
              <a:gd name="connsiteX8" fmla="*/ 1621809 w 2145441"/>
              <a:gd name="connsiteY8" fmla="*/ 795179 h 1261477"/>
              <a:gd name="connsiteX9" fmla="*/ 1758287 w 2145441"/>
              <a:gd name="connsiteY9" fmla="*/ 999896 h 1261477"/>
              <a:gd name="connsiteX10" fmla="*/ 1703696 w 2145441"/>
              <a:gd name="connsiteY10" fmla="*/ 863418 h 1261477"/>
              <a:gd name="connsiteX11" fmla="*/ 1608161 w 2145441"/>
              <a:gd name="connsiteY11" fmla="*/ 672349 h 1261477"/>
              <a:gd name="connsiteX12" fmla="*/ 1553570 w 2145441"/>
              <a:gd name="connsiteY12" fmla="*/ 481281 h 1261477"/>
              <a:gd name="connsiteX13" fmla="*/ 1553570 w 2145441"/>
              <a:gd name="connsiteY13" fmla="*/ 413042 h 1261477"/>
              <a:gd name="connsiteX14" fmla="*/ 1812878 w 2145441"/>
              <a:gd name="connsiteY14" fmla="*/ 358451 h 1261477"/>
              <a:gd name="connsiteX15" fmla="*/ 2072185 w 2145441"/>
              <a:gd name="connsiteY15" fmla="*/ 290212 h 1261477"/>
              <a:gd name="connsiteX16" fmla="*/ 2129751 w 2145441"/>
              <a:gd name="connsiteY16" fmla="*/ 138887 h 1261477"/>
              <a:gd name="connsiteX17" fmla="*/ 2126776 w 2145441"/>
              <a:gd name="connsiteY17" fmla="*/ 12518 h 1261477"/>
              <a:gd name="connsiteX18" fmla="*/ 2017763 w 2145441"/>
              <a:gd name="connsiteY18" fmla="*/ 213996 h 1261477"/>
              <a:gd name="connsiteX19" fmla="*/ 1908412 w 2145441"/>
              <a:gd name="connsiteY19" fmla="*/ 249269 h 1261477"/>
              <a:gd name="connsiteX20" fmla="*/ 1567218 w 2145441"/>
              <a:gd name="connsiteY20" fmla="*/ 276564 h 1261477"/>
              <a:gd name="connsiteX21" fmla="*/ 1171433 w 2145441"/>
              <a:gd name="connsiteY21" fmla="*/ 331155 h 1261477"/>
              <a:gd name="connsiteX22" fmla="*/ 843887 w 2145441"/>
              <a:gd name="connsiteY22" fmla="*/ 481281 h 1261477"/>
              <a:gd name="connsiteX23" fmla="*/ 721057 w 2145441"/>
              <a:gd name="connsiteY23" fmla="*/ 563167 h 1261477"/>
              <a:gd name="connsiteX24" fmla="*/ 625522 w 2145441"/>
              <a:gd name="connsiteY24" fmla="*/ 453985 h 1261477"/>
              <a:gd name="connsiteX25" fmla="*/ 543636 w 2145441"/>
              <a:gd name="connsiteY25" fmla="*/ 235621 h 1261477"/>
              <a:gd name="connsiteX26" fmla="*/ 489045 w 2145441"/>
              <a:gd name="connsiteY26" fmla="*/ 153734 h 1261477"/>
              <a:gd name="connsiteX27" fmla="*/ 502693 w 2145441"/>
              <a:gd name="connsiteY27" fmla="*/ 235621 h 1261477"/>
              <a:gd name="connsiteX28" fmla="*/ 543636 w 2145441"/>
              <a:gd name="connsiteY28" fmla="*/ 372099 h 1261477"/>
              <a:gd name="connsiteX29" fmla="*/ 666466 w 2145441"/>
              <a:gd name="connsiteY29" fmla="*/ 576815 h 1261477"/>
              <a:gd name="connsiteX30" fmla="*/ 625522 w 2145441"/>
              <a:gd name="connsiteY30" fmla="*/ 645054 h 1261477"/>
              <a:gd name="connsiteX31" fmla="*/ 379863 w 2145441"/>
              <a:gd name="connsiteY31" fmla="*/ 836122 h 1261477"/>
              <a:gd name="connsiteX32" fmla="*/ 202442 w 2145441"/>
              <a:gd name="connsiteY32" fmla="*/ 986248 h 1261477"/>
              <a:gd name="connsiteX33" fmla="*/ 25021 w 2145441"/>
              <a:gd name="connsiteY33" fmla="*/ 1122725 h 1261477"/>
              <a:gd name="connsiteX0" fmla="*/ 25021 w 2197116"/>
              <a:gd name="connsiteY0" fmla="*/ 1122725 h 1261477"/>
              <a:gd name="connsiteX1" fmla="*/ 52316 w 2197116"/>
              <a:gd name="connsiteY1" fmla="*/ 1231907 h 1261477"/>
              <a:gd name="connsiteX2" fmla="*/ 120555 w 2197116"/>
              <a:gd name="connsiteY2" fmla="*/ 1245555 h 1261477"/>
              <a:gd name="connsiteX3" fmla="*/ 270681 w 2197116"/>
              <a:gd name="connsiteY3" fmla="*/ 1136373 h 1261477"/>
              <a:gd name="connsiteX4" fmla="*/ 625522 w 2197116"/>
              <a:gd name="connsiteY4" fmla="*/ 808827 h 1261477"/>
              <a:gd name="connsiteX5" fmla="*/ 980364 w 2197116"/>
              <a:gd name="connsiteY5" fmla="*/ 535872 h 1261477"/>
              <a:gd name="connsiteX6" fmla="*/ 1458036 w 2197116"/>
              <a:gd name="connsiteY6" fmla="*/ 413042 h 1261477"/>
              <a:gd name="connsiteX7" fmla="*/ 1512627 w 2197116"/>
              <a:gd name="connsiteY7" fmla="*/ 522224 h 1261477"/>
              <a:gd name="connsiteX8" fmla="*/ 1621809 w 2197116"/>
              <a:gd name="connsiteY8" fmla="*/ 795179 h 1261477"/>
              <a:gd name="connsiteX9" fmla="*/ 1758287 w 2197116"/>
              <a:gd name="connsiteY9" fmla="*/ 999896 h 1261477"/>
              <a:gd name="connsiteX10" fmla="*/ 1703696 w 2197116"/>
              <a:gd name="connsiteY10" fmla="*/ 863418 h 1261477"/>
              <a:gd name="connsiteX11" fmla="*/ 1608161 w 2197116"/>
              <a:gd name="connsiteY11" fmla="*/ 672349 h 1261477"/>
              <a:gd name="connsiteX12" fmla="*/ 1553570 w 2197116"/>
              <a:gd name="connsiteY12" fmla="*/ 481281 h 1261477"/>
              <a:gd name="connsiteX13" fmla="*/ 1553570 w 2197116"/>
              <a:gd name="connsiteY13" fmla="*/ 413042 h 1261477"/>
              <a:gd name="connsiteX14" fmla="*/ 1812878 w 2197116"/>
              <a:gd name="connsiteY14" fmla="*/ 358451 h 1261477"/>
              <a:gd name="connsiteX15" fmla="*/ 2072185 w 2197116"/>
              <a:gd name="connsiteY15" fmla="*/ 290212 h 1261477"/>
              <a:gd name="connsiteX16" fmla="*/ 2129751 w 2197116"/>
              <a:gd name="connsiteY16" fmla="*/ 138887 h 1261477"/>
              <a:gd name="connsiteX17" fmla="*/ 2126776 w 2197116"/>
              <a:gd name="connsiteY17" fmla="*/ 12518 h 1261477"/>
              <a:gd name="connsiteX18" fmla="*/ 2017763 w 2197116"/>
              <a:gd name="connsiteY18" fmla="*/ 213996 h 1261477"/>
              <a:gd name="connsiteX19" fmla="*/ 1908412 w 2197116"/>
              <a:gd name="connsiteY19" fmla="*/ 249269 h 1261477"/>
              <a:gd name="connsiteX20" fmla="*/ 1567218 w 2197116"/>
              <a:gd name="connsiteY20" fmla="*/ 276564 h 1261477"/>
              <a:gd name="connsiteX21" fmla="*/ 1171433 w 2197116"/>
              <a:gd name="connsiteY21" fmla="*/ 331155 h 1261477"/>
              <a:gd name="connsiteX22" fmla="*/ 843887 w 2197116"/>
              <a:gd name="connsiteY22" fmla="*/ 481281 h 1261477"/>
              <a:gd name="connsiteX23" fmla="*/ 721057 w 2197116"/>
              <a:gd name="connsiteY23" fmla="*/ 563167 h 1261477"/>
              <a:gd name="connsiteX24" fmla="*/ 625522 w 2197116"/>
              <a:gd name="connsiteY24" fmla="*/ 453985 h 1261477"/>
              <a:gd name="connsiteX25" fmla="*/ 543636 w 2197116"/>
              <a:gd name="connsiteY25" fmla="*/ 235621 h 1261477"/>
              <a:gd name="connsiteX26" fmla="*/ 489045 w 2197116"/>
              <a:gd name="connsiteY26" fmla="*/ 153734 h 1261477"/>
              <a:gd name="connsiteX27" fmla="*/ 502693 w 2197116"/>
              <a:gd name="connsiteY27" fmla="*/ 235621 h 1261477"/>
              <a:gd name="connsiteX28" fmla="*/ 543636 w 2197116"/>
              <a:gd name="connsiteY28" fmla="*/ 372099 h 1261477"/>
              <a:gd name="connsiteX29" fmla="*/ 666466 w 2197116"/>
              <a:gd name="connsiteY29" fmla="*/ 576815 h 1261477"/>
              <a:gd name="connsiteX30" fmla="*/ 625522 w 2197116"/>
              <a:gd name="connsiteY30" fmla="*/ 645054 h 1261477"/>
              <a:gd name="connsiteX31" fmla="*/ 379863 w 2197116"/>
              <a:gd name="connsiteY31" fmla="*/ 836122 h 1261477"/>
              <a:gd name="connsiteX32" fmla="*/ 202442 w 2197116"/>
              <a:gd name="connsiteY32" fmla="*/ 986248 h 1261477"/>
              <a:gd name="connsiteX33" fmla="*/ 25021 w 2197116"/>
              <a:gd name="connsiteY33" fmla="*/ 1122725 h 1261477"/>
              <a:gd name="connsiteX0" fmla="*/ 25021 w 2316103"/>
              <a:gd name="connsiteY0" fmla="*/ 1141440 h 1280192"/>
              <a:gd name="connsiteX1" fmla="*/ 52316 w 2316103"/>
              <a:gd name="connsiteY1" fmla="*/ 1250622 h 1280192"/>
              <a:gd name="connsiteX2" fmla="*/ 120555 w 2316103"/>
              <a:gd name="connsiteY2" fmla="*/ 1264270 h 1280192"/>
              <a:gd name="connsiteX3" fmla="*/ 270681 w 2316103"/>
              <a:gd name="connsiteY3" fmla="*/ 1155088 h 1280192"/>
              <a:gd name="connsiteX4" fmla="*/ 625522 w 2316103"/>
              <a:gd name="connsiteY4" fmla="*/ 827542 h 1280192"/>
              <a:gd name="connsiteX5" fmla="*/ 980364 w 2316103"/>
              <a:gd name="connsiteY5" fmla="*/ 554587 h 1280192"/>
              <a:gd name="connsiteX6" fmla="*/ 1458036 w 2316103"/>
              <a:gd name="connsiteY6" fmla="*/ 431757 h 1280192"/>
              <a:gd name="connsiteX7" fmla="*/ 1512627 w 2316103"/>
              <a:gd name="connsiteY7" fmla="*/ 540939 h 1280192"/>
              <a:gd name="connsiteX8" fmla="*/ 1621809 w 2316103"/>
              <a:gd name="connsiteY8" fmla="*/ 813894 h 1280192"/>
              <a:gd name="connsiteX9" fmla="*/ 1758287 w 2316103"/>
              <a:gd name="connsiteY9" fmla="*/ 1018611 h 1280192"/>
              <a:gd name="connsiteX10" fmla="*/ 1703696 w 2316103"/>
              <a:gd name="connsiteY10" fmla="*/ 882133 h 1280192"/>
              <a:gd name="connsiteX11" fmla="*/ 1608161 w 2316103"/>
              <a:gd name="connsiteY11" fmla="*/ 691064 h 1280192"/>
              <a:gd name="connsiteX12" fmla="*/ 1553570 w 2316103"/>
              <a:gd name="connsiteY12" fmla="*/ 499996 h 1280192"/>
              <a:gd name="connsiteX13" fmla="*/ 1553570 w 2316103"/>
              <a:gd name="connsiteY13" fmla="*/ 431757 h 1280192"/>
              <a:gd name="connsiteX14" fmla="*/ 1812878 w 2316103"/>
              <a:gd name="connsiteY14" fmla="*/ 377166 h 1280192"/>
              <a:gd name="connsiteX15" fmla="*/ 2072185 w 2316103"/>
              <a:gd name="connsiteY15" fmla="*/ 308927 h 1280192"/>
              <a:gd name="connsiteX16" fmla="*/ 2129751 w 2316103"/>
              <a:gd name="connsiteY16" fmla="*/ 157602 h 1280192"/>
              <a:gd name="connsiteX17" fmla="*/ 2126776 w 2316103"/>
              <a:gd name="connsiteY17" fmla="*/ 31233 h 1280192"/>
              <a:gd name="connsiteX18" fmla="*/ 2017763 w 2316103"/>
              <a:gd name="connsiteY18" fmla="*/ 232711 h 1280192"/>
              <a:gd name="connsiteX19" fmla="*/ 1908412 w 2316103"/>
              <a:gd name="connsiteY19" fmla="*/ 267984 h 1280192"/>
              <a:gd name="connsiteX20" fmla="*/ 1567218 w 2316103"/>
              <a:gd name="connsiteY20" fmla="*/ 295279 h 1280192"/>
              <a:gd name="connsiteX21" fmla="*/ 1171433 w 2316103"/>
              <a:gd name="connsiteY21" fmla="*/ 349870 h 1280192"/>
              <a:gd name="connsiteX22" fmla="*/ 843887 w 2316103"/>
              <a:gd name="connsiteY22" fmla="*/ 499996 h 1280192"/>
              <a:gd name="connsiteX23" fmla="*/ 721057 w 2316103"/>
              <a:gd name="connsiteY23" fmla="*/ 581882 h 1280192"/>
              <a:gd name="connsiteX24" fmla="*/ 625522 w 2316103"/>
              <a:gd name="connsiteY24" fmla="*/ 472700 h 1280192"/>
              <a:gd name="connsiteX25" fmla="*/ 543636 w 2316103"/>
              <a:gd name="connsiteY25" fmla="*/ 254336 h 1280192"/>
              <a:gd name="connsiteX26" fmla="*/ 489045 w 2316103"/>
              <a:gd name="connsiteY26" fmla="*/ 172449 h 1280192"/>
              <a:gd name="connsiteX27" fmla="*/ 502693 w 2316103"/>
              <a:gd name="connsiteY27" fmla="*/ 254336 h 1280192"/>
              <a:gd name="connsiteX28" fmla="*/ 543636 w 2316103"/>
              <a:gd name="connsiteY28" fmla="*/ 390814 h 1280192"/>
              <a:gd name="connsiteX29" fmla="*/ 666466 w 2316103"/>
              <a:gd name="connsiteY29" fmla="*/ 595530 h 1280192"/>
              <a:gd name="connsiteX30" fmla="*/ 625522 w 2316103"/>
              <a:gd name="connsiteY30" fmla="*/ 663769 h 1280192"/>
              <a:gd name="connsiteX31" fmla="*/ 379863 w 2316103"/>
              <a:gd name="connsiteY31" fmla="*/ 854837 h 1280192"/>
              <a:gd name="connsiteX32" fmla="*/ 202442 w 2316103"/>
              <a:gd name="connsiteY32" fmla="*/ 1004963 h 1280192"/>
              <a:gd name="connsiteX33" fmla="*/ 25021 w 2316103"/>
              <a:gd name="connsiteY33" fmla="*/ 1141440 h 1280192"/>
              <a:gd name="connsiteX0" fmla="*/ 25021 w 2491934"/>
              <a:gd name="connsiteY0" fmla="*/ 1141440 h 1280192"/>
              <a:gd name="connsiteX1" fmla="*/ 52316 w 2491934"/>
              <a:gd name="connsiteY1" fmla="*/ 1250622 h 1280192"/>
              <a:gd name="connsiteX2" fmla="*/ 120555 w 2491934"/>
              <a:gd name="connsiteY2" fmla="*/ 1264270 h 1280192"/>
              <a:gd name="connsiteX3" fmla="*/ 270681 w 2491934"/>
              <a:gd name="connsiteY3" fmla="*/ 1155088 h 1280192"/>
              <a:gd name="connsiteX4" fmla="*/ 625522 w 2491934"/>
              <a:gd name="connsiteY4" fmla="*/ 827542 h 1280192"/>
              <a:gd name="connsiteX5" fmla="*/ 980364 w 2491934"/>
              <a:gd name="connsiteY5" fmla="*/ 554587 h 1280192"/>
              <a:gd name="connsiteX6" fmla="*/ 1458036 w 2491934"/>
              <a:gd name="connsiteY6" fmla="*/ 431757 h 1280192"/>
              <a:gd name="connsiteX7" fmla="*/ 1512627 w 2491934"/>
              <a:gd name="connsiteY7" fmla="*/ 540939 h 1280192"/>
              <a:gd name="connsiteX8" fmla="*/ 1621809 w 2491934"/>
              <a:gd name="connsiteY8" fmla="*/ 813894 h 1280192"/>
              <a:gd name="connsiteX9" fmla="*/ 1758287 w 2491934"/>
              <a:gd name="connsiteY9" fmla="*/ 1018611 h 1280192"/>
              <a:gd name="connsiteX10" fmla="*/ 1703696 w 2491934"/>
              <a:gd name="connsiteY10" fmla="*/ 882133 h 1280192"/>
              <a:gd name="connsiteX11" fmla="*/ 1608161 w 2491934"/>
              <a:gd name="connsiteY11" fmla="*/ 691064 h 1280192"/>
              <a:gd name="connsiteX12" fmla="*/ 1553570 w 2491934"/>
              <a:gd name="connsiteY12" fmla="*/ 499996 h 1280192"/>
              <a:gd name="connsiteX13" fmla="*/ 1553570 w 2491934"/>
              <a:gd name="connsiteY13" fmla="*/ 431757 h 1280192"/>
              <a:gd name="connsiteX14" fmla="*/ 1812878 w 2491934"/>
              <a:gd name="connsiteY14" fmla="*/ 377166 h 1280192"/>
              <a:gd name="connsiteX15" fmla="*/ 2072185 w 2491934"/>
              <a:gd name="connsiteY15" fmla="*/ 308927 h 1280192"/>
              <a:gd name="connsiteX16" fmla="*/ 2305582 w 2491934"/>
              <a:gd name="connsiteY16" fmla="*/ 157602 h 1280192"/>
              <a:gd name="connsiteX17" fmla="*/ 2126776 w 2491934"/>
              <a:gd name="connsiteY17" fmla="*/ 31233 h 1280192"/>
              <a:gd name="connsiteX18" fmla="*/ 2017763 w 2491934"/>
              <a:gd name="connsiteY18" fmla="*/ 232711 h 1280192"/>
              <a:gd name="connsiteX19" fmla="*/ 1908412 w 2491934"/>
              <a:gd name="connsiteY19" fmla="*/ 267984 h 1280192"/>
              <a:gd name="connsiteX20" fmla="*/ 1567218 w 2491934"/>
              <a:gd name="connsiteY20" fmla="*/ 295279 h 1280192"/>
              <a:gd name="connsiteX21" fmla="*/ 1171433 w 2491934"/>
              <a:gd name="connsiteY21" fmla="*/ 349870 h 1280192"/>
              <a:gd name="connsiteX22" fmla="*/ 843887 w 2491934"/>
              <a:gd name="connsiteY22" fmla="*/ 499996 h 1280192"/>
              <a:gd name="connsiteX23" fmla="*/ 721057 w 2491934"/>
              <a:gd name="connsiteY23" fmla="*/ 581882 h 1280192"/>
              <a:gd name="connsiteX24" fmla="*/ 625522 w 2491934"/>
              <a:gd name="connsiteY24" fmla="*/ 472700 h 1280192"/>
              <a:gd name="connsiteX25" fmla="*/ 543636 w 2491934"/>
              <a:gd name="connsiteY25" fmla="*/ 254336 h 1280192"/>
              <a:gd name="connsiteX26" fmla="*/ 489045 w 2491934"/>
              <a:gd name="connsiteY26" fmla="*/ 172449 h 1280192"/>
              <a:gd name="connsiteX27" fmla="*/ 502693 w 2491934"/>
              <a:gd name="connsiteY27" fmla="*/ 254336 h 1280192"/>
              <a:gd name="connsiteX28" fmla="*/ 543636 w 2491934"/>
              <a:gd name="connsiteY28" fmla="*/ 390814 h 1280192"/>
              <a:gd name="connsiteX29" fmla="*/ 666466 w 2491934"/>
              <a:gd name="connsiteY29" fmla="*/ 595530 h 1280192"/>
              <a:gd name="connsiteX30" fmla="*/ 625522 w 2491934"/>
              <a:gd name="connsiteY30" fmla="*/ 663769 h 1280192"/>
              <a:gd name="connsiteX31" fmla="*/ 379863 w 2491934"/>
              <a:gd name="connsiteY31" fmla="*/ 854837 h 1280192"/>
              <a:gd name="connsiteX32" fmla="*/ 202442 w 2491934"/>
              <a:gd name="connsiteY32" fmla="*/ 1004963 h 1280192"/>
              <a:gd name="connsiteX33" fmla="*/ 25021 w 2491934"/>
              <a:gd name="connsiteY33" fmla="*/ 1141440 h 1280192"/>
              <a:gd name="connsiteX0" fmla="*/ 25021 w 2372947"/>
              <a:gd name="connsiteY0" fmla="*/ 1122725 h 1261477"/>
              <a:gd name="connsiteX1" fmla="*/ 52316 w 2372947"/>
              <a:gd name="connsiteY1" fmla="*/ 1231907 h 1261477"/>
              <a:gd name="connsiteX2" fmla="*/ 120555 w 2372947"/>
              <a:gd name="connsiteY2" fmla="*/ 1245555 h 1261477"/>
              <a:gd name="connsiteX3" fmla="*/ 270681 w 2372947"/>
              <a:gd name="connsiteY3" fmla="*/ 1136373 h 1261477"/>
              <a:gd name="connsiteX4" fmla="*/ 625522 w 2372947"/>
              <a:gd name="connsiteY4" fmla="*/ 808827 h 1261477"/>
              <a:gd name="connsiteX5" fmla="*/ 980364 w 2372947"/>
              <a:gd name="connsiteY5" fmla="*/ 535872 h 1261477"/>
              <a:gd name="connsiteX6" fmla="*/ 1458036 w 2372947"/>
              <a:gd name="connsiteY6" fmla="*/ 413042 h 1261477"/>
              <a:gd name="connsiteX7" fmla="*/ 1512627 w 2372947"/>
              <a:gd name="connsiteY7" fmla="*/ 522224 h 1261477"/>
              <a:gd name="connsiteX8" fmla="*/ 1621809 w 2372947"/>
              <a:gd name="connsiteY8" fmla="*/ 795179 h 1261477"/>
              <a:gd name="connsiteX9" fmla="*/ 1758287 w 2372947"/>
              <a:gd name="connsiteY9" fmla="*/ 999896 h 1261477"/>
              <a:gd name="connsiteX10" fmla="*/ 1703696 w 2372947"/>
              <a:gd name="connsiteY10" fmla="*/ 863418 h 1261477"/>
              <a:gd name="connsiteX11" fmla="*/ 1608161 w 2372947"/>
              <a:gd name="connsiteY11" fmla="*/ 672349 h 1261477"/>
              <a:gd name="connsiteX12" fmla="*/ 1553570 w 2372947"/>
              <a:gd name="connsiteY12" fmla="*/ 481281 h 1261477"/>
              <a:gd name="connsiteX13" fmla="*/ 1553570 w 2372947"/>
              <a:gd name="connsiteY13" fmla="*/ 413042 h 1261477"/>
              <a:gd name="connsiteX14" fmla="*/ 1812878 w 2372947"/>
              <a:gd name="connsiteY14" fmla="*/ 358451 h 1261477"/>
              <a:gd name="connsiteX15" fmla="*/ 2072185 w 2372947"/>
              <a:gd name="connsiteY15" fmla="*/ 290212 h 1261477"/>
              <a:gd name="connsiteX16" fmla="*/ 2305582 w 2372947"/>
              <a:gd name="connsiteY16" fmla="*/ 138887 h 1261477"/>
              <a:gd name="connsiteX17" fmla="*/ 2126776 w 2372947"/>
              <a:gd name="connsiteY17" fmla="*/ 12518 h 1261477"/>
              <a:gd name="connsiteX18" fmla="*/ 2017763 w 2372947"/>
              <a:gd name="connsiteY18" fmla="*/ 213996 h 1261477"/>
              <a:gd name="connsiteX19" fmla="*/ 1908412 w 2372947"/>
              <a:gd name="connsiteY19" fmla="*/ 249269 h 1261477"/>
              <a:gd name="connsiteX20" fmla="*/ 1567218 w 2372947"/>
              <a:gd name="connsiteY20" fmla="*/ 276564 h 1261477"/>
              <a:gd name="connsiteX21" fmla="*/ 1171433 w 2372947"/>
              <a:gd name="connsiteY21" fmla="*/ 331155 h 1261477"/>
              <a:gd name="connsiteX22" fmla="*/ 843887 w 2372947"/>
              <a:gd name="connsiteY22" fmla="*/ 481281 h 1261477"/>
              <a:gd name="connsiteX23" fmla="*/ 721057 w 2372947"/>
              <a:gd name="connsiteY23" fmla="*/ 563167 h 1261477"/>
              <a:gd name="connsiteX24" fmla="*/ 625522 w 2372947"/>
              <a:gd name="connsiteY24" fmla="*/ 453985 h 1261477"/>
              <a:gd name="connsiteX25" fmla="*/ 543636 w 2372947"/>
              <a:gd name="connsiteY25" fmla="*/ 235621 h 1261477"/>
              <a:gd name="connsiteX26" fmla="*/ 489045 w 2372947"/>
              <a:gd name="connsiteY26" fmla="*/ 153734 h 1261477"/>
              <a:gd name="connsiteX27" fmla="*/ 502693 w 2372947"/>
              <a:gd name="connsiteY27" fmla="*/ 235621 h 1261477"/>
              <a:gd name="connsiteX28" fmla="*/ 543636 w 2372947"/>
              <a:gd name="connsiteY28" fmla="*/ 372099 h 1261477"/>
              <a:gd name="connsiteX29" fmla="*/ 666466 w 2372947"/>
              <a:gd name="connsiteY29" fmla="*/ 576815 h 1261477"/>
              <a:gd name="connsiteX30" fmla="*/ 625522 w 2372947"/>
              <a:gd name="connsiteY30" fmla="*/ 645054 h 1261477"/>
              <a:gd name="connsiteX31" fmla="*/ 379863 w 2372947"/>
              <a:gd name="connsiteY31" fmla="*/ 836122 h 1261477"/>
              <a:gd name="connsiteX32" fmla="*/ 202442 w 2372947"/>
              <a:gd name="connsiteY32" fmla="*/ 986248 h 1261477"/>
              <a:gd name="connsiteX33" fmla="*/ 25021 w 2372947"/>
              <a:gd name="connsiteY3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489045 w 2305582"/>
              <a:gd name="connsiteY26" fmla="*/ 153734 h 1261477"/>
              <a:gd name="connsiteX27" fmla="*/ 502693 w 2305582"/>
              <a:gd name="connsiteY27" fmla="*/ 235621 h 1261477"/>
              <a:gd name="connsiteX28" fmla="*/ 543636 w 2305582"/>
              <a:gd name="connsiteY28" fmla="*/ 372099 h 1261477"/>
              <a:gd name="connsiteX29" fmla="*/ 666466 w 2305582"/>
              <a:gd name="connsiteY29" fmla="*/ 576815 h 1261477"/>
              <a:gd name="connsiteX30" fmla="*/ 625522 w 2305582"/>
              <a:gd name="connsiteY30" fmla="*/ 645054 h 1261477"/>
              <a:gd name="connsiteX31" fmla="*/ 379863 w 2305582"/>
              <a:gd name="connsiteY31" fmla="*/ 836122 h 1261477"/>
              <a:gd name="connsiteX32" fmla="*/ 202442 w 2305582"/>
              <a:gd name="connsiteY32" fmla="*/ 986248 h 1261477"/>
              <a:gd name="connsiteX33" fmla="*/ 25021 w 2305582"/>
              <a:gd name="connsiteY3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502693 w 2305582"/>
              <a:gd name="connsiteY26" fmla="*/ 235621 h 1261477"/>
              <a:gd name="connsiteX27" fmla="*/ 543636 w 2305582"/>
              <a:gd name="connsiteY27" fmla="*/ 372099 h 1261477"/>
              <a:gd name="connsiteX28" fmla="*/ 666466 w 2305582"/>
              <a:gd name="connsiteY28" fmla="*/ 576815 h 1261477"/>
              <a:gd name="connsiteX29" fmla="*/ 625522 w 2305582"/>
              <a:gd name="connsiteY29" fmla="*/ 645054 h 1261477"/>
              <a:gd name="connsiteX30" fmla="*/ 379863 w 2305582"/>
              <a:gd name="connsiteY30" fmla="*/ 836122 h 1261477"/>
              <a:gd name="connsiteX31" fmla="*/ 202442 w 2305582"/>
              <a:gd name="connsiteY31" fmla="*/ 986248 h 1261477"/>
              <a:gd name="connsiteX32" fmla="*/ 25021 w 2305582"/>
              <a:gd name="connsiteY32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543636 w 2305582"/>
              <a:gd name="connsiteY26" fmla="*/ 372099 h 1261477"/>
              <a:gd name="connsiteX27" fmla="*/ 666466 w 2305582"/>
              <a:gd name="connsiteY27" fmla="*/ 576815 h 1261477"/>
              <a:gd name="connsiteX28" fmla="*/ 625522 w 2305582"/>
              <a:gd name="connsiteY28" fmla="*/ 645054 h 1261477"/>
              <a:gd name="connsiteX29" fmla="*/ 379863 w 2305582"/>
              <a:gd name="connsiteY29" fmla="*/ 836122 h 1261477"/>
              <a:gd name="connsiteX30" fmla="*/ 202442 w 2305582"/>
              <a:gd name="connsiteY30" fmla="*/ 986248 h 1261477"/>
              <a:gd name="connsiteX31" fmla="*/ 25021 w 2305582"/>
              <a:gd name="connsiteY31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372099 h 1261477"/>
              <a:gd name="connsiteX26" fmla="*/ 666466 w 2305582"/>
              <a:gd name="connsiteY26" fmla="*/ 576815 h 1261477"/>
              <a:gd name="connsiteX27" fmla="*/ 625522 w 2305582"/>
              <a:gd name="connsiteY27" fmla="*/ 645054 h 1261477"/>
              <a:gd name="connsiteX28" fmla="*/ 379863 w 2305582"/>
              <a:gd name="connsiteY28" fmla="*/ 836122 h 1261477"/>
              <a:gd name="connsiteX29" fmla="*/ 202442 w 2305582"/>
              <a:gd name="connsiteY29" fmla="*/ 986248 h 1261477"/>
              <a:gd name="connsiteX30" fmla="*/ 25021 w 2305582"/>
              <a:gd name="connsiteY30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666466 w 2305582"/>
              <a:gd name="connsiteY25" fmla="*/ 576815 h 1261477"/>
              <a:gd name="connsiteX26" fmla="*/ 625522 w 2305582"/>
              <a:gd name="connsiteY26" fmla="*/ 645054 h 1261477"/>
              <a:gd name="connsiteX27" fmla="*/ 379863 w 2305582"/>
              <a:gd name="connsiteY27" fmla="*/ 836122 h 1261477"/>
              <a:gd name="connsiteX28" fmla="*/ 202442 w 2305582"/>
              <a:gd name="connsiteY28" fmla="*/ 986248 h 1261477"/>
              <a:gd name="connsiteX29" fmla="*/ 25021 w 2305582"/>
              <a:gd name="connsiteY29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66466 w 2305582"/>
              <a:gd name="connsiteY24" fmla="*/ 576815 h 1261477"/>
              <a:gd name="connsiteX25" fmla="*/ 625522 w 2305582"/>
              <a:gd name="connsiteY25" fmla="*/ 645054 h 1261477"/>
              <a:gd name="connsiteX26" fmla="*/ 379863 w 2305582"/>
              <a:gd name="connsiteY26" fmla="*/ 836122 h 1261477"/>
              <a:gd name="connsiteX27" fmla="*/ 202442 w 2305582"/>
              <a:gd name="connsiteY27" fmla="*/ 986248 h 1261477"/>
              <a:gd name="connsiteX28" fmla="*/ 25021 w 2305582"/>
              <a:gd name="connsiteY28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03696 w 2305582"/>
              <a:gd name="connsiteY9" fmla="*/ 863418 h 1261477"/>
              <a:gd name="connsiteX10" fmla="*/ 1608161 w 2305582"/>
              <a:gd name="connsiteY10" fmla="*/ 672349 h 1261477"/>
              <a:gd name="connsiteX11" fmla="*/ 1553570 w 2305582"/>
              <a:gd name="connsiteY11" fmla="*/ 481281 h 1261477"/>
              <a:gd name="connsiteX12" fmla="*/ 1553570 w 2305582"/>
              <a:gd name="connsiteY12" fmla="*/ 413042 h 1261477"/>
              <a:gd name="connsiteX13" fmla="*/ 1812878 w 2305582"/>
              <a:gd name="connsiteY13" fmla="*/ 358451 h 1261477"/>
              <a:gd name="connsiteX14" fmla="*/ 2072185 w 2305582"/>
              <a:gd name="connsiteY14" fmla="*/ 290212 h 1261477"/>
              <a:gd name="connsiteX15" fmla="*/ 2305582 w 2305582"/>
              <a:gd name="connsiteY15" fmla="*/ 138887 h 1261477"/>
              <a:gd name="connsiteX16" fmla="*/ 2126776 w 2305582"/>
              <a:gd name="connsiteY16" fmla="*/ 12518 h 1261477"/>
              <a:gd name="connsiteX17" fmla="*/ 2017763 w 2305582"/>
              <a:gd name="connsiteY17" fmla="*/ 213996 h 1261477"/>
              <a:gd name="connsiteX18" fmla="*/ 1908412 w 2305582"/>
              <a:gd name="connsiteY18" fmla="*/ 249269 h 1261477"/>
              <a:gd name="connsiteX19" fmla="*/ 1567218 w 2305582"/>
              <a:gd name="connsiteY19" fmla="*/ 276564 h 1261477"/>
              <a:gd name="connsiteX20" fmla="*/ 1171433 w 2305582"/>
              <a:gd name="connsiteY20" fmla="*/ 331155 h 1261477"/>
              <a:gd name="connsiteX21" fmla="*/ 843887 w 2305582"/>
              <a:gd name="connsiteY21" fmla="*/ 481281 h 1261477"/>
              <a:gd name="connsiteX22" fmla="*/ 721057 w 2305582"/>
              <a:gd name="connsiteY22" fmla="*/ 563167 h 1261477"/>
              <a:gd name="connsiteX23" fmla="*/ 666466 w 2305582"/>
              <a:gd name="connsiteY23" fmla="*/ 576815 h 1261477"/>
              <a:gd name="connsiteX24" fmla="*/ 625522 w 2305582"/>
              <a:gd name="connsiteY24" fmla="*/ 645054 h 1261477"/>
              <a:gd name="connsiteX25" fmla="*/ 379863 w 2305582"/>
              <a:gd name="connsiteY25" fmla="*/ 836122 h 1261477"/>
              <a:gd name="connsiteX26" fmla="*/ 202442 w 2305582"/>
              <a:gd name="connsiteY26" fmla="*/ 986248 h 1261477"/>
              <a:gd name="connsiteX27" fmla="*/ 25021 w 2305582"/>
              <a:gd name="connsiteY27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608161 w 2305582"/>
              <a:gd name="connsiteY9" fmla="*/ 672349 h 1261477"/>
              <a:gd name="connsiteX10" fmla="*/ 1553570 w 2305582"/>
              <a:gd name="connsiteY10" fmla="*/ 481281 h 1261477"/>
              <a:gd name="connsiteX11" fmla="*/ 1553570 w 2305582"/>
              <a:gd name="connsiteY11" fmla="*/ 413042 h 1261477"/>
              <a:gd name="connsiteX12" fmla="*/ 1812878 w 2305582"/>
              <a:gd name="connsiteY12" fmla="*/ 358451 h 1261477"/>
              <a:gd name="connsiteX13" fmla="*/ 2072185 w 2305582"/>
              <a:gd name="connsiteY13" fmla="*/ 290212 h 1261477"/>
              <a:gd name="connsiteX14" fmla="*/ 2305582 w 2305582"/>
              <a:gd name="connsiteY14" fmla="*/ 138887 h 1261477"/>
              <a:gd name="connsiteX15" fmla="*/ 2126776 w 2305582"/>
              <a:gd name="connsiteY15" fmla="*/ 12518 h 1261477"/>
              <a:gd name="connsiteX16" fmla="*/ 2017763 w 2305582"/>
              <a:gd name="connsiteY16" fmla="*/ 213996 h 1261477"/>
              <a:gd name="connsiteX17" fmla="*/ 1908412 w 2305582"/>
              <a:gd name="connsiteY17" fmla="*/ 249269 h 1261477"/>
              <a:gd name="connsiteX18" fmla="*/ 1567218 w 2305582"/>
              <a:gd name="connsiteY18" fmla="*/ 276564 h 1261477"/>
              <a:gd name="connsiteX19" fmla="*/ 1171433 w 2305582"/>
              <a:gd name="connsiteY19" fmla="*/ 331155 h 1261477"/>
              <a:gd name="connsiteX20" fmla="*/ 843887 w 2305582"/>
              <a:gd name="connsiteY20" fmla="*/ 481281 h 1261477"/>
              <a:gd name="connsiteX21" fmla="*/ 721057 w 2305582"/>
              <a:gd name="connsiteY21" fmla="*/ 563167 h 1261477"/>
              <a:gd name="connsiteX22" fmla="*/ 666466 w 2305582"/>
              <a:gd name="connsiteY22" fmla="*/ 576815 h 1261477"/>
              <a:gd name="connsiteX23" fmla="*/ 625522 w 2305582"/>
              <a:gd name="connsiteY23" fmla="*/ 645054 h 1261477"/>
              <a:gd name="connsiteX24" fmla="*/ 379863 w 2305582"/>
              <a:gd name="connsiteY24" fmla="*/ 836122 h 1261477"/>
              <a:gd name="connsiteX25" fmla="*/ 202442 w 2305582"/>
              <a:gd name="connsiteY25" fmla="*/ 986248 h 1261477"/>
              <a:gd name="connsiteX26" fmla="*/ 25021 w 2305582"/>
              <a:gd name="connsiteY26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08161 w 2305582"/>
              <a:gd name="connsiteY8" fmla="*/ 672349 h 1261477"/>
              <a:gd name="connsiteX9" fmla="*/ 1553570 w 2305582"/>
              <a:gd name="connsiteY9" fmla="*/ 481281 h 1261477"/>
              <a:gd name="connsiteX10" fmla="*/ 1553570 w 2305582"/>
              <a:gd name="connsiteY10" fmla="*/ 413042 h 1261477"/>
              <a:gd name="connsiteX11" fmla="*/ 1812878 w 2305582"/>
              <a:gd name="connsiteY11" fmla="*/ 358451 h 1261477"/>
              <a:gd name="connsiteX12" fmla="*/ 2072185 w 2305582"/>
              <a:gd name="connsiteY12" fmla="*/ 290212 h 1261477"/>
              <a:gd name="connsiteX13" fmla="*/ 2305582 w 2305582"/>
              <a:gd name="connsiteY13" fmla="*/ 138887 h 1261477"/>
              <a:gd name="connsiteX14" fmla="*/ 2126776 w 2305582"/>
              <a:gd name="connsiteY14" fmla="*/ 12518 h 1261477"/>
              <a:gd name="connsiteX15" fmla="*/ 2017763 w 2305582"/>
              <a:gd name="connsiteY15" fmla="*/ 213996 h 1261477"/>
              <a:gd name="connsiteX16" fmla="*/ 1908412 w 2305582"/>
              <a:gd name="connsiteY16" fmla="*/ 249269 h 1261477"/>
              <a:gd name="connsiteX17" fmla="*/ 1567218 w 2305582"/>
              <a:gd name="connsiteY17" fmla="*/ 276564 h 1261477"/>
              <a:gd name="connsiteX18" fmla="*/ 1171433 w 2305582"/>
              <a:gd name="connsiteY18" fmla="*/ 331155 h 1261477"/>
              <a:gd name="connsiteX19" fmla="*/ 843887 w 2305582"/>
              <a:gd name="connsiteY19" fmla="*/ 481281 h 1261477"/>
              <a:gd name="connsiteX20" fmla="*/ 721057 w 2305582"/>
              <a:gd name="connsiteY20" fmla="*/ 563167 h 1261477"/>
              <a:gd name="connsiteX21" fmla="*/ 666466 w 2305582"/>
              <a:gd name="connsiteY21" fmla="*/ 576815 h 1261477"/>
              <a:gd name="connsiteX22" fmla="*/ 625522 w 2305582"/>
              <a:gd name="connsiteY22" fmla="*/ 645054 h 1261477"/>
              <a:gd name="connsiteX23" fmla="*/ 379863 w 2305582"/>
              <a:gd name="connsiteY23" fmla="*/ 836122 h 1261477"/>
              <a:gd name="connsiteX24" fmla="*/ 202442 w 2305582"/>
              <a:gd name="connsiteY24" fmla="*/ 986248 h 1261477"/>
              <a:gd name="connsiteX25" fmla="*/ 25021 w 2305582"/>
              <a:gd name="connsiteY25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553570 w 2305582"/>
              <a:gd name="connsiteY8" fmla="*/ 481281 h 1261477"/>
              <a:gd name="connsiteX9" fmla="*/ 1553570 w 2305582"/>
              <a:gd name="connsiteY9" fmla="*/ 413042 h 1261477"/>
              <a:gd name="connsiteX10" fmla="*/ 1812878 w 2305582"/>
              <a:gd name="connsiteY10" fmla="*/ 358451 h 1261477"/>
              <a:gd name="connsiteX11" fmla="*/ 2072185 w 2305582"/>
              <a:gd name="connsiteY11" fmla="*/ 290212 h 1261477"/>
              <a:gd name="connsiteX12" fmla="*/ 2305582 w 2305582"/>
              <a:gd name="connsiteY12" fmla="*/ 138887 h 1261477"/>
              <a:gd name="connsiteX13" fmla="*/ 2126776 w 2305582"/>
              <a:gd name="connsiteY13" fmla="*/ 12518 h 1261477"/>
              <a:gd name="connsiteX14" fmla="*/ 2017763 w 2305582"/>
              <a:gd name="connsiteY14" fmla="*/ 213996 h 1261477"/>
              <a:gd name="connsiteX15" fmla="*/ 1908412 w 2305582"/>
              <a:gd name="connsiteY15" fmla="*/ 249269 h 1261477"/>
              <a:gd name="connsiteX16" fmla="*/ 1567218 w 2305582"/>
              <a:gd name="connsiteY16" fmla="*/ 276564 h 1261477"/>
              <a:gd name="connsiteX17" fmla="*/ 1171433 w 2305582"/>
              <a:gd name="connsiteY17" fmla="*/ 331155 h 1261477"/>
              <a:gd name="connsiteX18" fmla="*/ 843887 w 2305582"/>
              <a:gd name="connsiteY18" fmla="*/ 481281 h 1261477"/>
              <a:gd name="connsiteX19" fmla="*/ 721057 w 2305582"/>
              <a:gd name="connsiteY19" fmla="*/ 563167 h 1261477"/>
              <a:gd name="connsiteX20" fmla="*/ 666466 w 2305582"/>
              <a:gd name="connsiteY20" fmla="*/ 576815 h 1261477"/>
              <a:gd name="connsiteX21" fmla="*/ 625522 w 2305582"/>
              <a:gd name="connsiteY21" fmla="*/ 645054 h 1261477"/>
              <a:gd name="connsiteX22" fmla="*/ 379863 w 2305582"/>
              <a:gd name="connsiteY22" fmla="*/ 836122 h 1261477"/>
              <a:gd name="connsiteX23" fmla="*/ 202442 w 2305582"/>
              <a:gd name="connsiteY23" fmla="*/ 986248 h 1261477"/>
              <a:gd name="connsiteX24" fmla="*/ 25021 w 2305582"/>
              <a:gd name="connsiteY24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53570 w 2305582"/>
              <a:gd name="connsiteY7" fmla="*/ 481281 h 1261477"/>
              <a:gd name="connsiteX8" fmla="*/ 1553570 w 2305582"/>
              <a:gd name="connsiteY8" fmla="*/ 413042 h 1261477"/>
              <a:gd name="connsiteX9" fmla="*/ 1812878 w 2305582"/>
              <a:gd name="connsiteY9" fmla="*/ 358451 h 1261477"/>
              <a:gd name="connsiteX10" fmla="*/ 2072185 w 2305582"/>
              <a:gd name="connsiteY10" fmla="*/ 290212 h 1261477"/>
              <a:gd name="connsiteX11" fmla="*/ 2305582 w 2305582"/>
              <a:gd name="connsiteY11" fmla="*/ 138887 h 1261477"/>
              <a:gd name="connsiteX12" fmla="*/ 2126776 w 2305582"/>
              <a:gd name="connsiteY12" fmla="*/ 12518 h 1261477"/>
              <a:gd name="connsiteX13" fmla="*/ 2017763 w 2305582"/>
              <a:gd name="connsiteY13" fmla="*/ 213996 h 1261477"/>
              <a:gd name="connsiteX14" fmla="*/ 1908412 w 2305582"/>
              <a:gd name="connsiteY14" fmla="*/ 249269 h 1261477"/>
              <a:gd name="connsiteX15" fmla="*/ 1567218 w 2305582"/>
              <a:gd name="connsiteY15" fmla="*/ 276564 h 1261477"/>
              <a:gd name="connsiteX16" fmla="*/ 1171433 w 2305582"/>
              <a:gd name="connsiteY16" fmla="*/ 331155 h 1261477"/>
              <a:gd name="connsiteX17" fmla="*/ 843887 w 2305582"/>
              <a:gd name="connsiteY17" fmla="*/ 481281 h 1261477"/>
              <a:gd name="connsiteX18" fmla="*/ 721057 w 2305582"/>
              <a:gd name="connsiteY18" fmla="*/ 563167 h 1261477"/>
              <a:gd name="connsiteX19" fmla="*/ 666466 w 2305582"/>
              <a:gd name="connsiteY19" fmla="*/ 576815 h 1261477"/>
              <a:gd name="connsiteX20" fmla="*/ 625522 w 2305582"/>
              <a:gd name="connsiteY20" fmla="*/ 645054 h 1261477"/>
              <a:gd name="connsiteX21" fmla="*/ 379863 w 2305582"/>
              <a:gd name="connsiteY21" fmla="*/ 836122 h 1261477"/>
              <a:gd name="connsiteX22" fmla="*/ 202442 w 2305582"/>
              <a:gd name="connsiteY22" fmla="*/ 986248 h 1261477"/>
              <a:gd name="connsiteX23" fmla="*/ 25021 w 2305582"/>
              <a:gd name="connsiteY2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53570 w 2305582"/>
              <a:gd name="connsiteY7" fmla="*/ 413042 h 1261477"/>
              <a:gd name="connsiteX8" fmla="*/ 1812878 w 2305582"/>
              <a:gd name="connsiteY8" fmla="*/ 358451 h 1261477"/>
              <a:gd name="connsiteX9" fmla="*/ 2072185 w 2305582"/>
              <a:gd name="connsiteY9" fmla="*/ 290212 h 1261477"/>
              <a:gd name="connsiteX10" fmla="*/ 2305582 w 2305582"/>
              <a:gd name="connsiteY10" fmla="*/ 138887 h 1261477"/>
              <a:gd name="connsiteX11" fmla="*/ 2126776 w 2305582"/>
              <a:gd name="connsiteY11" fmla="*/ 12518 h 1261477"/>
              <a:gd name="connsiteX12" fmla="*/ 2017763 w 2305582"/>
              <a:gd name="connsiteY12" fmla="*/ 213996 h 1261477"/>
              <a:gd name="connsiteX13" fmla="*/ 1908412 w 2305582"/>
              <a:gd name="connsiteY13" fmla="*/ 249269 h 1261477"/>
              <a:gd name="connsiteX14" fmla="*/ 1567218 w 2305582"/>
              <a:gd name="connsiteY14" fmla="*/ 276564 h 1261477"/>
              <a:gd name="connsiteX15" fmla="*/ 1171433 w 2305582"/>
              <a:gd name="connsiteY15" fmla="*/ 331155 h 1261477"/>
              <a:gd name="connsiteX16" fmla="*/ 843887 w 2305582"/>
              <a:gd name="connsiteY16" fmla="*/ 481281 h 1261477"/>
              <a:gd name="connsiteX17" fmla="*/ 721057 w 2305582"/>
              <a:gd name="connsiteY17" fmla="*/ 563167 h 1261477"/>
              <a:gd name="connsiteX18" fmla="*/ 666466 w 2305582"/>
              <a:gd name="connsiteY18" fmla="*/ 576815 h 1261477"/>
              <a:gd name="connsiteX19" fmla="*/ 625522 w 2305582"/>
              <a:gd name="connsiteY19" fmla="*/ 645054 h 1261477"/>
              <a:gd name="connsiteX20" fmla="*/ 379863 w 2305582"/>
              <a:gd name="connsiteY20" fmla="*/ 836122 h 1261477"/>
              <a:gd name="connsiteX21" fmla="*/ 202442 w 2305582"/>
              <a:gd name="connsiteY21" fmla="*/ 986248 h 1261477"/>
              <a:gd name="connsiteX22" fmla="*/ 25021 w 2305582"/>
              <a:gd name="connsiteY22" fmla="*/ 1122725 h 12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05582" h="1261477">
                <a:moveTo>
                  <a:pt x="25021" y="1122725"/>
                </a:moveTo>
                <a:cubicBezTo>
                  <a:pt x="0" y="1163668"/>
                  <a:pt x="36394" y="1211435"/>
                  <a:pt x="52316" y="1231907"/>
                </a:cubicBezTo>
                <a:cubicBezTo>
                  <a:pt x="68238" y="1252379"/>
                  <a:pt x="84161" y="1261477"/>
                  <a:pt x="120555" y="1245555"/>
                </a:cubicBezTo>
                <a:cubicBezTo>
                  <a:pt x="156949" y="1229633"/>
                  <a:pt x="186520" y="1209161"/>
                  <a:pt x="270681" y="1136373"/>
                </a:cubicBezTo>
                <a:cubicBezTo>
                  <a:pt x="354842" y="1063585"/>
                  <a:pt x="507242" y="908910"/>
                  <a:pt x="625522" y="808827"/>
                </a:cubicBezTo>
                <a:cubicBezTo>
                  <a:pt x="743802" y="708744"/>
                  <a:pt x="841612" y="601836"/>
                  <a:pt x="980364" y="535872"/>
                </a:cubicBezTo>
                <a:cubicBezTo>
                  <a:pt x="1119116" y="469908"/>
                  <a:pt x="1362502" y="433514"/>
                  <a:pt x="1458036" y="413042"/>
                </a:cubicBezTo>
                <a:cubicBezTo>
                  <a:pt x="1553570" y="392570"/>
                  <a:pt x="1494430" y="422140"/>
                  <a:pt x="1553570" y="413042"/>
                </a:cubicBezTo>
                <a:cubicBezTo>
                  <a:pt x="1612710" y="403944"/>
                  <a:pt x="1726442" y="378923"/>
                  <a:pt x="1812878" y="358451"/>
                </a:cubicBezTo>
                <a:cubicBezTo>
                  <a:pt x="1899314" y="337979"/>
                  <a:pt x="1990068" y="326806"/>
                  <a:pt x="2072185" y="290212"/>
                </a:cubicBezTo>
                <a:cubicBezTo>
                  <a:pt x="2154302" y="253618"/>
                  <a:pt x="2203736" y="257937"/>
                  <a:pt x="2305582" y="138887"/>
                </a:cubicBezTo>
                <a:cubicBezTo>
                  <a:pt x="2227883" y="17000"/>
                  <a:pt x="2174746" y="0"/>
                  <a:pt x="2126776" y="12518"/>
                </a:cubicBezTo>
                <a:cubicBezTo>
                  <a:pt x="2078806" y="25036"/>
                  <a:pt x="2054157" y="174538"/>
                  <a:pt x="2017763" y="213996"/>
                </a:cubicBezTo>
                <a:cubicBezTo>
                  <a:pt x="1981369" y="253454"/>
                  <a:pt x="1983503" y="238841"/>
                  <a:pt x="1908412" y="249269"/>
                </a:cubicBezTo>
                <a:cubicBezTo>
                  <a:pt x="1833321" y="259697"/>
                  <a:pt x="1690048" y="262916"/>
                  <a:pt x="1567218" y="276564"/>
                </a:cubicBezTo>
                <a:cubicBezTo>
                  <a:pt x="1444388" y="290212"/>
                  <a:pt x="1291988" y="297036"/>
                  <a:pt x="1171433" y="331155"/>
                </a:cubicBezTo>
                <a:cubicBezTo>
                  <a:pt x="1050878" y="365274"/>
                  <a:pt x="918950" y="442612"/>
                  <a:pt x="843887" y="481281"/>
                </a:cubicBezTo>
                <a:cubicBezTo>
                  <a:pt x="768824" y="519950"/>
                  <a:pt x="750627" y="547245"/>
                  <a:pt x="721057" y="563167"/>
                </a:cubicBezTo>
                <a:cubicBezTo>
                  <a:pt x="691487" y="579089"/>
                  <a:pt x="682389" y="563167"/>
                  <a:pt x="666466" y="576815"/>
                </a:cubicBezTo>
                <a:cubicBezTo>
                  <a:pt x="650544" y="590463"/>
                  <a:pt x="673289" y="601836"/>
                  <a:pt x="625522" y="645054"/>
                </a:cubicBezTo>
                <a:cubicBezTo>
                  <a:pt x="577755" y="688272"/>
                  <a:pt x="450376" y="779256"/>
                  <a:pt x="379863" y="836122"/>
                </a:cubicBezTo>
                <a:cubicBezTo>
                  <a:pt x="309350" y="892988"/>
                  <a:pt x="261582" y="938481"/>
                  <a:pt x="202442" y="986248"/>
                </a:cubicBezTo>
                <a:cubicBezTo>
                  <a:pt x="143302" y="1034015"/>
                  <a:pt x="50042" y="1081782"/>
                  <a:pt x="25021" y="1122725"/>
                </a:cubicBezTo>
                <a:close/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>
              <a:rot lat="236752" lon="1494126" rev="224025"/>
            </a:camera>
            <a:lightRig rig="threePt" dir="t">
              <a:rot lat="0" lon="0" rev="3000000"/>
            </a:lightRig>
          </a:scene3d>
          <a:sp3d>
            <a:bevelT h="82550"/>
            <a:bevelB h="825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2524760" y="2656840"/>
            <a:ext cx="2230120" cy="1366520"/>
          </a:xfrm>
          <a:custGeom>
            <a:avLst/>
            <a:gdLst>
              <a:gd name="connsiteX0" fmla="*/ 81280 w 2230120"/>
              <a:gd name="connsiteY0" fmla="*/ 1366520 h 1366520"/>
              <a:gd name="connsiteX1" fmla="*/ 50800 w 2230120"/>
              <a:gd name="connsiteY1" fmla="*/ 985520 h 1366520"/>
              <a:gd name="connsiteX2" fmla="*/ 386080 w 2230120"/>
              <a:gd name="connsiteY2" fmla="*/ 711200 h 1366520"/>
              <a:gd name="connsiteX3" fmla="*/ 690880 w 2230120"/>
              <a:gd name="connsiteY3" fmla="*/ 711200 h 1366520"/>
              <a:gd name="connsiteX4" fmla="*/ 690880 w 2230120"/>
              <a:gd name="connsiteY4" fmla="*/ 497840 h 1366520"/>
              <a:gd name="connsiteX5" fmla="*/ 904240 w 2230120"/>
              <a:gd name="connsiteY5" fmla="*/ 269240 h 1366520"/>
              <a:gd name="connsiteX6" fmla="*/ 1300480 w 2230120"/>
              <a:gd name="connsiteY6" fmla="*/ 162560 h 1366520"/>
              <a:gd name="connsiteX7" fmla="*/ 1483360 w 2230120"/>
              <a:gd name="connsiteY7" fmla="*/ 299720 h 1366520"/>
              <a:gd name="connsiteX8" fmla="*/ 1559560 w 2230120"/>
              <a:gd name="connsiteY8" fmla="*/ 132080 h 1366520"/>
              <a:gd name="connsiteX9" fmla="*/ 2001520 w 2230120"/>
              <a:gd name="connsiteY9" fmla="*/ 10160 h 1366520"/>
              <a:gd name="connsiteX10" fmla="*/ 2230120 w 2230120"/>
              <a:gd name="connsiteY10" fmla="*/ 71120 h 136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120" h="1366520">
                <a:moveTo>
                  <a:pt x="81280" y="1366520"/>
                </a:moveTo>
                <a:cubicBezTo>
                  <a:pt x="40640" y="1230630"/>
                  <a:pt x="0" y="1094740"/>
                  <a:pt x="50800" y="985520"/>
                </a:cubicBezTo>
                <a:cubicBezTo>
                  <a:pt x="101600" y="876300"/>
                  <a:pt x="279400" y="756920"/>
                  <a:pt x="386080" y="711200"/>
                </a:cubicBezTo>
                <a:cubicBezTo>
                  <a:pt x="492760" y="665480"/>
                  <a:pt x="640080" y="746760"/>
                  <a:pt x="690880" y="711200"/>
                </a:cubicBezTo>
                <a:cubicBezTo>
                  <a:pt x="741680" y="675640"/>
                  <a:pt x="655320" y="571500"/>
                  <a:pt x="690880" y="497840"/>
                </a:cubicBezTo>
                <a:cubicBezTo>
                  <a:pt x="726440" y="424180"/>
                  <a:pt x="802640" y="325120"/>
                  <a:pt x="904240" y="269240"/>
                </a:cubicBezTo>
                <a:cubicBezTo>
                  <a:pt x="1005840" y="213360"/>
                  <a:pt x="1203960" y="157480"/>
                  <a:pt x="1300480" y="162560"/>
                </a:cubicBezTo>
                <a:cubicBezTo>
                  <a:pt x="1397000" y="167640"/>
                  <a:pt x="1440180" y="304800"/>
                  <a:pt x="1483360" y="299720"/>
                </a:cubicBezTo>
                <a:cubicBezTo>
                  <a:pt x="1526540" y="294640"/>
                  <a:pt x="1473200" y="180340"/>
                  <a:pt x="1559560" y="132080"/>
                </a:cubicBezTo>
                <a:cubicBezTo>
                  <a:pt x="1645920" y="83820"/>
                  <a:pt x="1889760" y="20320"/>
                  <a:pt x="2001520" y="10160"/>
                </a:cubicBezTo>
                <a:cubicBezTo>
                  <a:pt x="2113280" y="0"/>
                  <a:pt x="2171700" y="35560"/>
                  <a:pt x="2230120" y="71120"/>
                </a:cubicBezTo>
              </a:path>
            </a:pathLst>
          </a:custGeom>
          <a:noFill/>
          <a:ln w="63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2309734" y="2643182"/>
            <a:ext cx="2809773" cy="1604529"/>
          </a:xfrm>
          <a:custGeom>
            <a:avLst/>
            <a:gdLst>
              <a:gd name="connsiteX0" fmla="*/ 25021 w 2154072"/>
              <a:gd name="connsiteY0" fmla="*/ 968991 h 1107743"/>
              <a:gd name="connsiteX1" fmla="*/ 52316 w 2154072"/>
              <a:gd name="connsiteY1" fmla="*/ 1078173 h 1107743"/>
              <a:gd name="connsiteX2" fmla="*/ 120555 w 2154072"/>
              <a:gd name="connsiteY2" fmla="*/ 1091821 h 1107743"/>
              <a:gd name="connsiteX3" fmla="*/ 270681 w 2154072"/>
              <a:gd name="connsiteY3" fmla="*/ 982639 h 1107743"/>
              <a:gd name="connsiteX4" fmla="*/ 625522 w 2154072"/>
              <a:gd name="connsiteY4" fmla="*/ 655093 h 1107743"/>
              <a:gd name="connsiteX5" fmla="*/ 980364 w 2154072"/>
              <a:gd name="connsiteY5" fmla="*/ 382138 h 1107743"/>
              <a:gd name="connsiteX6" fmla="*/ 1458036 w 2154072"/>
              <a:gd name="connsiteY6" fmla="*/ 259308 h 1107743"/>
              <a:gd name="connsiteX7" fmla="*/ 1512627 w 2154072"/>
              <a:gd name="connsiteY7" fmla="*/ 368490 h 1107743"/>
              <a:gd name="connsiteX8" fmla="*/ 1621809 w 2154072"/>
              <a:gd name="connsiteY8" fmla="*/ 641445 h 1107743"/>
              <a:gd name="connsiteX9" fmla="*/ 1758287 w 2154072"/>
              <a:gd name="connsiteY9" fmla="*/ 846162 h 1107743"/>
              <a:gd name="connsiteX10" fmla="*/ 1703696 w 2154072"/>
              <a:gd name="connsiteY10" fmla="*/ 709684 h 1107743"/>
              <a:gd name="connsiteX11" fmla="*/ 1608161 w 2154072"/>
              <a:gd name="connsiteY11" fmla="*/ 518615 h 1107743"/>
              <a:gd name="connsiteX12" fmla="*/ 1553570 w 2154072"/>
              <a:gd name="connsiteY12" fmla="*/ 327547 h 1107743"/>
              <a:gd name="connsiteX13" fmla="*/ 1553570 w 2154072"/>
              <a:gd name="connsiteY13" fmla="*/ 259308 h 1107743"/>
              <a:gd name="connsiteX14" fmla="*/ 1812878 w 2154072"/>
              <a:gd name="connsiteY14" fmla="*/ 204717 h 1107743"/>
              <a:gd name="connsiteX15" fmla="*/ 2072185 w 2154072"/>
              <a:gd name="connsiteY15" fmla="*/ 136478 h 1107743"/>
              <a:gd name="connsiteX16" fmla="*/ 2126776 w 2154072"/>
              <a:gd name="connsiteY16" fmla="*/ 27296 h 1107743"/>
              <a:gd name="connsiteX17" fmla="*/ 1908412 w 2154072"/>
              <a:gd name="connsiteY17" fmla="*/ 95535 h 1107743"/>
              <a:gd name="connsiteX18" fmla="*/ 1567218 w 2154072"/>
              <a:gd name="connsiteY18" fmla="*/ 122830 h 1107743"/>
              <a:gd name="connsiteX19" fmla="*/ 1171433 w 2154072"/>
              <a:gd name="connsiteY19" fmla="*/ 177421 h 1107743"/>
              <a:gd name="connsiteX20" fmla="*/ 843887 w 2154072"/>
              <a:gd name="connsiteY20" fmla="*/ 327547 h 1107743"/>
              <a:gd name="connsiteX21" fmla="*/ 721057 w 2154072"/>
              <a:gd name="connsiteY21" fmla="*/ 409433 h 1107743"/>
              <a:gd name="connsiteX22" fmla="*/ 625522 w 2154072"/>
              <a:gd name="connsiteY22" fmla="*/ 300251 h 1107743"/>
              <a:gd name="connsiteX23" fmla="*/ 543636 w 2154072"/>
              <a:gd name="connsiteY23" fmla="*/ 81887 h 1107743"/>
              <a:gd name="connsiteX24" fmla="*/ 489045 w 2154072"/>
              <a:gd name="connsiteY24" fmla="*/ 0 h 1107743"/>
              <a:gd name="connsiteX25" fmla="*/ 502693 w 2154072"/>
              <a:gd name="connsiteY25" fmla="*/ 81887 h 1107743"/>
              <a:gd name="connsiteX26" fmla="*/ 543636 w 2154072"/>
              <a:gd name="connsiteY26" fmla="*/ 218365 h 1107743"/>
              <a:gd name="connsiteX27" fmla="*/ 666466 w 2154072"/>
              <a:gd name="connsiteY27" fmla="*/ 423081 h 1107743"/>
              <a:gd name="connsiteX28" fmla="*/ 625522 w 2154072"/>
              <a:gd name="connsiteY28" fmla="*/ 491320 h 1107743"/>
              <a:gd name="connsiteX29" fmla="*/ 379863 w 2154072"/>
              <a:gd name="connsiteY29" fmla="*/ 682388 h 1107743"/>
              <a:gd name="connsiteX30" fmla="*/ 202442 w 2154072"/>
              <a:gd name="connsiteY30" fmla="*/ 832514 h 1107743"/>
              <a:gd name="connsiteX31" fmla="*/ 25021 w 2154072"/>
              <a:gd name="connsiteY31" fmla="*/ 968991 h 1107743"/>
              <a:gd name="connsiteX0" fmla="*/ 25021 w 2135846"/>
              <a:gd name="connsiteY0" fmla="*/ 968991 h 1107743"/>
              <a:gd name="connsiteX1" fmla="*/ 52316 w 2135846"/>
              <a:gd name="connsiteY1" fmla="*/ 1078173 h 1107743"/>
              <a:gd name="connsiteX2" fmla="*/ 120555 w 2135846"/>
              <a:gd name="connsiteY2" fmla="*/ 1091821 h 1107743"/>
              <a:gd name="connsiteX3" fmla="*/ 270681 w 2135846"/>
              <a:gd name="connsiteY3" fmla="*/ 982639 h 1107743"/>
              <a:gd name="connsiteX4" fmla="*/ 625522 w 2135846"/>
              <a:gd name="connsiteY4" fmla="*/ 655093 h 1107743"/>
              <a:gd name="connsiteX5" fmla="*/ 980364 w 2135846"/>
              <a:gd name="connsiteY5" fmla="*/ 382138 h 1107743"/>
              <a:gd name="connsiteX6" fmla="*/ 1458036 w 2135846"/>
              <a:gd name="connsiteY6" fmla="*/ 259308 h 1107743"/>
              <a:gd name="connsiteX7" fmla="*/ 1512627 w 2135846"/>
              <a:gd name="connsiteY7" fmla="*/ 368490 h 1107743"/>
              <a:gd name="connsiteX8" fmla="*/ 1621809 w 2135846"/>
              <a:gd name="connsiteY8" fmla="*/ 641445 h 1107743"/>
              <a:gd name="connsiteX9" fmla="*/ 1758287 w 2135846"/>
              <a:gd name="connsiteY9" fmla="*/ 846162 h 1107743"/>
              <a:gd name="connsiteX10" fmla="*/ 1703696 w 2135846"/>
              <a:gd name="connsiteY10" fmla="*/ 709684 h 1107743"/>
              <a:gd name="connsiteX11" fmla="*/ 1608161 w 2135846"/>
              <a:gd name="connsiteY11" fmla="*/ 518615 h 1107743"/>
              <a:gd name="connsiteX12" fmla="*/ 1553570 w 2135846"/>
              <a:gd name="connsiteY12" fmla="*/ 327547 h 1107743"/>
              <a:gd name="connsiteX13" fmla="*/ 1553570 w 2135846"/>
              <a:gd name="connsiteY13" fmla="*/ 259308 h 1107743"/>
              <a:gd name="connsiteX14" fmla="*/ 1812878 w 2135846"/>
              <a:gd name="connsiteY14" fmla="*/ 204717 h 1107743"/>
              <a:gd name="connsiteX15" fmla="*/ 2072185 w 2135846"/>
              <a:gd name="connsiteY15" fmla="*/ 136478 h 1107743"/>
              <a:gd name="connsiteX16" fmla="*/ 2126776 w 2135846"/>
              <a:gd name="connsiteY16" fmla="*/ 27296 h 1107743"/>
              <a:gd name="connsiteX17" fmla="*/ 2017763 w 2135846"/>
              <a:gd name="connsiteY17" fmla="*/ 60262 h 1107743"/>
              <a:gd name="connsiteX18" fmla="*/ 1908412 w 2135846"/>
              <a:gd name="connsiteY18" fmla="*/ 95535 h 1107743"/>
              <a:gd name="connsiteX19" fmla="*/ 1567218 w 2135846"/>
              <a:gd name="connsiteY19" fmla="*/ 122830 h 1107743"/>
              <a:gd name="connsiteX20" fmla="*/ 1171433 w 2135846"/>
              <a:gd name="connsiteY20" fmla="*/ 177421 h 1107743"/>
              <a:gd name="connsiteX21" fmla="*/ 843887 w 2135846"/>
              <a:gd name="connsiteY21" fmla="*/ 327547 h 1107743"/>
              <a:gd name="connsiteX22" fmla="*/ 721057 w 2135846"/>
              <a:gd name="connsiteY22" fmla="*/ 409433 h 1107743"/>
              <a:gd name="connsiteX23" fmla="*/ 625522 w 2135846"/>
              <a:gd name="connsiteY23" fmla="*/ 300251 h 1107743"/>
              <a:gd name="connsiteX24" fmla="*/ 543636 w 2135846"/>
              <a:gd name="connsiteY24" fmla="*/ 81887 h 1107743"/>
              <a:gd name="connsiteX25" fmla="*/ 489045 w 2135846"/>
              <a:gd name="connsiteY25" fmla="*/ 0 h 1107743"/>
              <a:gd name="connsiteX26" fmla="*/ 502693 w 2135846"/>
              <a:gd name="connsiteY26" fmla="*/ 81887 h 1107743"/>
              <a:gd name="connsiteX27" fmla="*/ 543636 w 2135846"/>
              <a:gd name="connsiteY27" fmla="*/ 218365 h 1107743"/>
              <a:gd name="connsiteX28" fmla="*/ 666466 w 2135846"/>
              <a:gd name="connsiteY28" fmla="*/ 423081 h 1107743"/>
              <a:gd name="connsiteX29" fmla="*/ 625522 w 2135846"/>
              <a:gd name="connsiteY29" fmla="*/ 491320 h 1107743"/>
              <a:gd name="connsiteX30" fmla="*/ 379863 w 2135846"/>
              <a:gd name="connsiteY30" fmla="*/ 682388 h 1107743"/>
              <a:gd name="connsiteX31" fmla="*/ 202442 w 2135846"/>
              <a:gd name="connsiteY31" fmla="*/ 832514 h 1107743"/>
              <a:gd name="connsiteX32" fmla="*/ 25021 w 2135846"/>
              <a:gd name="connsiteY32" fmla="*/ 968991 h 1107743"/>
              <a:gd name="connsiteX0" fmla="*/ 25021 w 2135846"/>
              <a:gd name="connsiteY0" fmla="*/ 1122910 h 1261662"/>
              <a:gd name="connsiteX1" fmla="*/ 52316 w 2135846"/>
              <a:gd name="connsiteY1" fmla="*/ 1232092 h 1261662"/>
              <a:gd name="connsiteX2" fmla="*/ 120555 w 2135846"/>
              <a:gd name="connsiteY2" fmla="*/ 1245740 h 1261662"/>
              <a:gd name="connsiteX3" fmla="*/ 270681 w 2135846"/>
              <a:gd name="connsiteY3" fmla="*/ 1136558 h 1261662"/>
              <a:gd name="connsiteX4" fmla="*/ 625522 w 2135846"/>
              <a:gd name="connsiteY4" fmla="*/ 809012 h 1261662"/>
              <a:gd name="connsiteX5" fmla="*/ 980364 w 2135846"/>
              <a:gd name="connsiteY5" fmla="*/ 536057 h 1261662"/>
              <a:gd name="connsiteX6" fmla="*/ 1458036 w 2135846"/>
              <a:gd name="connsiteY6" fmla="*/ 413227 h 1261662"/>
              <a:gd name="connsiteX7" fmla="*/ 1512627 w 2135846"/>
              <a:gd name="connsiteY7" fmla="*/ 522409 h 1261662"/>
              <a:gd name="connsiteX8" fmla="*/ 1621809 w 2135846"/>
              <a:gd name="connsiteY8" fmla="*/ 795364 h 1261662"/>
              <a:gd name="connsiteX9" fmla="*/ 1758287 w 2135846"/>
              <a:gd name="connsiteY9" fmla="*/ 1000081 h 1261662"/>
              <a:gd name="connsiteX10" fmla="*/ 1703696 w 2135846"/>
              <a:gd name="connsiteY10" fmla="*/ 863603 h 1261662"/>
              <a:gd name="connsiteX11" fmla="*/ 1608161 w 2135846"/>
              <a:gd name="connsiteY11" fmla="*/ 672534 h 1261662"/>
              <a:gd name="connsiteX12" fmla="*/ 1553570 w 2135846"/>
              <a:gd name="connsiteY12" fmla="*/ 481466 h 1261662"/>
              <a:gd name="connsiteX13" fmla="*/ 1553570 w 2135846"/>
              <a:gd name="connsiteY13" fmla="*/ 413227 h 1261662"/>
              <a:gd name="connsiteX14" fmla="*/ 1812878 w 2135846"/>
              <a:gd name="connsiteY14" fmla="*/ 358636 h 1261662"/>
              <a:gd name="connsiteX15" fmla="*/ 2072185 w 2135846"/>
              <a:gd name="connsiteY15" fmla="*/ 290397 h 1261662"/>
              <a:gd name="connsiteX16" fmla="*/ 2126776 w 2135846"/>
              <a:gd name="connsiteY16" fmla="*/ 12703 h 1261662"/>
              <a:gd name="connsiteX17" fmla="*/ 2017763 w 2135846"/>
              <a:gd name="connsiteY17" fmla="*/ 214181 h 1261662"/>
              <a:gd name="connsiteX18" fmla="*/ 1908412 w 2135846"/>
              <a:gd name="connsiteY18" fmla="*/ 249454 h 1261662"/>
              <a:gd name="connsiteX19" fmla="*/ 1567218 w 2135846"/>
              <a:gd name="connsiteY19" fmla="*/ 276749 h 1261662"/>
              <a:gd name="connsiteX20" fmla="*/ 1171433 w 2135846"/>
              <a:gd name="connsiteY20" fmla="*/ 331340 h 1261662"/>
              <a:gd name="connsiteX21" fmla="*/ 843887 w 2135846"/>
              <a:gd name="connsiteY21" fmla="*/ 481466 h 1261662"/>
              <a:gd name="connsiteX22" fmla="*/ 721057 w 2135846"/>
              <a:gd name="connsiteY22" fmla="*/ 563352 h 1261662"/>
              <a:gd name="connsiteX23" fmla="*/ 625522 w 2135846"/>
              <a:gd name="connsiteY23" fmla="*/ 454170 h 1261662"/>
              <a:gd name="connsiteX24" fmla="*/ 543636 w 2135846"/>
              <a:gd name="connsiteY24" fmla="*/ 235806 h 1261662"/>
              <a:gd name="connsiteX25" fmla="*/ 489045 w 2135846"/>
              <a:gd name="connsiteY25" fmla="*/ 153919 h 1261662"/>
              <a:gd name="connsiteX26" fmla="*/ 502693 w 2135846"/>
              <a:gd name="connsiteY26" fmla="*/ 235806 h 1261662"/>
              <a:gd name="connsiteX27" fmla="*/ 543636 w 2135846"/>
              <a:gd name="connsiteY27" fmla="*/ 372284 h 1261662"/>
              <a:gd name="connsiteX28" fmla="*/ 666466 w 2135846"/>
              <a:gd name="connsiteY28" fmla="*/ 577000 h 1261662"/>
              <a:gd name="connsiteX29" fmla="*/ 625522 w 2135846"/>
              <a:gd name="connsiteY29" fmla="*/ 645239 h 1261662"/>
              <a:gd name="connsiteX30" fmla="*/ 379863 w 2135846"/>
              <a:gd name="connsiteY30" fmla="*/ 836307 h 1261662"/>
              <a:gd name="connsiteX31" fmla="*/ 202442 w 2135846"/>
              <a:gd name="connsiteY31" fmla="*/ 986433 h 1261662"/>
              <a:gd name="connsiteX32" fmla="*/ 25021 w 2135846"/>
              <a:gd name="connsiteY32" fmla="*/ 1122910 h 1261662"/>
              <a:gd name="connsiteX0" fmla="*/ 25021 w 2145441"/>
              <a:gd name="connsiteY0" fmla="*/ 1122725 h 1261477"/>
              <a:gd name="connsiteX1" fmla="*/ 52316 w 2145441"/>
              <a:gd name="connsiteY1" fmla="*/ 1231907 h 1261477"/>
              <a:gd name="connsiteX2" fmla="*/ 120555 w 2145441"/>
              <a:gd name="connsiteY2" fmla="*/ 1245555 h 1261477"/>
              <a:gd name="connsiteX3" fmla="*/ 270681 w 2145441"/>
              <a:gd name="connsiteY3" fmla="*/ 1136373 h 1261477"/>
              <a:gd name="connsiteX4" fmla="*/ 625522 w 2145441"/>
              <a:gd name="connsiteY4" fmla="*/ 808827 h 1261477"/>
              <a:gd name="connsiteX5" fmla="*/ 980364 w 2145441"/>
              <a:gd name="connsiteY5" fmla="*/ 535872 h 1261477"/>
              <a:gd name="connsiteX6" fmla="*/ 1458036 w 2145441"/>
              <a:gd name="connsiteY6" fmla="*/ 413042 h 1261477"/>
              <a:gd name="connsiteX7" fmla="*/ 1512627 w 2145441"/>
              <a:gd name="connsiteY7" fmla="*/ 522224 h 1261477"/>
              <a:gd name="connsiteX8" fmla="*/ 1621809 w 2145441"/>
              <a:gd name="connsiteY8" fmla="*/ 795179 h 1261477"/>
              <a:gd name="connsiteX9" fmla="*/ 1758287 w 2145441"/>
              <a:gd name="connsiteY9" fmla="*/ 999896 h 1261477"/>
              <a:gd name="connsiteX10" fmla="*/ 1703696 w 2145441"/>
              <a:gd name="connsiteY10" fmla="*/ 863418 h 1261477"/>
              <a:gd name="connsiteX11" fmla="*/ 1608161 w 2145441"/>
              <a:gd name="connsiteY11" fmla="*/ 672349 h 1261477"/>
              <a:gd name="connsiteX12" fmla="*/ 1553570 w 2145441"/>
              <a:gd name="connsiteY12" fmla="*/ 481281 h 1261477"/>
              <a:gd name="connsiteX13" fmla="*/ 1553570 w 2145441"/>
              <a:gd name="connsiteY13" fmla="*/ 413042 h 1261477"/>
              <a:gd name="connsiteX14" fmla="*/ 1812878 w 2145441"/>
              <a:gd name="connsiteY14" fmla="*/ 358451 h 1261477"/>
              <a:gd name="connsiteX15" fmla="*/ 2072185 w 2145441"/>
              <a:gd name="connsiteY15" fmla="*/ 290212 h 1261477"/>
              <a:gd name="connsiteX16" fmla="*/ 2129751 w 2145441"/>
              <a:gd name="connsiteY16" fmla="*/ 138887 h 1261477"/>
              <a:gd name="connsiteX17" fmla="*/ 2126776 w 2145441"/>
              <a:gd name="connsiteY17" fmla="*/ 12518 h 1261477"/>
              <a:gd name="connsiteX18" fmla="*/ 2017763 w 2145441"/>
              <a:gd name="connsiteY18" fmla="*/ 213996 h 1261477"/>
              <a:gd name="connsiteX19" fmla="*/ 1908412 w 2145441"/>
              <a:gd name="connsiteY19" fmla="*/ 249269 h 1261477"/>
              <a:gd name="connsiteX20" fmla="*/ 1567218 w 2145441"/>
              <a:gd name="connsiteY20" fmla="*/ 276564 h 1261477"/>
              <a:gd name="connsiteX21" fmla="*/ 1171433 w 2145441"/>
              <a:gd name="connsiteY21" fmla="*/ 331155 h 1261477"/>
              <a:gd name="connsiteX22" fmla="*/ 843887 w 2145441"/>
              <a:gd name="connsiteY22" fmla="*/ 481281 h 1261477"/>
              <a:gd name="connsiteX23" fmla="*/ 721057 w 2145441"/>
              <a:gd name="connsiteY23" fmla="*/ 563167 h 1261477"/>
              <a:gd name="connsiteX24" fmla="*/ 625522 w 2145441"/>
              <a:gd name="connsiteY24" fmla="*/ 453985 h 1261477"/>
              <a:gd name="connsiteX25" fmla="*/ 543636 w 2145441"/>
              <a:gd name="connsiteY25" fmla="*/ 235621 h 1261477"/>
              <a:gd name="connsiteX26" fmla="*/ 489045 w 2145441"/>
              <a:gd name="connsiteY26" fmla="*/ 153734 h 1261477"/>
              <a:gd name="connsiteX27" fmla="*/ 502693 w 2145441"/>
              <a:gd name="connsiteY27" fmla="*/ 235621 h 1261477"/>
              <a:gd name="connsiteX28" fmla="*/ 543636 w 2145441"/>
              <a:gd name="connsiteY28" fmla="*/ 372099 h 1261477"/>
              <a:gd name="connsiteX29" fmla="*/ 666466 w 2145441"/>
              <a:gd name="connsiteY29" fmla="*/ 576815 h 1261477"/>
              <a:gd name="connsiteX30" fmla="*/ 625522 w 2145441"/>
              <a:gd name="connsiteY30" fmla="*/ 645054 h 1261477"/>
              <a:gd name="connsiteX31" fmla="*/ 379863 w 2145441"/>
              <a:gd name="connsiteY31" fmla="*/ 836122 h 1261477"/>
              <a:gd name="connsiteX32" fmla="*/ 202442 w 2145441"/>
              <a:gd name="connsiteY32" fmla="*/ 986248 h 1261477"/>
              <a:gd name="connsiteX33" fmla="*/ 25021 w 2145441"/>
              <a:gd name="connsiteY33" fmla="*/ 1122725 h 1261477"/>
              <a:gd name="connsiteX0" fmla="*/ 25021 w 2197116"/>
              <a:gd name="connsiteY0" fmla="*/ 1122725 h 1261477"/>
              <a:gd name="connsiteX1" fmla="*/ 52316 w 2197116"/>
              <a:gd name="connsiteY1" fmla="*/ 1231907 h 1261477"/>
              <a:gd name="connsiteX2" fmla="*/ 120555 w 2197116"/>
              <a:gd name="connsiteY2" fmla="*/ 1245555 h 1261477"/>
              <a:gd name="connsiteX3" fmla="*/ 270681 w 2197116"/>
              <a:gd name="connsiteY3" fmla="*/ 1136373 h 1261477"/>
              <a:gd name="connsiteX4" fmla="*/ 625522 w 2197116"/>
              <a:gd name="connsiteY4" fmla="*/ 808827 h 1261477"/>
              <a:gd name="connsiteX5" fmla="*/ 980364 w 2197116"/>
              <a:gd name="connsiteY5" fmla="*/ 535872 h 1261477"/>
              <a:gd name="connsiteX6" fmla="*/ 1458036 w 2197116"/>
              <a:gd name="connsiteY6" fmla="*/ 413042 h 1261477"/>
              <a:gd name="connsiteX7" fmla="*/ 1512627 w 2197116"/>
              <a:gd name="connsiteY7" fmla="*/ 522224 h 1261477"/>
              <a:gd name="connsiteX8" fmla="*/ 1621809 w 2197116"/>
              <a:gd name="connsiteY8" fmla="*/ 795179 h 1261477"/>
              <a:gd name="connsiteX9" fmla="*/ 1758287 w 2197116"/>
              <a:gd name="connsiteY9" fmla="*/ 999896 h 1261477"/>
              <a:gd name="connsiteX10" fmla="*/ 1703696 w 2197116"/>
              <a:gd name="connsiteY10" fmla="*/ 863418 h 1261477"/>
              <a:gd name="connsiteX11" fmla="*/ 1608161 w 2197116"/>
              <a:gd name="connsiteY11" fmla="*/ 672349 h 1261477"/>
              <a:gd name="connsiteX12" fmla="*/ 1553570 w 2197116"/>
              <a:gd name="connsiteY12" fmla="*/ 481281 h 1261477"/>
              <a:gd name="connsiteX13" fmla="*/ 1553570 w 2197116"/>
              <a:gd name="connsiteY13" fmla="*/ 413042 h 1261477"/>
              <a:gd name="connsiteX14" fmla="*/ 1812878 w 2197116"/>
              <a:gd name="connsiteY14" fmla="*/ 358451 h 1261477"/>
              <a:gd name="connsiteX15" fmla="*/ 2072185 w 2197116"/>
              <a:gd name="connsiteY15" fmla="*/ 290212 h 1261477"/>
              <a:gd name="connsiteX16" fmla="*/ 2129751 w 2197116"/>
              <a:gd name="connsiteY16" fmla="*/ 138887 h 1261477"/>
              <a:gd name="connsiteX17" fmla="*/ 2126776 w 2197116"/>
              <a:gd name="connsiteY17" fmla="*/ 12518 h 1261477"/>
              <a:gd name="connsiteX18" fmla="*/ 2017763 w 2197116"/>
              <a:gd name="connsiteY18" fmla="*/ 213996 h 1261477"/>
              <a:gd name="connsiteX19" fmla="*/ 1908412 w 2197116"/>
              <a:gd name="connsiteY19" fmla="*/ 249269 h 1261477"/>
              <a:gd name="connsiteX20" fmla="*/ 1567218 w 2197116"/>
              <a:gd name="connsiteY20" fmla="*/ 276564 h 1261477"/>
              <a:gd name="connsiteX21" fmla="*/ 1171433 w 2197116"/>
              <a:gd name="connsiteY21" fmla="*/ 331155 h 1261477"/>
              <a:gd name="connsiteX22" fmla="*/ 843887 w 2197116"/>
              <a:gd name="connsiteY22" fmla="*/ 481281 h 1261477"/>
              <a:gd name="connsiteX23" fmla="*/ 721057 w 2197116"/>
              <a:gd name="connsiteY23" fmla="*/ 563167 h 1261477"/>
              <a:gd name="connsiteX24" fmla="*/ 625522 w 2197116"/>
              <a:gd name="connsiteY24" fmla="*/ 453985 h 1261477"/>
              <a:gd name="connsiteX25" fmla="*/ 543636 w 2197116"/>
              <a:gd name="connsiteY25" fmla="*/ 235621 h 1261477"/>
              <a:gd name="connsiteX26" fmla="*/ 489045 w 2197116"/>
              <a:gd name="connsiteY26" fmla="*/ 153734 h 1261477"/>
              <a:gd name="connsiteX27" fmla="*/ 502693 w 2197116"/>
              <a:gd name="connsiteY27" fmla="*/ 235621 h 1261477"/>
              <a:gd name="connsiteX28" fmla="*/ 543636 w 2197116"/>
              <a:gd name="connsiteY28" fmla="*/ 372099 h 1261477"/>
              <a:gd name="connsiteX29" fmla="*/ 666466 w 2197116"/>
              <a:gd name="connsiteY29" fmla="*/ 576815 h 1261477"/>
              <a:gd name="connsiteX30" fmla="*/ 625522 w 2197116"/>
              <a:gd name="connsiteY30" fmla="*/ 645054 h 1261477"/>
              <a:gd name="connsiteX31" fmla="*/ 379863 w 2197116"/>
              <a:gd name="connsiteY31" fmla="*/ 836122 h 1261477"/>
              <a:gd name="connsiteX32" fmla="*/ 202442 w 2197116"/>
              <a:gd name="connsiteY32" fmla="*/ 986248 h 1261477"/>
              <a:gd name="connsiteX33" fmla="*/ 25021 w 2197116"/>
              <a:gd name="connsiteY33" fmla="*/ 1122725 h 1261477"/>
              <a:gd name="connsiteX0" fmla="*/ 25021 w 2316103"/>
              <a:gd name="connsiteY0" fmla="*/ 1141440 h 1280192"/>
              <a:gd name="connsiteX1" fmla="*/ 52316 w 2316103"/>
              <a:gd name="connsiteY1" fmla="*/ 1250622 h 1280192"/>
              <a:gd name="connsiteX2" fmla="*/ 120555 w 2316103"/>
              <a:gd name="connsiteY2" fmla="*/ 1264270 h 1280192"/>
              <a:gd name="connsiteX3" fmla="*/ 270681 w 2316103"/>
              <a:gd name="connsiteY3" fmla="*/ 1155088 h 1280192"/>
              <a:gd name="connsiteX4" fmla="*/ 625522 w 2316103"/>
              <a:gd name="connsiteY4" fmla="*/ 827542 h 1280192"/>
              <a:gd name="connsiteX5" fmla="*/ 980364 w 2316103"/>
              <a:gd name="connsiteY5" fmla="*/ 554587 h 1280192"/>
              <a:gd name="connsiteX6" fmla="*/ 1458036 w 2316103"/>
              <a:gd name="connsiteY6" fmla="*/ 431757 h 1280192"/>
              <a:gd name="connsiteX7" fmla="*/ 1512627 w 2316103"/>
              <a:gd name="connsiteY7" fmla="*/ 540939 h 1280192"/>
              <a:gd name="connsiteX8" fmla="*/ 1621809 w 2316103"/>
              <a:gd name="connsiteY8" fmla="*/ 813894 h 1280192"/>
              <a:gd name="connsiteX9" fmla="*/ 1758287 w 2316103"/>
              <a:gd name="connsiteY9" fmla="*/ 1018611 h 1280192"/>
              <a:gd name="connsiteX10" fmla="*/ 1703696 w 2316103"/>
              <a:gd name="connsiteY10" fmla="*/ 882133 h 1280192"/>
              <a:gd name="connsiteX11" fmla="*/ 1608161 w 2316103"/>
              <a:gd name="connsiteY11" fmla="*/ 691064 h 1280192"/>
              <a:gd name="connsiteX12" fmla="*/ 1553570 w 2316103"/>
              <a:gd name="connsiteY12" fmla="*/ 499996 h 1280192"/>
              <a:gd name="connsiteX13" fmla="*/ 1553570 w 2316103"/>
              <a:gd name="connsiteY13" fmla="*/ 431757 h 1280192"/>
              <a:gd name="connsiteX14" fmla="*/ 1812878 w 2316103"/>
              <a:gd name="connsiteY14" fmla="*/ 377166 h 1280192"/>
              <a:gd name="connsiteX15" fmla="*/ 2072185 w 2316103"/>
              <a:gd name="connsiteY15" fmla="*/ 308927 h 1280192"/>
              <a:gd name="connsiteX16" fmla="*/ 2129751 w 2316103"/>
              <a:gd name="connsiteY16" fmla="*/ 157602 h 1280192"/>
              <a:gd name="connsiteX17" fmla="*/ 2126776 w 2316103"/>
              <a:gd name="connsiteY17" fmla="*/ 31233 h 1280192"/>
              <a:gd name="connsiteX18" fmla="*/ 2017763 w 2316103"/>
              <a:gd name="connsiteY18" fmla="*/ 232711 h 1280192"/>
              <a:gd name="connsiteX19" fmla="*/ 1908412 w 2316103"/>
              <a:gd name="connsiteY19" fmla="*/ 267984 h 1280192"/>
              <a:gd name="connsiteX20" fmla="*/ 1567218 w 2316103"/>
              <a:gd name="connsiteY20" fmla="*/ 295279 h 1280192"/>
              <a:gd name="connsiteX21" fmla="*/ 1171433 w 2316103"/>
              <a:gd name="connsiteY21" fmla="*/ 349870 h 1280192"/>
              <a:gd name="connsiteX22" fmla="*/ 843887 w 2316103"/>
              <a:gd name="connsiteY22" fmla="*/ 499996 h 1280192"/>
              <a:gd name="connsiteX23" fmla="*/ 721057 w 2316103"/>
              <a:gd name="connsiteY23" fmla="*/ 581882 h 1280192"/>
              <a:gd name="connsiteX24" fmla="*/ 625522 w 2316103"/>
              <a:gd name="connsiteY24" fmla="*/ 472700 h 1280192"/>
              <a:gd name="connsiteX25" fmla="*/ 543636 w 2316103"/>
              <a:gd name="connsiteY25" fmla="*/ 254336 h 1280192"/>
              <a:gd name="connsiteX26" fmla="*/ 489045 w 2316103"/>
              <a:gd name="connsiteY26" fmla="*/ 172449 h 1280192"/>
              <a:gd name="connsiteX27" fmla="*/ 502693 w 2316103"/>
              <a:gd name="connsiteY27" fmla="*/ 254336 h 1280192"/>
              <a:gd name="connsiteX28" fmla="*/ 543636 w 2316103"/>
              <a:gd name="connsiteY28" fmla="*/ 390814 h 1280192"/>
              <a:gd name="connsiteX29" fmla="*/ 666466 w 2316103"/>
              <a:gd name="connsiteY29" fmla="*/ 595530 h 1280192"/>
              <a:gd name="connsiteX30" fmla="*/ 625522 w 2316103"/>
              <a:gd name="connsiteY30" fmla="*/ 663769 h 1280192"/>
              <a:gd name="connsiteX31" fmla="*/ 379863 w 2316103"/>
              <a:gd name="connsiteY31" fmla="*/ 854837 h 1280192"/>
              <a:gd name="connsiteX32" fmla="*/ 202442 w 2316103"/>
              <a:gd name="connsiteY32" fmla="*/ 1004963 h 1280192"/>
              <a:gd name="connsiteX33" fmla="*/ 25021 w 2316103"/>
              <a:gd name="connsiteY33" fmla="*/ 1141440 h 1280192"/>
              <a:gd name="connsiteX0" fmla="*/ 25021 w 2491934"/>
              <a:gd name="connsiteY0" fmla="*/ 1141440 h 1280192"/>
              <a:gd name="connsiteX1" fmla="*/ 52316 w 2491934"/>
              <a:gd name="connsiteY1" fmla="*/ 1250622 h 1280192"/>
              <a:gd name="connsiteX2" fmla="*/ 120555 w 2491934"/>
              <a:gd name="connsiteY2" fmla="*/ 1264270 h 1280192"/>
              <a:gd name="connsiteX3" fmla="*/ 270681 w 2491934"/>
              <a:gd name="connsiteY3" fmla="*/ 1155088 h 1280192"/>
              <a:gd name="connsiteX4" fmla="*/ 625522 w 2491934"/>
              <a:gd name="connsiteY4" fmla="*/ 827542 h 1280192"/>
              <a:gd name="connsiteX5" fmla="*/ 980364 w 2491934"/>
              <a:gd name="connsiteY5" fmla="*/ 554587 h 1280192"/>
              <a:gd name="connsiteX6" fmla="*/ 1458036 w 2491934"/>
              <a:gd name="connsiteY6" fmla="*/ 431757 h 1280192"/>
              <a:gd name="connsiteX7" fmla="*/ 1512627 w 2491934"/>
              <a:gd name="connsiteY7" fmla="*/ 540939 h 1280192"/>
              <a:gd name="connsiteX8" fmla="*/ 1621809 w 2491934"/>
              <a:gd name="connsiteY8" fmla="*/ 813894 h 1280192"/>
              <a:gd name="connsiteX9" fmla="*/ 1758287 w 2491934"/>
              <a:gd name="connsiteY9" fmla="*/ 1018611 h 1280192"/>
              <a:gd name="connsiteX10" fmla="*/ 1703696 w 2491934"/>
              <a:gd name="connsiteY10" fmla="*/ 882133 h 1280192"/>
              <a:gd name="connsiteX11" fmla="*/ 1608161 w 2491934"/>
              <a:gd name="connsiteY11" fmla="*/ 691064 h 1280192"/>
              <a:gd name="connsiteX12" fmla="*/ 1553570 w 2491934"/>
              <a:gd name="connsiteY12" fmla="*/ 499996 h 1280192"/>
              <a:gd name="connsiteX13" fmla="*/ 1553570 w 2491934"/>
              <a:gd name="connsiteY13" fmla="*/ 431757 h 1280192"/>
              <a:gd name="connsiteX14" fmla="*/ 1812878 w 2491934"/>
              <a:gd name="connsiteY14" fmla="*/ 377166 h 1280192"/>
              <a:gd name="connsiteX15" fmla="*/ 2072185 w 2491934"/>
              <a:gd name="connsiteY15" fmla="*/ 308927 h 1280192"/>
              <a:gd name="connsiteX16" fmla="*/ 2305582 w 2491934"/>
              <a:gd name="connsiteY16" fmla="*/ 157602 h 1280192"/>
              <a:gd name="connsiteX17" fmla="*/ 2126776 w 2491934"/>
              <a:gd name="connsiteY17" fmla="*/ 31233 h 1280192"/>
              <a:gd name="connsiteX18" fmla="*/ 2017763 w 2491934"/>
              <a:gd name="connsiteY18" fmla="*/ 232711 h 1280192"/>
              <a:gd name="connsiteX19" fmla="*/ 1908412 w 2491934"/>
              <a:gd name="connsiteY19" fmla="*/ 267984 h 1280192"/>
              <a:gd name="connsiteX20" fmla="*/ 1567218 w 2491934"/>
              <a:gd name="connsiteY20" fmla="*/ 295279 h 1280192"/>
              <a:gd name="connsiteX21" fmla="*/ 1171433 w 2491934"/>
              <a:gd name="connsiteY21" fmla="*/ 349870 h 1280192"/>
              <a:gd name="connsiteX22" fmla="*/ 843887 w 2491934"/>
              <a:gd name="connsiteY22" fmla="*/ 499996 h 1280192"/>
              <a:gd name="connsiteX23" fmla="*/ 721057 w 2491934"/>
              <a:gd name="connsiteY23" fmla="*/ 581882 h 1280192"/>
              <a:gd name="connsiteX24" fmla="*/ 625522 w 2491934"/>
              <a:gd name="connsiteY24" fmla="*/ 472700 h 1280192"/>
              <a:gd name="connsiteX25" fmla="*/ 543636 w 2491934"/>
              <a:gd name="connsiteY25" fmla="*/ 254336 h 1280192"/>
              <a:gd name="connsiteX26" fmla="*/ 489045 w 2491934"/>
              <a:gd name="connsiteY26" fmla="*/ 172449 h 1280192"/>
              <a:gd name="connsiteX27" fmla="*/ 502693 w 2491934"/>
              <a:gd name="connsiteY27" fmla="*/ 254336 h 1280192"/>
              <a:gd name="connsiteX28" fmla="*/ 543636 w 2491934"/>
              <a:gd name="connsiteY28" fmla="*/ 390814 h 1280192"/>
              <a:gd name="connsiteX29" fmla="*/ 666466 w 2491934"/>
              <a:gd name="connsiteY29" fmla="*/ 595530 h 1280192"/>
              <a:gd name="connsiteX30" fmla="*/ 625522 w 2491934"/>
              <a:gd name="connsiteY30" fmla="*/ 663769 h 1280192"/>
              <a:gd name="connsiteX31" fmla="*/ 379863 w 2491934"/>
              <a:gd name="connsiteY31" fmla="*/ 854837 h 1280192"/>
              <a:gd name="connsiteX32" fmla="*/ 202442 w 2491934"/>
              <a:gd name="connsiteY32" fmla="*/ 1004963 h 1280192"/>
              <a:gd name="connsiteX33" fmla="*/ 25021 w 2491934"/>
              <a:gd name="connsiteY33" fmla="*/ 1141440 h 1280192"/>
              <a:gd name="connsiteX0" fmla="*/ 25021 w 2372947"/>
              <a:gd name="connsiteY0" fmla="*/ 1122725 h 1261477"/>
              <a:gd name="connsiteX1" fmla="*/ 52316 w 2372947"/>
              <a:gd name="connsiteY1" fmla="*/ 1231907 h 1261477"/>
              <a:gd name="connsiteX2" fmla="*/ 120555 w 2372947"/>
              <a:gd name="connsiteY2" fmla="*/ 1245555 h 1261477"/>
              <a:gd name="connsiteX3" fmla="*/ 270681 w 2372947"/>
              <a:gd name="connsiteY3" fmla="*/ 1136373 h 1261477"/>
              <a:gd name="connsiteX4" fmla="*/ 625522 w 2372947"/>
              <a:gd name="connsiteY4" fmla="*/ 808827 h 1261477"/>
              <a:gd name="connsiteX5" fmla="*/ 980364 w 2372947"/>
              <a:gd name="connsiteY5" fmla="*/ 535872 h 1261477"/>
              <a:gd name="connsiteX6" fmla="*/ 1458036 w 2372947"/>
              <a:gd name="connsiteY6" fmla="*/ 413042 h 1261477"/>
              <a:gd name="connsiteX7" fmla="*/ 1512627 w 2372947"/>
              <a:gd name="connsiteY7" fmla="*/ 522224 h 1261477"/>
              <a:gd name="connsiteX8" fmla="*/ 1621809 w 2372947"/>
              <a:gd name="connsiteY8" fmla="*/ 795179 h 1261477"/>
              <a:gd name="connsiteX9" fmla="*/ 1758287 w 2372947"/>
              <a:gd name="connsiteY9" fmla="*/ 999896 h 1261477"/>
              <a:gd name="connsiteX10" fmla="*/ 1703696 w 2372947"/>
              <a:gd name="connsiteY10" fmla="*/ 863418 h 1261477"/>
              <a:gd name="connsiteX11" fmla="*/ 1608161 w 2372947"/>
              <a:gd name="connsiteY11" fmla="*/ 672349 h 1261477"/>
              <a:gd name="connsiteX12" fmla="*/ 1553570 w 2372947"/>
              <a:gd name="connsiteY12" fmla="*/ 481281 h 1261477"/>
              <a:gd name="connsiteX13" fmla="*/ 1553570 w 2372947"/>
              <a:gd name="connsiteY13" fmla="*/ 413042 h 1261477"/>
              <a:gd name="connsiteX14" fmla="*/ 1812878 w 2372947"/>
              <a:gd name="connsiteY14" fmla="*/ 358451 h 1261477"/>
              <a:gd name="connsiteX15" fmla="*/ 2072185 w 2372947"/>
              <a:gd name="connsiteY15" fmla="*/ 290212 h 1261477"/>
              <a:gd name="connsiteX16" fmla="*/ 2305582 w 2372947"/>
              <a:gd name="connsiteY16" fmla="*/ 138887 h 1261477"/>
              <a:gd name="connsiteX17" fmla="*/ 2126776 w 2372947"/>
              <a:gd name="connsiteY17" fmla="*/ 12518 h 1261477"/>
              <a:gd name="connsiteX18" fmla="*/ 2017763 w 2372947"/>
              <a:gd name="connsiteY18" fmla="*/ 213996 h 1261477"/>
              <a:gd name="connsiteX19" fmla="*/ 1908412 w 2372947"/>
              <a:gd name="connsiteY19" fmla="*/ 249269 h 1261477"/>
              <a:gd name="connsiteX20" fmla="*/ 1567218 w 2372947"/>
              <a:gd name="connsiteY20" fmla="*/ 276564 h 1261477"/>
              <a:gd name="connsiteX21" fmla="*/ 1171433 w 2372947"/>
              <a:gd name="connsiteY21" fmla="*/ 331155 h 1261477"/>
              <a:gd name="connsiteX22" fmla="*/ 843887 w 2372947"/>
              <a:gd name="connsiteY22" fmla="*/ 481281 h 1261477"/>
              <a:gd name="connsiteX23" fmla="*/ 721057 w 2372947"/>
              <a:gd name="connsiteY23" fmla="*/ 563167 h 1261477"/>
              <a:gd name="connsiteX24" fmla="*/ 625522 w 2372947"/>
              <a:gd name="connsiteY24" fmla="*/ 453985 h 1261477"/>
              <a:gd name="connsiteX25" fmla="*/ 543636 w 2372947"/>
              <a:gd name="connsiteY25" fmla="*/ 235621 h 1261477"/>
              <a:gd name="connsiteX26" fmla="*/ 489045 w 2372947"/>
              <a:gd name="connsiteY26" fmla="*/ 153734 h 1261477"/>
              <a:gd name="connsiteX27" fmla="*/ 502693 w 2372947"/>
              <a:gd name="connsiteY27" fmla="*/ 235621 h 1261477"/>
              <a:gd name="connsiteX28" fmla="*/ 543636 w 2372947"/>
              <a:gd name="connsiteY28" fmla="*/ 372099 h 1261477"/>
              <a:gd name="connsiteX29" fmla="*/ 666466 w 2372947"/>
              <a:gd name="connsiteY29" fmla="*/ 576815 h 1261477"/>
              <a:gd name="connsiteX30" fmla="*/ 625522 w 2372947"/>
              <a:gd name="connsiteY30" fmla="*/ 645054 h 1261477"/>
              <a:gd name="connsiteX31" fmla="*/ 379863 w 2372947"/>
              <a:gd name="connsiteY31" fmla="*/ 836122 h 1261477"/>
              <a:gd name="connsiteX32" fmla="*/ 202442 w 2372947"/>
              <a:gd name="connsiteY32" fmla="*/ 986248 h 1261477"/>
              <a:gd name="connsiteX33" fmla="*/ 25021 w 2372947"/>
              <a:gd name="connsiteY3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489045 w 2305582"/>
              <a:gd name="connsiteY26" fmla="*/ 153734 h 1261477"/>
              <a:gd name="connsiteX27" fmla="*/ 502693 w 2305582"/>
              <a:gd name="connsiteY27" fmla="*/ 235621 h 1261477"/>
              <a:gd name="connsiteX28" fmla="*/ 543636 w 2305582"/>
              <a:gd name="connsiteY28" fmla="*/ 372099 h 1261477"/>
              <a:gd name="connsiteX29" fmla="*/ 666466 w 2305582"/>
              <a:gd name="connsiteY29" fmla="*/ 576815 h 1261477"/>
              <a:gd name="connsiteX30" fmla="*/ 625522 w 2305582"/>
              <a:gd name="connsiteY30" fmla="*/ 645054 h 1261477"/>
              <a:gd name="connsiteX31" fmla="*/ 379863 w 2305582"/>
              <a:gd name="connsiteY31" fmla="*/ 836122 h 1261477"/>
              <a:gd name="connsiteX32" fmla="*/ 202442 w 2305582"/>
              <a:gd name="connsiteY32" fmla="*/ 986248 h 1261477"/>
              <a:gd name="connsiteX33" fmla="*/ 25021 w 2305582"/>
              <a:gd name="connsiteY3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502693 w 2305582"/>
              <a:gd name="connsiteY26" fmla="*/ 235621 h 1261477"/>
              <a:gd name="connsiteX27" fmla="*/ 543636 w 2305582"/>
              <a:gd name="connsiteY27" fmla="*/ 372099 h 1261477"/>
              <a:gd name="connsiteX28" fmla="*/ 666466 w 2305582"/>
              <a:gd name="connsiteY28" fmla="*/ 576815 h 1261477"/>
              <a:gd name="connsiteX29" fmla="*/ 625522 w 2305582"/>
              <a:gd name="connsiteY29" fmla="*/ 645054 h 1261477"/>
              <a:gd name="connsiteX30" fmla="*/ 379863 w 2305582"/>
              <a:gd name="connsiteY30" fmla="*/ 836122 h 1261477"/>
              <a:gd name="connsiteX31" fmla="*/ 202442 w 2305582"/>
              <a:gd name="connsiteY31" fmla="*/ 986248 h 1261477"/>
              <a:gd name="connsiteX32" fmla="*/ 25021 w 2305582"/>
              <a:gd name="connsiteY32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235621 h 1261477"/>
              <a:gd name="connsiteX26" fmla="*/ 543636 w 2305582"/>
              <a:gd name="connsiteY26" fmla="*/ 372099 h 1261477"/>
              <a:gd name="connsiteX27" fmla="*/ 666466 w 2305582"/>
              <a:gd name="connsiteY27" fmla="*/ 576815 h 1261477"/>
              <a:gd name="connsiteX28" fmla="*/ 625522 w 2305582"/>
              <a:gd name="connsiteY28" fmla="*/ 645054 h 1261477"/>
              <a:gd name="connsiteX29" fmla="*/ 379863 w 2305582"/>
              <a:gd name="connsiteY29" fmla="*/ 836122 h 1261477"/>
              <a:gd name="connsiteX30" fmla="*/ 202442 w 2305582"/>
              <a:gd name="connsiteY30" fmla="*/ 986248 h 1261477"/>
              <a:gd name="connsiteX31" fmla="*/ 25021 w 2305582"/>
              <a:gd name="connsiteY31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543636 w 2305582"/>
              <a:gd name="connsiteY25" fmla="*/ 372099 h 1261477"/>
              <a:gd name="connsiteX26" fmla="*/ 666466 w 2305582"/>
              <a:gd name="connsiteY26" fmla="*/ 576815 h 1261477"/>
              <a:gd name="connsiteX27" fmla="*/ 625522 w 2305582"/>
              <a:gd name="connsiteY27" fmla="*/ 645054 h 1261477"/>
              <a:gd name="connsiteX28" fmla="*/ 379863 w 2305582"/>
              <a:gd name="connsiteY28" fmla="*/ 836122 h 1261477"/>
              <a:gd name="connsiteX29" fmla="*/ 202442 w 2305582"/>
              <a:gd name="connsiteY29" fmla="*/ 986248 h 1261477"/>
              <a:gd name="connsiteX30" fmla="*/ 25021 w 2305582"/>
              <a:gd name="connsiteY30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25522 w 2305582"/>
              <a:gd name="connsiteY24" fmla="*/ 453985 h 1261477"/>
              <a:gd name="connsiteX25" fmla="*/ 666466 w 2305582"/>
              <a:gd name="connsiteY25" fmla="*/ 576815 h 1261477"/>
              <a:gd name="connsiteX26" fmla="*/ 625522 w 2305582"/>
              <a:gd name="connsiteY26" fmla="*/ 645054 h 1261477"/>
              <a:gd name="connsiteX27" fmla="*/ 379863 w 2305582"/>
              <a:gd name="connsiteY27" fmla="*/ 836122 h 1261477"/>
              <a:gd name="connsiteX28" fmla="*/ 202442 w 2305582"/>
              <a:gd name="connsiteY28" fmla="*/ 986248 h 1261477"/>
              <a:gd name="connsiteX29" fmla="*/ 25021 w 2305582"/>
              <a:gd name="connsiteY29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58287 w 2305582"/>
              <a:gd name="connsiteY9" fmla="*/ 999896 h 1261477"/>
              <a:gd name="connsiteX10" fmla="*/ 1703696 w 2305582"/>
              <a:gd name="connsiteY10" fmla="*/ 863418 h 1261477"/>
              <a:gd name="connsiteX11" fmla="*/ 1608161 w 2305582"/>
              <a:gd name="connsiteY11" fmla="*/ 672349 h 1261477"/>
              <a:gd name="connsiteX12" fmla="*/ 1553570 w 2305582"/>
              <a:gd name="connsiteY12" fmla="*/ 481281 h 1261477"/>
              <a:gd name="connsiteX13" fmla="*/ 1553570 w 2305582"/>
              <a:gd name="connsiteY13" fmla="*/ 413042 h 1261477"/>
              <a:gd name="connsiteX14" fmla="*/ 1812878 w 2305582"/>
              <a:gd name="connsiteY14" fmla="*/ 358451 h 1261477"/>
              <a:gd name="connsiteX15" fmla="*/ 2072185 w 2305582"/>
              <a:gd name="connsiteY15" fmla="*/ 290212 h 1261477"/>
              <a:gd name="connsiteX16" fmla="*/ 2305582 w 2305582"/>
              <a:gd name="connsiteY16" fmla="*/ 138887 h 1261477"/>
              <a:gd name="connsiteX17" fmla="*/ 2126776 w 2305582"/>
              <a:gd name="connsiteY17" fmla="*/ 12518 h 1261477"/>
              <a:gd name="connsiteX18" fmla="*/ 2017763 w 2305582"/>
              <a:gd name="connsiteY18" fmla="*/ 213996 h 1261477"/>
              <a:gd name="connsiteX19" fmla="*/ 1908412 w 2305582"/>
              <a:gd name="connsiteY19" fmla="*/ 249269 h 1261477"/>
              <a:gd name="connsiteX20" fmla="*/ 1567218 w 2305582"/>
              <a:gd name="connsiteY20" fmla="*/ 276564 h 1261477"/>
              <a:gd name="connsiteX21" fmla="*/ 1171433 w 2305582"/>
              <a:gd name="connsiteY21" fmla="*/ 331155 h 1261477"/>
              <a:gd name="connsiteX22" fmla="*/ 843887 w 2305582"/>
              <a:gd name="connsiteY22" fmla="*/ 481281 h 1261477"/>
              <a:gd name="connsiteX23" fmla="*/ 721057 w 2305582"/>
              <a:gd name="connsiteY23" fmla="*/ 563167 h 1261477"/>
              <a:gd name="connsiteX24" fmla="*/ 666466 w 2305582"/>
              <a:gd name="connsiteY24" fmla="*/ 576815 h 1261477"/>
              <a:gd name="connsiteX25" fmla="*/ 625522 w 2305582"/>
              <a:gd name="connsiteY25" fmla="*/ 645054 h 1261477"/>
              <a:gd name="connsiteX26" fmla="*/ 379863 w 2305582"/>
              <a:gd name="connsiteY26" fmla="*/ 836122 h 1261477"/>
              <a:gd name="connsiteX27" fmla="*/ 202442 w 2305582"/>
              <a:gd name="connsiteY27" fmla="*/ 986248 h 1261477"/>
              <a:gd name="connsiteX28" fmla="*/ 25021 w 2305582"/>
              <a:gd name="connsiteY28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703696 w 2305582"/>
              <a:gd name="connsiteY9" fmla="*/ 863418 h 1261477"/>
              <a:gd name="connsiteX10" fmla="*/ 1608161 w 2305582"/>
              <a:gd name="connsiteY10" fmla="*/ 672349 h 1261477"/>
              <a:gd name="connsiteX11" fmla="*/ 1553570 w 2305582"/>
              <a:gd name="connsiteY11" fmla="*/ 481281 h 1261477"/>
              <a:gd name="connsiteX12" fmla="*/ 1553570 w 2305582"/>
              <a:gd name="connsiteY12" fmla="*/ 413042 h 1261477"/>
              <a:gd name="connsiteX13" fmla="*/ 1812878 w 2305582"/>
              <a:gd name="connsiteY13" fmla="*/ 358451 h 1261477"/>
              <a:gd name="connsiteX14" fmla="*/ 2072185 w 2305582"/>
              <a:gd name="connsiteY14" fmla="*/ 290212 h 1261477"/>
              <a:gd name="connsiteX15" fmla="*/ 2305582 w 2305582"/>
              <a:gd name="connsiteY15" fmla="*/ 138887 h 1261477"/>
              <a:gd name="connsiteX16" fmla="*/ 2126776 w 2305582"/>
              <a:gd name="connsiteY16" fmla="*/ 12518 h 1261477"/>
              <a:gd name="connsiteX17" fmla="*/ 2017763 w 2305582"/>
              <a:gd name="connsiteY17" fmla="*/ 213996 h 1261477"/>
              <a:gd name="connsiteX18" fmla="*/ 1908412 w 2305582"/>
              <a:gd name="connsiteY18" fmla="*/ 249269 h 1261477"/>
              <a:gd name="connsiteX19" fmla="*/ 1567218 w 2305582"/>
              <a:gd name="connsiteY19" fmla="*/ 276564 h 1261477"/>
              <a:gd name="connsiteX20" fmla="*/ 1171433 w 2305582"/>
              <a:gd name="connsiteY20" fmla="*/ 331155 h 1261477"/>
              <a:gd name="connsiteX21" fmla="*/ 843887 w 2305582"/>
              <a:gd name="connsiteY21" fmla="*/ 481281 h 1261477"/>
              <a:gd name="connsiteX22" fmla="*/ 721057 w 2305582"/>
              <a:gd name="connsiteY22" fmla="*/ 563167 h 1261477"/>
              <a:gd name="connsiteX23" fmla="*/ 666466 w 2305582"/>
              <a:gd name="connsiteY23" fmla="*/ 576815 h 1261477"/>
              <a:gd name="connsiteX24" fmla="*/ 625522 w 2305582"/>
              <a:gd name="connsiteY24" fmla="*/ 645054 h 1261477"/>
              <a:gd name="connsiteX25" fmla="*/ 379863 w 2305582"/>
              <a:gd name="connsiteY25" fmla="*/ 836122 h 1261477"/>
              <a:gd name="connsiteX26" fmla="*/ 202442 w 2305582"/>
              <a:gd name="connsiteY26" fmla="*/ 986248 h 1261477"/>
              <a:gd name="connsiteX27" fmla="*/ 25021 w 2305582"/>
              <a:gd name="connsiteY27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21809 w 2305582"/>
              <a:gd name="connsiteY8" fmla="*/ 795179 h 1261477"/>
              <a:gd name="connsiteX9" fmla="*/ 1608161 w 2305582"/>
              <a:gd name="connsiteY9" fmla="*/ 672349 h 1261477"/>
              <a:gd name="connsiteX10" fmla="*/ 1553570 w 2305582"/>
              <a:gd name="connsiteY10" fmla="*/ 481281 h 1261477"/>
              <a:gd name="connsiteX11" fmla="*/ 1553570 w 2305582"/>
              <a:gd name="connsiteY11" fmla="*/ 413042 h 1261477"/>
              <a:gd name="connsiteX12" fmla="*/ 1812878 w 2305582"/>
              <a:gd name="connsiteY12" fmla="*/ 358451 h 1261477"/>
              <a:gd name="connsiteX13" fmla="*/ 2072185 w 2305582"/>
              <a:gd name="connsiteY13" fmla="*/ 290212 h 1261477"/>
              <a:gd name="connsiteX14" fmla="*/ 2305582 w 2305582"/>
              <a:gd name="connsiteY14" fmla="*/ 138887 h 1261477"/>
              <a:gd name="connsiteX15" fmla="*/ 2126776 w 2305582"/>
              <a:gd name="connsiteY15" fmla="*/ 12518 h 1261477"/>
              <a:gd name="connsiteX16" fmla="*/ 2017763 w 2305582"/>
              <a:gd name="connsiteY16" fmla="*/ 213996 h 1261477"/>
              <a:gd name="connsiteX17" fmla="*/ 1908412 w 2305582"/>
              <a:gd name="connsiteY17" fmla="*/ 249269 h 1261477"/>
              <a:gd name="connsiteX18" fmla="*/ 1567218 w 2305582"/>
              <a:gd name="connsiteY18" fmla="*/ 276564 h 1261477"/>
              <a:gd name="connsiteX19" fmla="*/ 1171433 w 2305582"/>
              <a:gd name="connsiteY19" fmla="*/ 331155 h 1261477"/>
              <a:gd name="connsiteX20" fmla="*/ 843887 w 2305582"/>
              <a:gd name="connsiteY20" fmla="*/ 481281 h 1261477"/>
              <a:gd name="connsiteX21" fmla="*/ 721057 w 2305582"/>
              <a:gd name="connsiteY21" fmla="*/ 563167 h 1261477"/>
              <a:gd name="connsiteX22" fmla="*/ 666466 w 2305582"/>
              <a:gd name="connsiteY22" fmla="*/ 576815 h 1261477"/>
              <a:gd name="connsiteX23" fmla="*/ 625522 w 2305582"/>
              <a:gd name="connsiteY23" fmla="*/ 645054 h 1261477"/>
              <a:gd name="connsiteX24" fmla="*/ 379863 w 2305582"/>
              <a:gd name="connsiteY24" fmla="*/ 836122 h 1261477"/>
              <a:gd name="connsiteX25" fmla="*/ 202442 w 2305582"/>
              <a:gd name="connsiteY25" fmla="*/ 986248 h 1261477"/>
              <a:gd name="connsiteX26" fmla="*/ 25021 w 2305582"/>
              <a:gd name="connsiteY26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608161 w 2305582"/>
              <a:gd name="connsiteY8" fmla="*/ 672349 h 1261477"/>
              <a:gd name="connsiteX9" fmla="*/ 1553570 w 2305582"/>
              <a:gd name="connsiteY9" fmla="*/ 481281 h 1261477"/>
              <a:gd name="connsiteX10" fmla="*/ 1553570 w 2305582"/>
              <a:gd name="connsiteY10" fmla="*/ 413042 h 1261477"/>
              <a:gd name="connsiteX11" fmla="*/ 1812878 w 2305582"/>
              <a:gd name="connsiteY11" fmla="*/ 358451 h 1261477"/>
              <a:gd name="connsiteX12" fmla="*/ 2072185 w 2305582"/>
              <a:gd name="connsiteY12" fmla="*/ 290212 h 1261477"/>
              <a:gd name="connsiteX13" fmla="*/ 2305582 w 2305582"/>
              <a:gd name="connsiteY13" fmla="*/ 138887 h 1261477"/>
              <a:gd name="connsiteX14" fmla="*/ 2126776 w 2305582"/>
              <a:gd name="connsiteY14" fmla="*/ 12518 h 1261477"/>
              <a:gd name="connsiteX15" fmla="*/ 2017763 w 2305582"/>
              <a:gd name="connsiteY15" fmla="*/ 213996 h 1261477"/>
              <a:gd name="connsiteX16" fmla="*/ 1908412 w 2305582"/>
              <a:gd name="connsiteY16" fmla="*/ 249269 h 1261477"/>
              <a:gd name="connsiteX17" fmla="*/ 1567218 w 2305582"/>
              <a:gd name="connsiteY17" fmla="*/ 276564 h 1261477"/>
              <a:gd name="connsiteX18" fmla="*/ 1171433 w 2305582"/>
              <a:gd name="connsiteY18" fmla="*/ 331155 h 1261477"/>
              <a:gd name="connsiteX19" fmla="*/ 843887 w 2305582"/>
              <a:gd name="connsiteY19" fmla="*/ 481281 h 1261477"/>
              <a:gd name="connsiteX20" fmla="*/ 721057 w 2305582"/>
              <a:gd name="connsiteY20" fmla="*/ 563167 h 1261477"/>
              <a:gd name="connsiteX21" fmla="*/ 666466 w 2305582"/>
              <a:gd name="connsiteY21" fmla="*/ 576815 h 1261477"/>
              <a:gd name="connsiteX22" fmla="*/ 625522 w 2305582"/>
              <a:gd name="connsiteY22" fmla="*/ 645054 h 1261477"/>
              <a:gd name="connsiteX23" fmla="*/ 379863 w 2305582"/>
              <a:gd name="connsiteY23" fmla="*/ 836122 h 1261477"/>
              <a:gd name="connsiteX24" fmla="*/ 202442 w 2305582"/>
              <a:gd name="connsiteY24" fmla="*/ 986248 h 1261477"/>
              <a:gd name="connsiteX25" fmla="*/ 25021 w 2305582"/>
              <a:gd name="connsiteY25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12627 w 2305582"/>
              <a:gd name="connsiteY7" fmla="*/ 522224 h 1261477"/>
              <a:gd name="connsiteX8" fmla="*/ 1553570 w 2305582"/>
              <a:gd name="connsiteY8" fmla="*/ 481281 h 1261477"/>
              <a:gd name="connsiteX9" fmla="*/ 1553570 w 2305582"/>
              <a:gd name="connsiteY9" fmla="*/ 413042 h 1261477"/>
              <a:gd name="connsiteX10" fmla="*/ 1812878 w 2305582"/>
              <a:gd name="connsiteY10" fmla="*/ 358451 h 1261477"/>
              <a:gd name="connsiteX11" fmla="*/ 2072185 w 2305582"/>
              <a:gd name="connsiteY11" fmla="*/ 290212 h 1261477"/>
              <a:gd name="connsiteX12" fmla="*/ 2305582 w 2305582"/>
              <a:gd name="connsiteY12" fmla="*/ 138887 h 1261477"/>
              <a:gd name="connsiteX13" fmla="*/ 2126776 w 2305582"/>
              <a:gd name="connsiteY13" fmla="*/ 12518 h 1261477"/>
              <a:gd name="connsiteX14" fmla="*/ 2017763 w 2305582"/>
              <a:gd name="connsiteY14" fmla="*/ 213996 h 1261477"/>
              <a:gd name="connsiteX15" fmla="*/ 1908412 w 2305582"/>
              <a:gd name="connsiteY15" fmla="*/ 249269 h 1261477"/>
              <a:gd name="connsiteX16" fmla="*/ 1567218 w 2305582"/>
              <a:gd name="connsiteY16" fmla="*/ 276564 h 1261477"/>
              <a:gd name="connsiteX17" fmla="*/ 1171433 w 2305582"/>
              <a:gd name="connsiteY17" fmla="*/ 331155 h 1261477"/>
              <a:gd name="connsiteX18" fmla="*/ 843887 w 2305582"/>
              <a:gd name="connsiteY18" fmla="*/ 481281 h 1261477"/>
              <a:gd name="connsiteX19" fmla="*/ 721057 w 2305582"/>
              <a:gd name="connsiteY19" fmla="*/ 563167 h 1261477"/>
              <a:gd name="connsiteX20" fmla="*/ 666466 w 2305582"/>
              <a:gd name="connsiteY20" fmla="*/ 576815 h 1261477"/>
              <a:gd name="connsiteX21" fmla="*/ 625522 w 2305582"/>
              <a:gd name="connsiteY21" fmla="*/ 645054 h 1261477"/>
              <a:gd name="connsiteX22" fmla="*/ 379863 w 2305582"/>
              <a:gd name="connsiteY22" fmla="*/ 836122 h 1261477"/>
              <a:gd name="connsiteX23" fmla="*/ 202442 w 2305582"/>
              <a:gd name="connsiteY23" fmla="*/ 986248 h 1261477"/>
              <a:gd name="connsiteX24" fmla="*/ 25021 w 2305582"/>
              <a:gd name="connsiteY24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53570 w 2305582"/>
              <a:gd name="connsiteY7" fmla="*/ 481281 h 1261477"/>
              <a:gd name="connsiteX8" fmla="*/ 1553570 w 2305582"/>
              <a:gd name="connsiteY8" fmla="*/ 413042 h 1261477"/>
              <a:gd name="connsiteX9" fmla="*/ 1812878 w 2305582"/>
              <a:gd name="connsiteY9" fmla="*/ 358451 h 1261477"/>
              <a:gd name="connsiteX10" fmla="*/ 2072185 w 2305582"/>
              <a:gd name="connsiteY10" fmla="*/ 290212 h 1261477"/>
              <a:gd name="connsiteX11" fmla="*/ 2305582 w 2305582"/>
              <a:gd name="connsiteY11" fmla="*/ 138887 h 1261477"/>
              <a:gd name="connsiteX12" fmla="*/ 2126776 w 2305582"/>
              <a:gd name="connsiteY12" fmla="*/ 12518 h 1261477"/>
              <a:gd name="connsiteX13" fmla="*/ 2017763 w 2305582"/>
              <a:gd name="connsiteY13" fmla="*/ 213996 h 1261477"/>
              <a:gd name="connsiteX14" fmla="*/ 1908412 w 2305582"/>
              <a:gd name="connsiteY14" fmla="*/ 249269 h 1261477"/>
              <a:gd name="connsiteX15" fmla="*/ 1567218 w 2305582"/>
              <a:gd name="connsiteY15" fmla="*/ 276564 h 1261477"/>
              <a:gd name="connsiteX16" fmla="*/ 1171433 w 2305582"/>
              <a:gd name="connsiteY16" fmla="*/ 331155 h 1261477"/>
              <a:gd name="connsiteX17" fmla="*/ 843887 w 2305582"/>
              <a:gd name="connsiteY17" fmla="*/ 481281 h 1261477"/>
              <a:gd name="connsiteX18" fmla="*/ 721057 w 2305582"/>
              <a:gd name="connsiteY18" fmla="*/ 563167 h 1261477"/>
              <a:gd name="connsiteX19" fmla="*/ 666466 w 2305582"/>
              <a:gd name="connsiteY19" fmla="*/ 576815 h 1261477"/>
              <a:gd name="connsiteX20" fmla="*/ 625522 w 2305582"/>
              <a:gd name="connsiteY20" fmla="*/ 645054 h 1261477"/>
              <a:gd name="connsiteX21" fmla="*/ 379863 w 2305582"/>
              <a:gd name="connsiteY21" fmla="*/ 836122 h 1261477"/>
              <a:gd name="connsiteX22" fmla="*/ 202442 w 2305582"/>
              <a:gd name="connsiteY22" fmla="*/ 986248 h 1261477"/>
              <a:gd name="connsiteX23" fmla="*/ 25021 w 2305582"/>
              <a:gd name="connsiteY23" fmla="*/ 1122725 h 1261477"/>
              <a:gd name="connsiteX0" fmla="*/ 25021 w 2305582"/>
              <a:gd name="connsiteY0" fmla="*/ 1122725 h 1261477"/>
              <a:gd name="connsiteX1" fmla="*/ 52316 w 2305582"/>
              <a:gd name="connsiteY1" fmla="*/ 1231907 h 1261477"/>
              <a:gd name="connsiteX2" fmla="*/ 120555 w 2305582"/>
              <a:gd name="connsiteY2" fmla="*/ 1245555 h 1261477"/>
              <a:gd name="connsiteX3" fmla="*/ 270681 w 2305582"/>
              <a:gd name="connsiteY3" fmla="*/ 1136373 h 1261477"/>
              <a:gd name="connsiteX4" fmla="*/ 625522 w 2305582"/>
              <a:gd name="connsiteY4" fmla="*/ 808827 h 1261477"/>
              <a:gd name="connsiteX5" fmla="*/ 980364 w 2305582"/>
              <a:gd name="connsiteY5" fmla="*/ 535872 h 1261477"/>
              <a:gd name="connsiteX6" fmla="*/ 1458036 w 2305582"/>
              <a:gd name="connsiteY6" fmla="*/ 413042 h 1261477"/>
              <a:gd name="connsiteX7" fmla="*/ 1553570 w 2305582"/>
              <a:gd name="connsiteY7" fmla="*/ 413042 h 1261477"/>
              <a:gd name="connsiteX8" fmla="*/ 1812878 w 2305582"/>
              <a:gd name="connsiteY8" fmla="*/ 358451 h 1261477"/>
              <a:gd name="connsiteX9" fmla="*/ 2072185 w 2305582"/>
              <a:gd name="connsiteY9" fmla="*/ 290212 h 1261477"/>
              <a:gd name="connsiteX10" fmla="*/ 2305582 w 2305582"/>
              <a:gd name="connsiteY10" fmla="*/ 138887 h 1261477"/>
              <a:gd name="connsiteX11" fmla="*/ 2126776 w 2305582"/>
              <a:gd name="connsiteY11" fmla="*/ 12518 h 1261477"/>
              <a:gd name="connsiteX12" fmla="*/ 2017763 w 2305582"/>
              <a:gd name="connsiteY12" fmla="*/ 213996 h 1261477"/>
              <a:gd name="connsiteX13" fmla="*/ 1908412 w 2305582"/>
              <a:gd name="connsiteY13" fmla="*/ 249269 h 1261477"/>
              <a:gd name="connsiteX14" fmla="*/ 1567218 w 2305582"/>
              <a:gd name="connsiteY14" fmla="*/ 276564 h 1261477"/>
              <a:gd name="connsiteX15" fmla="*/ 1171433 w 2305582"/>
              <a:gd name="connsiteY15" fmla="*/ 331155 h 1261477"/>
              <a:gd name="connsiteX16" fmla="*/ 843887 w 2305582"/>
              <a:gd name="connsiteY16" fmla="*/ 481281 h 1261477"/>
              <a:gd name="connsiteX17" fmla="*/ 721057 w 2305582"/>
              <a:gd name="connsiteY17" fmla="*/ 563167 h 1261477"/>
              <a:gd name="connsiteX18" fmla="*/ 666466 w 2305582"/>
              <a:gd name="connsiteY18" fmla="*/ 576815 h 1261477"/>
              <a:gd name="connsiteX19" fmla="*/ 625522 w 2305582"/>
              <a:gd name="connsiteY19" fmla="*/ 645054 h 1261477"/>
              <a:gd name="connsiteX20" fmla="*/ 379863 w 2305582"/>
              <a:gd name="connsiteY20" fmla="*/ 836122 h 1261477"/>
              <a:gd name="connsiteX21" fmla="*/ 202442 w 2305582"/>
              <a:gd name="connsiteY21" fmla="*/ 986248 h 1261477"/>
              <a:gd name="connsiteX22" fmla="*/ 25021 w 2305582"/>
              <a:gd name="connsiteY22" fmla="*/ 1122725 h 126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05582" h="1261477">
                <a:moveTo>
                  <a:pt x="25021" y="1122725"/>
                </a:moveTo>
                <a:cubicBezTo>
                  <a:pt x="0" y="1163668"/>
                  <a:pt x="36394" y="1211435"/>
                  <a:pt x="52316" y="1231907"/>
                </a:cubicBezTo>
                <a:cubicBezTo>
                  <a:pt x="68238" y="1252379"/>
                  <a:pt x="84161" y="1261477"/>
                  <a:pt x="120555" y="1245555"/>
                </a:cubicBezTo>
                <a:cubicBezTo>
                  <a:pt x="156949" y="1229633"/>
                  <a:pt x="186520" y="1209161"/>
                  <a:pt x="270681" y="1136373"/>
                </a:cubicBezTo>
                <a:cubicBezTo>
                  <a:pt x="354842" y="1063585"/>
                  <a:pt x="507242" y="908910"/>
                  <a:pt x="625522" y="808827"/>
                </a:cubicBezTo>
                <a:cubicBezTo>
                  <a:pt x="743802" y="708744"/>
                  <a:pt x="841612" y="601836"/>
                  <a:pt x="980364" y="535872"/>
                </a:cubicBezTo>
                <a:cubicBezTo>
                  <a:pt x="1119116" y="469908"/>
                  <a:pt x="1362502" y="433514"/>
                  <a:pt x="1458036" y="413042"/>
                </a:cubicBezTo>
                <a:cubicBezTo>
                  <a:pt x="1553570" y="392570"/>
                  <a:pt x="1494430" y="422140"/>
                  <a:pt x="1553570" y="413042"/>
                </a:cubicBezTo>
                <a:cubicBezTo>
                  <a:pt x="1612710" y="403944"/>
                  <a:pt x="1726442" y="378923"/>
                  <a:pt x="1812878" y="358451"/>
                </a:cubicBezTo>
                <a:cubicBezTo>
                  <a:pt x="1899314" y="337979"/>
                  <a:pt x="1990068" y="326806"/>
                  <a:pt x="2072185" y="290212"/>
                </a:cubicBezTo>
                <a:cubicBezTo>
                  <a:pt x="2154302" y="253618"/>
                  <a:pt x="2203736" y="257937"/>
                  <a:pt x="2305582" y="138887"/>
                </a:cubicBezTo>
                <a:cubicBezTo>
                  <a:pt x="2227883" y="17000"/>
                  <a:pt x="2174746" y="0"/>
                  <a:pt x="2126776" y="12518"/>
                </a:cubicBezTo>
                <a:cubicBezTo>
                  <a:pt x="2078806" y="25036"/>
                  <a:pt x="2054157" y="174538"/>
                  <a:pt x="2017763" y="213996"/>
                </a:cubicBezTo>
                <a:cubicBezTo>
                  <a:pt x="1981369" y="253454"/>
                  <a:pt x="1983503" y="238841"/>
                  <a:pt x="1908412" y="249269"/>
                </a:cubicBezTo>
                <a:cubicBezTo>
                  <a:pt x="1833321" y="259697"/>
                  <a:pt x="1690048" y="262916"/>
                  <a:pt x="1567218" y="276564"/>
                </a:cubicBezTo>
                <a:cubicBezTo>
                  <a:pt x="1444388" y="290212"/>
                  <a:pt x="1291988" y="297036"/>
                  <a:pt x="1171433" y="331155"/>
                </a:cubicBezTo>
                <a:cubicBezTo>
                  <a:pt x="1050878" y="365274"/>
                  <a:pt x="918950" y="442612"/>
                  <a:pt x="843887" y="481281"/>
                </a:cubicBezTo>
                <a:cubicBezTo>
                  <a:pt x="768824" y="519950"/>
                  <a:pt x="750627" y="547245"/>
                  <a:pt x="721057" y="563167"/>
                </a:cubicBezTo>
                <a:cubicBezTo>
                  <a:pt x="691487" y="579089"/>
                  <a:pt x="682389" y="563167"/>
                  <a:pt x="666466" y="576815"/>
                </a:cubicBezTo>
                <a:cubicBezTo>
                  <a:pt x="650544" y="590463"/>
                  <a:pt x="673289" y="601836"/>
                  <a:pt x="625522" y="645054"/>
                </a:cubicBezTo>
                <a:cubicBezTo>
                  <a:pt x="577755" y="688272"/>
                  <a:pt x="450376" y="779256"/>
                  <a:pt x="379863" y="836122"/>
                </a:cubicBezTo>
                <a:cubicBezTo>
                  <a:pt x="309350" y="892988"/>
                  <a:pt x="261582" y="938481"/>
                  <a:pt x="202442" y="986248"/>
                </a:cubicBezTo>
                <a:cubicBezTo>
                  <a:pt x="143302" y="1034015"/>
                  <a:pt x="50042" y="1081782"/>
                  <a:pt x="25021" y="1122725"/>
                </a:cubicBezTo>
                <a:close/>
              </a:path>
            </a:pathLst>
          </a:cu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  <a:scene3d>
            <a:camera prst="orthographicFront">
              <a:rot lat="236752" lon="1494126" rev="224025"/>
            </a:camera>
            <a:lightRig rig="threePt" dir="t">
              <a:rot lat="0" lon="0" rev="3000000"/>
            </a:lightRig>
          </a:scene3d>
          <a:sp3d>
            <a:bevelT h="82550"/>
            <a:bevelB h="825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2642538" y="2772400"/>
            <a:ext cx="2194560" cy="1353820"/>
          </a:xfrm>
          <a:custGeom>
            <a:avLst/>
            <a:gdLst>
              <a:gd name="connsiteX0" fmla="*/ 0 w 2194560"/>
              <a:gd name="connsiteY0" fmla="*/ 1325880 h 1353820"/>
              <a:gd name="connsiteX1" fmla="*/ 76200 w 2194560"/>
              <a:gd name="connsiteY1" fmla="*/ 1341120 h 1353820"/>
              <a:gd name="connsiteX2" fmla="*/ 426720 w 2194560"/>
              <a:gd name="connsiteY2" fmla="*/ 1249680 h 1353820"/>
              <a:gd name="connsiteX3" fmla="*/ 685800 w 2194560"/>
              <a:gd name="connsiteY3" fmla="*/ 914400 h 1353820"/>
              <a:gd name="connsiteX4" fmla="*/ 640080 w 2194560"/>
              <a:gd name="connsiteY4" fmla="*/ 655320 h 1353820"/>
              <a:gd name="connsiteX5" fmla="*/ 731520 w 2194560"/>
              <a:gd name="connsiteY5" fmla="*/ 777240 h 1353820"/>
              <a:gd name="connsiteX6" fmla="*/ 1066800 w 2194560"/>
              <a:gd name="connsiteY6" fmla="*/ 731520 h 1353820"/>
              <a:gd name="connsiteX7" fmla="*/ 1341120 w 2194560"/>
              <a:gd name="connsiteY7" fmla="*/ 563880 h 1353820"/>
              <a:gd name="connsiteX8" fmla="*/ 1386840 w 2194560"/>
              <a:gd name="connsiteY8" fmla="*/ 320040 h 1353820"/>
              <a:gd name="connsiteX9" fmla="*/ 1432560 w 2194560"/>
              <a:gd name="connsiteY9" fmla="*/ 426720 h 1353820"/>
              <a:gd name="connsiteX10" fmla="*/ 1706880 w 2194560"/>
              <a:gd name="connsiteY10" fmla="*/ 441960 h 1353820"/>
              <a:gd name="connsiteX11" fmla="*/ 2118360 w 2194560"/>
              <a:gd name="connsiteY11" fmla="*/ 243840 h 1353820"/>
              <a:gd name="connsiteX12" fmla="*/ 2164080 w 2194560"/>
              <a:gd name="connsiteY12" fmla="*/ 0 h 135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4560" h="1353820">
                <a:moveTo>
                  <a:pt x="0" y="1325880"/>
                </a:moveTo>
                <a:cubicBezTo>
                  <a:pt x="2540" y="1339850"/>
                  <a:pt x="5080" y="1353820"/>
                  <a:pt x="76200" y="1341120"/>
                </a:cubicBezTo>
                <a:cubicBezTo>
                  <a:pt x="147320" y="1328420"/>
                  <a:pt x="325120" y="1320800"/>
                  <a:pt x="426720" y="1249680"/>
                </a:cubicBezTo>
                <a:cubicBezTo>
                  <a:pt x="528320" y="1178560"/>
                  <a:pt x="650240" y="1013460"/>
                  <a:pt x="685800" y="914400"/>
                </a:cubicBezTo>
                <a:cubicBezTo>
                  <a:pt x="721360" y="815340"/>
                  <a:pt x="632460" y="678180"/>
                  <a:pt x="640080" y="655320"/>
                </a:cubicBezTo>
                <a:cubicBezTo>
                  <a:pt x="647700" y="632460"/>
                  <a:pt x="660400" y="764540"/>
                  <a:pt x="731520" y="777240"/>
                </a:cubicBezTo>
                <a:cubicBezTo>
                  <a:pt x="802640" y="789940"/>
                  <a:pt x="965200" y="767080"/>
                  <a:pt x="1066800" y="731520"/>
                </a:cubicBezTo>
                <a:cubicBezTo>
                  <a:pt x="1168400" y="695960"/>
                  <a:pt x="1287780" y="632460"/>
                  <a:pt x="1341120" y="563880"/>
                </a:cubicBezTo>
                <a:cubicBezTo>
                  <a:pt x="1394460" y="495300"/>
                  <a:pt x="1371600" y="342900"/>
                  <a:pt x="1386840" y="320040"/>
                </a:cubicBezTo>
                <a:cubicBezTo>
                  <a:pt x="1402080" y="297180"/>
                  <a:pt x="1379220" y="406400"/>
                  <a:pt x="1432560" y="426720"/>
                </a:cubicBezTo>
                <a:cubicBezTo>
                  <a:pt x="1485900" y="447040"/>
                  <a:pt x="1592580" y="472440"/>
                  <a:pt x="1706880" y="441960"/>
                </a:cubicBezTo>
                <a:cubicBezTo>
                  <a:pt x="1821180" y="411480"/>
                  <a:pt x="2042160" y="317500"/>
                  <a:pt x="2118360" y="243840"/>
                </a:cubicBezTo>
                <a:cubicBezTo>
                  <a:pt x="2194560" y="170180"/>
                  <a:pt x="2179320" y="85090"/>
                  <a:pt x="2164080" y="0"/>
                </a:cubicBezTo>
              </a:path>
            </a:pathLst>
          </a:custGeom>
          <a:noFill/>
          <a:ln w="63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Freeform 47"/>
          <p:cNvSpPr/>
          <p:nvPr/>
        </p:nvSpPr>
        <p:spPr bwMode="auto">
          <a:xfrm>
            <a:off x="2500298" y="2643182"/>
            <a:ext cx="2230120" cy="1366520"/>
          </a:xfrm>
          <a:custGeom>
            <a:avLst/>
            <a:gdLst>
              <a:gd name="connsiteX0" fmla="*/ 81280 w 2230120"/>
              <a:gd name="connsiteY0" fmla="*/ 1366520 h 1366520"/>
              <a:gd name="connsiteX1" fmla="*/ 50800 w 2230120"/>
              <a:gd name="connsiteY1" fmla="*/ 985520 h 1366520"/>
              <a:gd name="connsiteX2" fmla="*/ 386080 w 2230120"/>
              <a:gd name="connsiteY2" fmla="*/ 711200 h 1366520"/>
              <a:gd name="connsiteX3" fmla="*/ 690880 w 2230120"/>
              <a:gd name="connsiteY3" fmla="*/ 711200 h 1366520"/>
              <a:gd name="connsiteX4" fmla="*/ 690880 w 2230120"/>
              <a:gd name="connsiteY4" fmla="*/ 497840 h 1366520"/>
              <a:gd name="connsiteX5" fmla="*/ 904240 w 2230120"/>
              <a:gd name="connsiteY5" fmla="*/ 269240 h 1366520"/>
              <a:gd name="connsiteX6" fmla="*/ 1300480 w 2230120"/>
              <a:gd name="connsiteY6" fmla="*/ 162560 h 1366520"/>
              <a:gd name="connsiteX7" fmla="*/ 1483360 w 2230120"/>
              <a:gd name="connsiteY7" fmla="*/ 299720 h 1366520"/>
              <a:gd name="connsiteX8" fmla="*/ 1559560 w 2230120"/>
              <a:gd name="connsiteY8" fmla="*/ 132080 h 1366520"/>
              <a:gd name="connsiteX9" fmla="*/ 2001520 w 2230120"/>
              <a:gd name="connsiteY9" fmla="*/ 10160 h 1366520"/>
              <a:gd name="connsiteX10" fmla="*/ 2230120 w 2230120"/>
              <a:gd name="connsiteY10" fmla="*/ 71120 h 136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0120" h="1366520">
                <a:moveTo>
                  <a:pt x="81280" y="1366520"/>
                </a:moveTo>
                <a:cubicBezTo>
                  <a:pt x="40640" y="1230630"/>
                  <a:pt x="0" y="1094740"/>
                  <a:pt x="50800" y="985520"/>
                </a:cubicBezTo>
                <a:cubicBezTo>
                  <a:pt x="101600" y="876300"/>
                  <a:pt x="279400" y="756920"/>
                  <a:pt x="386080" y="711200"/>
                </a:cubicBezTo>
                <a:cubicBezTo>
                  <a:pt x="492760" y="665480"/>
                  <a:pt x="640080" y="746760"/>
                  <a:pt x="690880" y="711200"/>
                </a:cubicBezTo>
                <a:cubicBezTo>
                  <a:pt x="741680" y="675640"/>
                  <a:pt x="655320" y="571500"/>
                  <a:pt x="690880" y="497840"/>
                </a:cubicBezTo>
                <a:cubicBezTo>
                  <a:pt x="726440" y="424180"/>
                  <a:pt x="802640" y="325120"/>
                  <a:pt x="904240" y="269240"/>
                </a:cubicBezTo>
                <a:cubicBezTo>
                  <a:pt x="1005840" y="213360"/>
                  <a:pt x="1203960" y="157480"/>
                  <a:pt x="1300480" y="162560"/>
                </a:cubicBezTo>
                <a:cubicBezTo>
                  <a:pt x="1397000" y="167640"/>
                  <a:pt x="1440180" y="304800"/>
                  <a:pt x="1483360" y="299720"/>
                </a:cubicBezTo>
                <a:cubicBezTo>
                  <a:pt x="1526540" y="294640"/>
                  <a:pt x="1473200" y="180340"/>
                  <a:pt x="1559560" y="132080"/>
                </a:cubicBezTo>
                <a:cubicBezTo>
                  <a:pt x="1645920" y="83820"/>
                  <a:pt x="1889760" y="20320"/>
                  <a:pt x="2001520" y="10160"/>
                </a:cubicBezTo>
                <a:cubicBezTo>
                  <a:pt x="2113280" y="0"/>
                  <a:pt x="2171700" y="35560"/>
                  <a:pt x="2230120" y="71120"/>
                </a:cubicBezTo>
              </a:path>
            </a:pathLst>
          </a:custGeom>
          <a:noFill/>
          <a:ln w="63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2" y="4030487"/>
            <a:ext cx="2330186" cy="2731159"/>
          </a:xfrm>
          <a:prstGeom prst="rect">
            <a:avLst/>
          </a:prstGeom>
        </p:spPr>
      </p:pic>
      <p:sp>
        <p:nvSpPr>
          <p:cNvPr id="226" name="TextBox 225"/>
          <p:cNvSpPr txBox="1"/>
          <p:nvPr/>
        </p:nvSpPr>
        <p:spPr>
          <a:xfrm>
            <a:off x="647124" y="1666326"/>
            <a:ext cx="195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OLIGODENDROCYTE</a:t>
            </a:r>
            <a:endParaRPr lang="en-US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110077" y="4734976"/>
            <a:ext cx="113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NEURONE</a:t>
            </a:r>
            <a:endParaRPr lang="en-US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228" name="Flowchart: Document 227"/>
          <p:cNvSpPr/>
          <p:nvPr/>
        </p:nvSpPr>
        <p:spPr bwMode="auto">
          <a:xfrm rot="5400000">
            <a:off x="7464495" y="2041236"/>
            <a:ext cx="2664000" cy="522000"/>
          </a:xfrm>
          <a:prstGeom prst="flowChartDocumen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 prstMaterial="flat">
            <a:bevelT w="228600" h="101600"/>
            <a:bevelB w="317500" h="317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solidFill>
                    <a:srgbClr val="F0B670"/>
                  </a:solidFill>
                </a:ln>
                <a:solidFill>
                  <a:srgbClr val="FFFF99"/>
                </a:solidFill>
                <a:effectLst/>
                <a:latin typeface="+mn-lt"/>
                <a:cs typeface="Times New Roman" pitchFamily="18" charset="0"/>
              </a:rPr>
              <a:t>POST-SYNAPTIC CELL</a:t>
            </a:r>
            <a:endParaRPr kumimoji="0" lang="en-US" sz="1200" b="1" i="0" u="none" strike="noStrike" cap="none" normalizeH="0" baseline="0" dirty="0" smtClean="0">
              <a:ln>
                <a:solidFill>
                  <a:srgbClr val="F0B670"/>
                </a:solidFill>
              </a:ln>
              <a:solidFill>
                <a:srgbClr val="FFFF99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41" grpId="0" animBg="1"/>
      <p:bldP spid="41" grpId="1" animBg="1"/>
      <p:bldP spid="24" grpId="0" animBg="1"/>
      <p:bldP spid="46" grpId="0" animBg="1"/>
      <p:bldP spid="46" grpId="1" animBg="1"/>
      <p:bldP spid="47" grpId="0" animBg="1"/>
      <p:bldP spid="48" grpId="0" animBg="1"/>
      <p:bldP spid="226" grpId="0"/>
      <p:bldP spid="2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reeform 367"/>
          <p:cNvSpPr/>
          <p:nvPr/>
        </p:nvSpPr>
        <p:spPr bwMode="auto">
          <a:xfrm>
            <a:off x="0" y="2206598"/>
            <a:ext cx="6624736" cy="3816424"/>
          </a:xfrm>
          <a:custGeom>
            <a:avLst/>
            <a:gdLst>
              <a:gd name="connsiteX0" fmla="*/ 203200 w 2975810"/>
              <a:gd name="connsiteY0" fmla="*/ 657726 h 2154989"/>
              <a:gd name="connsiteX1" fmla="*/ 1406358 w 2975810"/>
              <a:gd name="connsiteY1" fmla="*/ 657726 h 2154989"/>
              <a:gd name="connsiteX2" fmla="*/ 2096168 w 2975810"/>
              <a:gd name="connsiteY2" fmla="*/ 0 h 2154989"/>
              <a:gd name="connsiteX3" fmla="*/ 2850147 w 2975810"/>
              <a:gd name="connsiteY3" fmla="*/ 657726 h 2154989"/>
              <a:gd name="connsiteX4" fmla="*/ 2850147 w 2975810"/>
              <a:gd name="connsiteY4" fmla="*/ 1459832 h 2154989"/>
              <a:gd name="connsiteX5" fmla="*/ 2160337 w 2975810"/>
              <a:gd name="connsiteY5" fmla="*/ 2149642 h 2154989"/>
              <a:gd name="connsiteX6" fmla="*/ 1374274 w 2975810"/>
              <a:gd name="connsiteY6" fmla="*/ 1427747 h 2154989"/>
              <a:gd name="connsiteX7" fmla="*/ 203200 w 2975810"/>
              <a:gd name="connsiteY7" fmla="*/ 1411705 h 2154989"/>
              <a:gd name="connsiteX8" fmla="*/ 155074 w 2975810"/>
              <a:gd name="connsiteY8" fmla="*/ 1427747 h 2154989"/>
              <a:gd name="connsiteX0" fmla="*/ 0 w 2772610"/>
              <a:gd name="connsiteY0" fmla="*/ 657726 h 2154989"/>
              <a:gd name="connsiteX1" fmla="*/ 1203158 w 2772610"/>
              <a:gd name="connsiteY1" fmla="*/ 657726 h 2154989"/>
              <a:gd name="connsiteX2" fmla="*/ 1892968 w 2772610"/>
              <a:gd name="connsiteY2" fmla="*/ 0 h 2154989"/>
              <a:gd name="connsiteX3" fmla="*/ 2646947 w 2772610"/>
              <a:gd name="connsiteY3" fmla="*/ 657726 h 2154989"/>
              <a:gd name="connsiteX4" fmla="*/ 2646947 w 2772610"/>
              <a:gd name="connsiteY4" fmla="*/ 1459832 h 2154989"/>
              <a:gd name="connsiteX5" fmla="*/ 1957137 w 2772610"/>
              <a:gd name="connsiteY5" fmla="*/ 2149642 h 2154989"/>
              <a:gd name="connsiteX6" fmla="*/ 1171074 w 2772610"/>
              <a:gd name="connsiteY6" fmla="*/ 1427747 h 2154989"/>
              <a:gd name="connsiteX7" fmla="*/ 0 w 2772610"/>
              <a:gd name="connsiteY7" fmla="*/ 1411705 h 215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2610" h="2154989">
                <a:moveTo>
                  <a:pt x="0" y="657726"/>
                </a:moveTo>
                <a:cubicBezTo>
                  <a:pt x="443831" y="712536"/>
                  <a:pt x="887663" y="767347"/>
                  <a:pt x="1203158" y="657726"/>
                </a:cubicBezTo>
                <a:cubicBezTo>
                  <a:pt x="1518653" y="548105"/>
                  <a:pt x="1652337" y="0"/>
                  <a:pt x="1892968" y="0"/>
                </a:cubicBezTo>
                <a:cubicBezTo>
                  <a:pt x="2133599" y="0"/>
                  <a:pt x="2521284" y="414421"/>
                  <a:pt x="2646947" y="657726"/>
                </a:cubicBezTo>
                <a:cubicBezTo>
                  <a:pt x="2772610" y="901031"/>
                  <a:pt x="2761915" y="1211179"/>
                  <a:pt x="2646947" y="1459832"/>
                </a:cubicBezTo>
                <a:cubicBezTo>
                  <a:pt x="2531979" y="1708485"/>
                  <a:pt x="2203116" y="2154989"/>
                  <a:pt x="1957137" y="2149642"/>
                </a:cubicBezTo>
                <a:cubicBezTo>
                  <a:pt x="1711158" y="2144295"/>
                  <a:pt x="1497263" y="1550736"/>
                  <a:pt x="1171074" y="1427747"/>
                </a:cubicBezTo>
                <a:cubicBezTo>
                  <a:pt x="844885" y="1304758"/>
                  <a:pt x="203200" y="1411705"/>
                  <a:pt x="0" y="1411705"/>
                </a:cubicBezTo>
              </a:path>
            </a:pathLst>
          </a:custGeom>
          <a:solidFill>
            <a:schemeClr val="accent6">
              <a:lumMod val="40000"/>
              <a:lumOff val="6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 prstMaterial="flat">
            <a:bevelT w="635000" h="317500"/>
            <a:bevelB w="952500" h="571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i="0" dirty="0" smtClean="0">
                <a:ln>
                  <a:solidFill>
                    <a:srgbClr val="F0B670"/>
                  </a:solidFill>
                </a:ln>
                <a:solidFill>
                  <a:srgbClr val="FFFF99"/>
                </a:solidFill>
                <a:latin typeface="+mn-lt"/>
              </a:rPr>
              <a:t>PRESYNAPTIC AXON TERMINAL</a:t>
            </a:r>
            <a:endParaRPr kumimoji="0" lang="en-US" sz="1600" b="1" i="0" u="none" strike="noStrike" cap="none" normalizeH="0" baseline="0" dirty="0" smtClean="0">
              <a:ln>
                <a:solidFill>
                  <a:srgbClr val="F0B670"/>
                </a:solidFill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606" name="Rectangle 605"/>
          <p:cNvSpPr/>
          <p:nvPr/>
        </p:nvSpPr>
        <p:spPr bwMode="auto">
          <a:xfrm>
            <a:off x="323528" y="4281182"/>
            <a:ext cx="4177034" cy="24339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9525" cap="flat" cmpd="sng" algn="ctr">
            <a:solidFill>
              <a:srgbClr val="006699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i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latin typeface="+mn-lt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rPr>
              <a:t>	4. Neurotransmitter reuptake</a:t>
            </a:r>
            <a:endParaRPr kumimoji="0" lang="en-US" sz="1400" b="1" i="0" u="none" strike="noStrike" cap="none" normalizeH="0" baseline="0" dirty="0" smtClean="0">
              <a:ln>
                <a:solidFill>
                  <a:srgbClr val="0066CC"/>
                </a:solidFill>
              </a:ln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66" name="Rectangle 365"/>
          <p:cNvSpPr/>
          <p:nvPr/>
        </p:nvSpPr>
        <p:spPr bwMode="auto">
          <a:xfrm>
            <a:off x="1259632" y="3087200"/>
            <a:ext cx="683568" cy="432048"/>
          </a:xfrm>
          <a:prstGeom prst="rect">
            <a:avLst/>
          </a:prstGeom>
          <a:solidFill>
            <a:srgbClr val="FFFF99">
              <a:alpha val="10000"/>
            </a:srgbClr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5" name="Rectangle 364"/>
          <p:cNvSpPr/>
          <p:nvPr/>
        </p:nvSpPr>
        <p:spPr bwMode="auto">
          <a:xfrm>
            <a:off x="4427984" y="2062582"/>
            <a:ext cx="827584" cy="531440"/>
          </a:xfrm>
          <a:prstGeom prst="rect">
            <a:avLst/>
          </a:prstGeom>
          <a:solidFill>
            <a:srgbClr val="FFFF99">
              <a:alpha val="10000"/>
            </a:srgbClr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7" name="Flowchart: Document 366"/>
          <p:cNvSpPr/>
          <p:nvPr/>
        </p:nvSpPr>
        <p:spPr bwMode="auto">
          <a:xfrm rot="5400000">
            <a:off x="5323520" y="2823230"/>
            <a:ext cx="5373216" cy="2267744"/>
          </a:xfrm>
          <a:prstGeom prst="flowChartDocument">
            <a:avLst/>
          </a:prstGeom>
          <a:solidFill>
            <a:schemeClr val="accent6">
              <a:lumMod val="40000"/>
              <a:lumOff val="60000"/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sunset" dir="t"/>
          </a:scene3d>
          <a:sp3d prstMaterial="flat">
            <a:bevelT w="317500" h="190500"/>
            <a:bevelB w="317500" h="317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solidFill>
                    <a:srgbClr val="F0B670"/>
                  </a:solidFill>
                </a:ln>
                <a:solidFill>
                  <a:srgbClr val="FFFF99"/>
                </a:solidFill>
                <a:effectLst/>
                <a:latin typeface="+mn-lt"/>
                <a:cs typeface="Times New Roman" pitchFamily="18" charset="0"/>
              </a:rPr>
              <a:t>POST-SYNAPTIC CELL</a:t>
            </a:r>
            <a:endParaRPr kumimoji="0" lang="en-US" sz="1600" b="1" i="0" u="none" strike="noStrike" cap="none" normalizeH="0" baseline="0" dirty="0" smtClean="0">
              <a:ln>
                <a:solidFill>
                  <a:srgbClr val="F0B670"/>
                </a:solidFill>
              </a:ln>
              <a:solidFill>
                <a:srgbClr val="FFFF99"/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369" name="Group 368"/>
          <p:cNvGrpSpPr/>
          <p:nvPr/>
        </p:nvGrpSpPr>
        <p:grpSpPr>
          <a:xfrm>
            <a:off x="4857752" y="1142986"/>
            <a:ext cx="3960440" cy="2664296"/>
            <a:chOff x="5004048" y="1628800"/>
            <a:chExt cx="3960440" cy="2664296"/>
          </a:xfrm>
        </p:grpSpPr>
        <p:sp>
          <p:nvSpPr>
            <p:cNvPr id="370" name="Rectangle 369"/>
            <p:cNvSpPr/>
            <p:nvPr/>
          </p:nvSpPr>
          <p:spPr bwMode="auto">
            <a:xfrm>
              <a:off x="5004048" y="1628800"/>
              <a:ext cx="3960440" cy="2664296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9525" cap="flat" cmpd="sng" algn="ctr">
              <a:solidFill>
                <a:srgbClr val="00669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400" b="1" i="0" u="none" strike="noStrike" cap="none" normalizeH="0" baseline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effectLst/>
                  <a:latin typeface="+mn-lt"/>
                </a:rPr>
                <a:t>2. </a:t>
              </a:r>
              <a:r>
                <a:rPr lang="en-GB" sz="1400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+mn-lt"/>
                </a:rPr>
                <a:t>NT</a:t>
              </a:r>
              <a:r>
                <a:rPr kumimoji="0" lang="en-GB" sz="1400" b="1" i="0" u="none" strike="noStrike" cap="none" normalizeH="0" baseline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effectLst/>
                  <a:latin typeface="+mn-lt"/>
                </a:rPr>
                <a:t> release from vesicles</a:t>
              </a:r>
              <a:endParaRPr kumimoji="0" lang="en-US" sz="1400" b="1" i="0" u="none" strike="noStrike" cap="none" normalizeH="0" baseline="0" dirty="0" smtClean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</p:txBody>
        </p:sp>
        <p:pic>
          <p:nvPicPr>
            <p:cNvPr id="371" name="Picture 370" descr="axon2.tif"/>
            <p:cNvPicPr>
              <a:picLocks noChangeAspect="1"/>
            </p:cNvPicPr>
            <p:nvPr/>
          </p:nvPicPr>
          <p:blipFill>
            <a:blip r:embed="rId2" cstate="print"/>
            <a:srcRect l="27413" b="45432"/>
            <a:stretch>
              <a:fillRect/>
            </a:stretch>
          </p:blipFill>
          <p:spPr>
            <a:xfrm>
              <a:off x="5076056" y="2132856"/>
              <a:ext cx="3331190" cy="2160240"/>
            </a:xfrm>
            <a:prstGeom prst="rect">
              <a:avLst/>
            </a:prstGeom>
          </p:spPr>
        </p:pic>
      </p:grpSp>
      <p:pic>
        <p:nvPicPr>
          <p:cNvPr id="372" name="Picture 371" descr="axon2.t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 l="27413" b="45432"/>
          <a:stretch>
            <a:fillRect/>
          </a:stretch>
        </p:blipFill>
        <p:spPr>
          <a:xfrm>
            <a:off x="4929760" y="1647042"/>
            <a:ext cx="3331190" cy="2160240"/>
          </a:xfrm>
          <a:prstGeom prst="rect">
            <a:avLst/>
          </a:prstGeom>
        </p:spPr>
      </p:pic>
      <p:grpSp>
        <p:nvGrpSpPr>
          <p:cNvPr id="373" name="Group 207"/>
          <p:cNvGrpSpPr/>
          <p:nvPr/>
        </p:nvGrpSpPr>
        <p:grpSpPr>
          <a:xfrm>
            <a:off x="395536" y="2151096"/>
            <a:ext cx="4032448" cy="730137"/>
            <a:chOff x="3500430" y="5130633"/>
            <a:chExt cx="5500726" cy="895893"/>
          </a:xfrm>
          <a:effectLst>
            <a:glow rad="101600">
              <a:srgbClr val="FFFF99">
                <a:alpha val="60000"/>
              </a:srgbClr>
            </a:glow>
          </a:effectLst>
        </p:grpSpPr>
        <p:sp>
          <p:nvSpPr>
            <p:cNvPr id="374" name="Rectangle 373"/>
            <p:cNvSpPr/>
            <p:nvPr/>
          </p:nvSpPr>
          <p:spPr bwMode="auto">
            <a:xfrm>
              <a:off x="3500430" y="5143512"/>
              <a:ext cx="5500726" cy="857256"/>
            </a:xfrm>
            <a:prstGeom prst="rect">
              <a:avLst/>
            </a:prstGeom>
            <a:solidFill>
              <a:schemeClr val="bg1">
                <a:lumMod val="65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matt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5" name="Freeform 374"/>
            <p:cNvSpPr/>
            <p:nvPr/>
          </p:nvSpPr>
          <p:spPr bwMode="auto">
            <a:xfrm>
              <a:off x="3615474" y="551263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3897369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4192175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5620935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6473664" y="5518810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6187912" y="554045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5050425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4755619" y="5514283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5330656" y="5509756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4" name="Freeform 383"/>
            <p:cNvSpPr/>
            <p:nvPr/>
          </p:nvSpPr>
          <p:spPr bwMode="auto">
            <a:xfrm>
              <a:off x="7344501" y="5532391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5" name="Freeform 384"/>
            <p:cNvSpPr/>
            <p:nvPr/>
          </p:nvSpPr>
          <p:spPr bwMode="auto">
            <a:xfrm>
              <a:off x="5886838" y="5509755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4465340" y="5527864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6751356" y="5500702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8" name="Freeform 387"/>
            <p:cNvSpPr/>
            <p:nvPr/>
          </p:nvSpPr>
          <p:spPr bwMode="auto">
            <a:xfrm>
              <a:off x="7050689" y="5523337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7897897" y="5544978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7612145" y="5518810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8769728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8201757" y="5523337"/>
              <a:ext cx="51515" cy="193183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3" name="Freeform 392"/>
            <p:cNvSpPr/>
            <p:nvPr/>
          </p:nvSpPr>
          <p:spPr bwMode="auto">
            <a:xfrm>
              <a:off x="8469401" y="5509756"/>
              <a:ext cx="45719" cy="20435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4" name="Freeform 393"/>
            <p:cNvSpPr/>
            <p:nvPr/>
          </p:nvSpPr>
          <p:spPr bwMode="auto">
            <a:xfrm>
              <a:off x="4765896" y="542302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5" name="Freeform 394"/>
            <p:cNvSpPr/>
            <p:nvPr/>
          </p:nvSpPr>
          <p:spPr bwMode="auto">
            <a:xfrm>
              <a:off x="3620671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4178594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5027790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5880519" y="5420210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6175325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7067803" y="5403096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7358082" y="5429264"/>
              <a:ext cx="18860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2" name="Freeform 401"/>
            <p:cNvSpPr/>
            <p:nvPr/>
          </p:nvSpPr>
          <p:spPr bwMode="auto">
            <a:xfrm>
              <a:off x="650082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3" name="Freeform 402"/>
            <p:cNvSpPr/>
            <p:nvPr/>
          </p:nvSpPr>
          <p:spPr bwMode="auto">
            <a:xfrm>
              <a:off x="6769464" y="5411156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4" name="Freeform 403"/>
            <p:cNvSpPr/>
            <p:nvPr/>
          </p:nvSpPr>
          <p:spPr bwMode="auto">
            <a:xfrm>
              <a:off x="7643834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5" name="Freeform 404"/>
            <p:cNvSpPr/>
            <p:nvPr/>
          </p:nvSpPr>
          <p:spPr bwMode="auto">
            <a:xfrm>
              <a:off x="5626456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6" name="Freeform 405"/>
            <p:cNvSpPr/>
            <p:nvPr/>
          </p:nvSpPr>
          <p:spPr bwMode="auto">
            <a:xfrm>
              <a:off x="5344237" y="5424737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8786842" y="5429264"/>
              <a:ext cx="65747" cy="172016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4429124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7858148" y="5429264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8134846" y="5411156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1" name="Freeform 410"/>
            <p:cNvSpPr/>
            <p:nvPr/>
          </p:nvSpPr>
          <p:spPr bwMode="auto">
            <a:xfrm>
              <a:off x="8434179" y="5384988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2" name="Freeform 411"/>
            <p:cNvSpPr/>
            <p:nvPr/>
          </p:nvSpPr>
          <p:spPr bwMode="auto">
            <a:xfrm>
              <a:off x="3848566" y="5415683"/>
              <a:ext cx="90362" cy="24343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3" name="Oval 412"/>
            <p:cNvSpPr/>
            <p:nvPr/>
          </p:nvSpPr>
          <p:spPr bwMode="auto">
            <a:xfrm>
              <a:off x="350043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4" name="Oval 413"/>
            <p:cNvSpPr/>
            <p:nvPr/>
          </p:nvSpPr>
          <p:spPr bwMode="auto">
            <a:xfrm>
              <a:off x="3786182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4071934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6" name="Oval 415"/>
            <p:cNvSpPr/>
            <p:nvPr/>
          </p:nvSpPr>
          <p:spPr bwMode="auto">
            <a:xfrm>
              <a:off x="4357686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7" name="Oval 416"/>
            <p:cNvSpPr/>
            <p:nvPr/>
          </p:nvSpPr>
          <p:spPr bwMode="auto">
            <a:xfrm>
              <a:off x="4643438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8" name="Oval 417"/>
            <p:cNvSpPr/>
            <p:nvPr/>
          </p:nvSpPr>
          <p:spPr bwMode="auto">
            <a:xfrm>
              <a:off x="4929190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19" name="Oval 418"/>
            <p:cNvSpPr/>
            <p:nvPr/>
          </p:nvSpPr>
          <p:spPr bwMode="auto">
            <a:xfrm>
              <a:off x="5214942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0" name="Oval 419"/>
            <p:cNvSpPr/>
            <p:nvPr/>
          </p:nvSpPr>
          <p:spPr bwMode="auto">
            <a:xfrm>
              <a:off x="5500694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1" name="Oval 420"/>
            <p:cNvSpPr/>
            <p:nvPr/>
          </p:nvSpPr>
          <p:spPr bwMode="auto">
            <a:xfrm>
              <a:off x="5786446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2" name="Oval 421"/>
            <p:cNvSpPr/>
            <p:nvPr/>
          </p:nvSpPr>
          <p:spPr bwMode="auto">
            <a:xfrm>
              <a:off x="6072198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3" name="Oval 422"/>
            <p:cNvSpPr/>
            <p:nvPr/>
          </p:nvSpPr>
          <p:spPr bwMode="auto">
            <a:xfrm>
              <a:off x="6357950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4" name="Oval 423"/>
            <p:cNvSpPr/>
            <p:nvPr/>
          </p:nvSpPr>
          <p:spPr bwMode="auto">
            <a:xfrm>
              <a:off x="6643702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5" name="Oval 424"/>
            <p:cNvSpPr/>
            <p:nvPr/>
          </p:nvSpPr>
          <p:spPr bwMode="auto">
            <a:xfrm>
              <a:off x="6946711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6" name="Oval 425"/>
            <p:cNvSpPr/>
            <p:nvPr/>
          </p:nvSpPr>
          <p:spPr bwMode="auto">
            <a:xfrm>
              <a:off x="7232463" y="5156391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7" name="Oval 426"/>
            <p:cNvSpPr/>
            <p:nvPr/>
          </p:nvSpPr>
          <p:spPr bwMode="auto">
            <a:xfrm>
              <a:off x="7518215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8" name="Oval 427"/>
            <p:cNvSpPr/>
            <p:nvPr/>
          </p:nvSpPr>
          <p:spPr bwMode="auto">
            <a:xfrm>
              <a:off x="7803967" y="5169270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29" name="Oval 428"/>
            <p:cNvSpPr/>
            <p:nvPr/>
          </p:nvSpPr>
          <p:spPr bwMode="auto">
            <a:xfrm>
              <a:off x="8089719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0" name="Oval 429"/>
            <p:cNvSpPr/>
            <p:nvPr/>
          </p:nvSpPr>
          <p:spPr bwMode="auto">
            <a:xfrm>
              <a:off x="8375471" y="5130633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1" name="Oval 430"/>
            <p:cNvSpPr/>
            <p:nvPr/>
          </p:nvSpPr>
          <p:spPr bwMode="auto">
            <a:xfrm>
              <a:off x="8661223" y="5143512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2" name="Oval 431"/>
            <p:cNvSpPr/>
            <p:nvPr/>
          </p:nvSpPr>
          <p:spPr bwMode="auto">
            <a:xfrm>
              <a:off x="350043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>
              <a:off x="3786182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4071934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4357686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4643438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7" name="Oval 436"/>
            <p:cNvSpPr/>
            <p:nvPr/>
          </p:nvSpPr>
          <p:spPr bwMode="auto">
            <a:xfrm>
              <a:off x="4929190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8" name="Oval 437"/>
            <p:cNvSpPr/>
            <p:nvPr/>
          </p:nvSpPr>
          <p:spPr bwMode="auto">
            <a:xfrm>
              <a:off x="5214942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39" name="Oval 438"/>
            <p:cNvSpPr/>
            <p:nvPr/>
          </p:nvSpPr>
          <p:spPr bwMode="auto">
            <a:xfrm>
              <a:off x="5500694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0" name="Oval 439"/>
            <p:cNvSpPr/>
            <p:nvPr/>
          </p:nvSpPr>
          <p:spPr bwMode="auto">
            <a:xfrm>
              <a:off x="5786446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1" name="Oval 440"/>
            <p:cNvSpPr/>
            <p:nvPr/>
          </p:nvSpPr>
          <p:spPr bwMode="auto">
            <a:xfrm>
              <a:off x="6072198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2" name="Oval 441"/>
            <p:cNvSpPr/>
            <p:nvPr/>
          </p:nvSpPr>
          <p:spPr bwMode="auto">
            <a:xfrm>
              <a:off x="6357950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3" name="Oval 442"/>
            <p:cNvSpPr/>
            <p:nvPr/>
          </p:nvSpPr>
          <p:spPr bwMode="auto">
            <a:xfrm>
              <a:off x="6643702" y="5689258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4" name="Oval 443"/>
            <p:cNvSpPr/>
            <p:nvPr/>
          </p:nvSpPr>
          <p:spPr bwMode="auto">
            <a:xfrm>
              <a:off x="6946711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5" name="Oval 444"/>
            <p:cNvSpPr/>
            <p:nvPr/>
          </p:nvSpPr>
          <p:spPr bwMode="auto">
            <a:xfrm>
              <a:off x="7232463" y="5727895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6" name="Oval 445"/>
            <p:cNvSpPr/>
            <p:nvPr/>
          </p:nvSpPr>
          <p:spPr bwMode="auto">
            <a:xfrm>
              <a:off x="7518215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7" name="Oval 446"/>
            <p:cNvSpPr/>
            <p:nvPr/>
          </p:nvSpPr>
          <p:spPr bwMode="auto">
            <a:xfrm>
              <a:off x="7803967" y="5740774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8" name="Oval 447"/>
            <p:cNvSpPr/>
            <p:nvPr/>
          </p:nvSpPr>
          <p:spPr bwMode="auto">
            <a:xfrm>
              <a:off x="8089719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49" name="Oval 448"/>
            <p:cNvSpPr/>
            <p:nvPr/>
          </p:nvSpPr>
          <p:spPr bwMode="auto">
            <a:xfrm>
              <a:off x="8375471" y="5702137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50" name="Oval 449"/>
            <p:cNvSpPr/>
            <p:nvPr/>
          </p:nvSpPr>
          <p:spPr bwMode="auto">
            <a:xfrm>
              <a:off x="8661223" y="5715016"/>
              <a:ext cx="285752" cy="2857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6" name="Group 465"/>
          <p:cNvGrpSpPr/>
          <p:nvPr/>
        </p:nvGrpSpPr>
        <p:grpSpPr>
          <a:xfrm>
            <a:off x="323528" y="1142984"/>
            <a:ext cx="4176464" cy="2664296"/>
            <a:chOff x="3995936" y="3573016"/>
            <a:chExt cx="4176464" cy="2664296"/>
          </a:xfrm>
        </p:grpSpPr>
        <p:grpSp>
          <p:nvGrpSpPr>
            <p:cNvPr id="467" name="Group 262"/>
            <p:cNvGrpSpPr/>
            <p:nvPr/>
          </p:nvGrpSpPr>
          <p:grpSpPr>
            <a:xfrm>
              <a:off x="3995936" y="3573016"/>
              <a:ext cx="4176464" cy="2664296"/>
              <a:chOff x="3995936" y="3573016"/>
              <a:chExt cx="4176464" cy="2664296"/>
            </a:xfrm>
          </p:grpSpPr>
          <p:sp>
            <p:nvSpPr>
              <p:cNvPr id="473" name="Rectangle 472"/>
              <p:cNvSpPr/>
              <p:nvPr/>
            </p:nvSpPr>
            <p:spPr bwMode="auto">
              <a:xfrm>
                <a:off x="3995936" y="3573016"/>
                <a:ext cx="4176464" cy="2664296"/>
              </a:xfrm>
              <a:prstGeom prst="rect">
                <a:avLst/>
              </a:prstGeom>
              <a:solidFill>
                <a:schemeClr val="bg1">
                  <a:lumMod val="95000"/>
                  <a:alpha val="70000"/>
                </a:schemeClr>
              </a:solidFill>
              <a:ln w="9525" cap="flat" cmpd="sng" algn="ctr">
                <a:solidFill>
                  <a:srgbClr val="006699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65113" marR="0" indent="-265113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</a:pPr>
                <a:r>
                  <a:rPr lang="en-GB" sz="1400" b="1" i="0" dirty="0" smtClean="0">
                    <a:ln>
                      <a:solidFill>
                        <a:srgbClr val="0070C0"/>
                      </a:solidFill>
                    </a:ln>
                    <a:solidFill>
                      <a:srgbClr val="00B0F0"/>
                    </a:solidFill>
                    <a:latin typeface="+mn-lt"/>
                  </a:rPr>
                  <a:t>Propagation of the action potential </a:t>
                </a:r>
                <a:endParaRPr kumimoji="0" lang="en-US" sz="1400" b="1" i="0" u="none" strike="noStrike" cap="none" normalizeH="0" baseline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474" name="Group 207"/>
              <p:cNvGrpSpPr/>
              <p:nvPr/>
            </p:nvGrpSpPr>
            <p:grpSpPr>
              <a:xfrm>
                <a:off x="4085360" y="4581128"/>
                <a:ext cx="4032448" cy="730137"/>
                <a:chOff x="3500430" y="5130633"/>
                <a:chExt cx="5500726" cy="895893"/>
              </a:xfrm>
            </p:grpSpPr>
            <p:sp>
              <p:nvSpPr>
                <p:cNvPr id="475" name="Rectangle 474"/>
                <p:cNvSpPr/>
                <p:nvPr/>
              </p:nvSpPr>
              <p:spPr bwMode="auto">
                <a:xfrm>
                  <a:off x="3500430" y="5143512"/>
                  <a:ext cx="5500726" cy="857256"/>
                </a:xfrm>
                <a:prstGeom prst="rect">
                  <a:avLst/>
                </a:prstGeom>
                <a:solidFill>
                  <a:schemeClr val="bg1">
                    <a:lumMod val="65000"/>
                    <a:alpha val="28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sunset" dir="t"/>
                </a:scene3d>
                <a:sp3d prstMaterial="matte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6" name="Freeform 475"/>
                <p:cNvSpPr/>
                <p:nvPr/>
              </p:nvSpPr>
              <p:spPr bwMode="auto">
                <a:xfrm>
                  <a:off x="3615474" y="5512630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7" name="Freeform 476"/>
                <p:cNvSpPr/>
                <p:nvPr/>
              </p:nvSpPr>
              <p:spPr bwMode="auto">
                <a:xfrm>
                  <a:off x="3897369" y="5523337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8" name="Freeform 477"/>
                <p:cNvSpPr/>
                <p:nvPr/>
              </p:nvSpPr>
              <p:spPr bwMode="auto">
                <a:xfrm>
                  <a:off x="4192175" y="5514283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79" name="Freeform 478"/>
                <p:cNvSpPr/>
                <p:nvPr/>
              </p:nvSpPr>
              <p:spPr bwMode="auto">
                <a:xfrm>
                  <a:off x="5620935" y="5523337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0" name="Freeform 479"/>
                <p:cNvSpPr/>
                <p:nvPr/>
              </p:nvSpPr>
              <p:spPr bwMode="auto">
                <a:xfrm>
                  <a:off x="6473664" y="5518810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1" name="Freeform 480"/>
                <p:cNvSpPr/>
                <p:nvPr/>
              </p:nvSpPr>
              <p:spPr bwMode="auto">
                <a:xfrm>
                  <a:off x="6187912" y="5540451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2" name="Freeform 481"/>
                <p:cNvSpPr/>
                <p:nvPr/>
              </p:nvSpPr>
              <p:spPr bwMode="auto">
                <a:xfrm>
                  <a:off x="5050425" y="5509756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3" name="Freeform 482"/>
                <p:cNvSpPr/>
                <p:nvPr/>
              </p:nvSpPr>
              <p:spPr bwMode="auto">
                <a:xfrm>
                  <a:off x="4755619" y="5514283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4" name="Freeform 483"/>
                <p:cNvSpPr/>
                <p:nvPr/>
              </p:nvSpPr>
              <p:spPr bwMode="auto">
                <a:xfrm>
                  <a:off x="5330656" y="5509756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5" name="Freeform 484"/>
                <p:cNvSpPr/>
                <p:nvPr/>
              </p:nvSpPr>
              <p:spPr bwMode="auto">
                <a:xfrm>
                  <a:off x="7344501" y="5532391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6" name="Freeform 485"/>
                <p:cNvSpPr/>
                <p:nvPr/>
              </p:nvSpPr>
              <p:spPr bwMode="auto">
                <a:xfrm>
                  <a:off x="5886838" y="5509755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7" name="Freeform 486"/>
                <p:cNvSpPr/>
                <p:nvPr/>
              </p:nvSpPr>
              <p:spPr bwMode="auto">
                <a:xfrm>
                  <a:off x="4465340" y="5527864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8" name="Freeform 487"/>
                <p:cNvSpPr/>
                <p:nvPr/>
              </p:nvSpPr>
              <p:spPr bwMode="auto">
                <a:xfrm>
                  <a:off x="6751356" y="5500702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89" name="Freeform 488"/>
                <p:cNvSpPr/>
                <p:nvPr/>
              </p:nvSpPr>
              <p:spPr bwMode="auto">
                <a:xfrm>
                  <a:off x="7050689" y="5523337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7897897" y="5544978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7612145" y="5518810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8769728" y="5523337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8201757" y="5523337"/>
                  <a:ext cx="51515" cy="193183"/>
                </a:xfrm>
                <a:custGeom>
                  <a:avLst/>
                  <a:gdLst>
                    <a:gd name="connsiteX0" fmla="*/ 51515 w 51515"/>
                    <a:gd name="connsiteY0" fmla="*/ 0 h 193183"/>
                    <a:gd name="connsiteX1" fmla="*/ 12879 w 51515"/>
                    <a:gd name="connsiteY1" fmla="*/ 12878 h 193183"/>
                    <a:gd name="connsiteX2" fmla="*/ 0 w 51515"/>
                    <a:gd name="connsiteY2" fmla="*/ 51515 h 193183"/>
                    <a:gd name="connsiteX3" fmla="*/ 25758 w 51515"/>
                    <a:gd name="connsiteY3" fmla="*/ 154546 h 193183"/>
                    <a:gd name="connsiteX4" fmla="*/ 25758 w 51515"/>
                    <a:gd name="connsiteY4" fmla="*/ 193183 h 193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515" h="193183">
                      <a:moveTo>
                        <a:pt x="51515" y="0"/>
                      </a:moveTo>
                      <a:cubicBezTo>
                        <a:pt x="38636" y="4293"/>
                        <a:pt x="22478" y="3279"/>
                        <a:pt x="12879" y="12878"/>
                      </a:cubicBezTo>
                      <a:cubicBezTo>
                        <a:pt x="3280" y="22477"/>
                        <a:pt x="0" y="37939"/>
                        <a:pt x="0" y="51515"/>
                      </a:cubicBezTo>
                      <a:cubicBezTo>
                        <a:pt x="0" y="131756"/>
                        <a:pt x="15595" y="93570"/>
                        <a:pt x="25758" y="154546"/>
                      </a:cubicBezTo>
                      <a:cubicBezTo>
                        <a:pt x="27875" y="167250"/>
                        <a:pt x="25758" y="180304"/>
                        <a:pt x="25758" y="193183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woPt" dir="t"/>
                </a:scene3d>
                <a:sp3d prstMaterial="clear">
                  <a:bevelT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4" name="Freeform 493"/>
                <p:cNvSpPr/>
                <p:nvPr/>
              </p:nvSpPr>
              <p:spPr bwMode="auto">
                <a:xfrm>
                  <a:off x="8469401" y="5509756"/>
                  <a:ext cx="45719" cy="204359"/>
                </a:xfrm>
                <a:custGeom>
                  <a:avLst/>
                  <a:gdLst>
                    <a:gd name="connsiteX0" fmla="*/ 35781 w 35781"/>
                    <a:gd name="connsiteY0" fmla="*/ 278296 h 278296"/>
                    <a:gd name="connsiteX1" fmla="*/ 27830 w 35781"/>
                    <a:gd name="connsiteY1" fmla="*/ 155051 h 278296"/>
                    <a:gd name="connsiteX2" fmla="*/ 23854 w 35781"/>
                    <a:gd name="connsiteY2" fmla="*/ 99392 h 278296"/>
                    <a:gd name="connsiteX3" fmla="*/ 19878 w 35781"/>
                    <a:gd name="connsiteY3" fmla="*/ 87465 h 278296"/>
                    <a:gd name="connsiteX4" fmla="*/ 11927 w 35781"/>
                    <a:gd name="connsiteY4" fmla="*/ 43732 h 278296"/>
                    <a:gd name="connsiteX5" fmla="*/ 7951 w 35781"/>
                    <a:gd name="connsiteY5" fmla="*/ 23854 h 278296"/>
                    <a:gd name="connsiteX6" fmla="*/ 0 w 35781"/>
                    <a:gd name="connsiteY6" fmla="*/ 0 h 278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81" h="278296">
                      <a:moveTo>
                        <a:pt x="35781" y="278296"/>
                      </a:moveTo>
                      <a:cubicBezTo>
                        <a:pt x="33131" y="237214"/>
                        <a:pt x="30763" y="196113"/>
                        <a:pt x="27830" y="155051"/>
                      </a:cubicBezTo>
                      <a:cubicBezTo>
                        <a:pt x="26505" y="136498"/>
                        <a:pt x="26027" y="117865"/>
                        <a:pt x="23854" y="99392"/>
                      </a:cubicBezTo>
                      <a:cubicBezTo>
                        <a:pt x="23364" y="95230"/>
                        <a:pt x="21203" y="91441"/>
                        <a:pt x="19878" y="87465"/>
                      </a:cubicBezTo>
                      <a:cubicBezTo>
                        <a:pt x="12989" y="39233"/>
                        <a:pt x="19425" y="77468"/>
                        <a:pt x="11927" y="43732"/>
                      </a:cubicBezTo>
                      <a:cubicBezTo>
                        <a:pt x="10461" y="37136"/>
                        <a:pt x="9729" y="30373"/>
                        <a:pt x="7951" y="23854"/>
                      </a:cubicBezTo>
                      <a:cubicBezTo>
                        <a:pt x="5746" y="15768"/>
                        <a:pt x="0" y="0"/>
                        <a:pt x="0" y="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5" name="Freeform 494"/>
                <p:cNvSpPr/>
                <p:nvPr/>
              </p:nvSpPr>
              <p:spPr bwMode="auto">
                <a:xfrm>
                  <a:off x="4765896" y="5423026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6" name="Freeform 495"/>
                <p:cNvSpPr/>
                <p:nvPr/>
              </p:nvSpPr>
              <p:spPr bwMode="auto">
                <a:xfrm>
                  <a:off x="3620671" y="5420210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7" name="Freeform 496"/>
                <p:cNvSpPr/>
                <p:nvPr/>
              </p:nvSpPr>
              <p:spPr bwMode="auto">
                <a:xfrm>
                  <a:off x="4178594" y="5420210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8" name="Freeform 497"/>
                <p:cNvSpPr/>
                <p:nvPr/>
              </p:nvSpPr>
              <p:spPr bwMode="auto">
                <a:xfrm>
                  <a:off x="5027790" y="5403096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9" name="Freeform 498"/>
                <p:cNvSpPr/>
                <p:nvPr/>
              </p:nvSpPr>
              <p:spPr bwMode="auto">
                <a:xfrm>
                  <a:off x="5880519" y="5420210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0" name="Freeform 499"/>
                <p:cNvSpPr/>
                <p:nvPr/>
              </p:nvSpPr>
              <p:spPr bwMode="auto">
                <a:xfrm>
                  <a:off x="6175325" y="5429264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1" name="Freeform 500"/>
                <p:cNvSpPr/>
                <p:nvPr/>
              </p:nvSpPr>
              <p:spPr bwMode="auto">
                <a:xfrm>
                  <a:off x="7067803" y="5403096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2" name="Freeform 501"/>
                <p:cNvSpPr/>
                <p:nvPr/>
              </p:nvSpPr>
              <p:spPr bwMode="auto">
                <a:xfrm>
                  <a:off x="7358082" y="5429264"/>
                  <a:ext cx="18860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860" h="172016">
                      <a:moveTo>
                        <a:pt x="18860" y="0"/>
                      </a:moveTo>
                      <a:cubicBezTo>
                        <a:pt x="10184" y="33196"/>
                        <a:pt x="1508" y="66392"/>
                        <a:pt x="754" y="95061"/>
                      </a:cubicBezTo>
                      <a:cubicBezTo>
                        <a:pt x="0" y="123730"/>
                        <a:pt x="7167" y="147873"/>
                        <a:pt x="14334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3" name="Freeform 502"/>
                <p:cNvSpPr/>
                <p:nvPr/>
              </p:nvSpPr>
              <p:spPr bwMode="auto">
                <a:xfrm>
                  <a:off x="6500826" y="5429264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4" name="Freeform 503"/>
                <p:cNvSpPr/>
                <p:nvPr/>
              </p:nvSpPr>
              <p:spPr bwMode="auto">
                <a:xfrm>
                  <a:off x="6769464" y="5411156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5" name="Freeform 504"/>
                <p:cNvSpPr/>
                <p:nvPr/>
              </p:nvSpPr>
              <p:spPr bwMode="auto">
                <a:xfrm>
                  <a:off x="7643834" y="5429264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6" name="Freeform 505"/>
                <p:cNvSpPr/>
                <p:nvPr/>
              </p:nvSpPr>
              <p:spPr bwMode="auto">
                <a:xfrm>
                  <a:off x="5626456" y="5429264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7" name="Freeform 506"/>
                <p:cNvSpPr/>
                <p:nvPr/>
              </p:nvSpPr>
              <p:spPr bwMode="auto">
                <a:xfrm>
                  <a:off x="5344237" y="5424737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8" name="Freeform 507"/>
                <p:cNvSpPr/>
                <p:nvPr/>
              </p:nvSpPr>
              <p:spPr bwMode="auto">
                <a:xfrm>
                  <a:off x="8786842" y="5429264"/>
                  <a:ext cx="65747" cy="172016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5747" h="172016">
                      <a:moveTo>
                        <a:pt x="11693" y="0"/>
                      </a:moveTo>
                      <a:cubicBezTo>
                        <a:pt x="3017" y="33196"/>
                        <a:pt x="65747" y="66392"/>
                        <a:pt x="64993" y="95061"/>
                      </a:cubicBezTo>
                      <a:cubicBezTo>
                        <a:pt x="64239" y="123730"/>
                        <a:pt x="0" y="147873"/>
                        <a:pt x="7167" y="172016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4429124" y="5429264"/>
                  <a:ext cx="90362" cy="243430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  <a:gd name="connsiteX0" fmla="*/ 11693 w 65747"/>
                    <a:gd name="connsiteY0" fmla="*/ 0 h 243430"/>
                    <a:gd name="connsiteX1" fmla="*/ 64993 w 65747"/>
                    <a:gd name="connsiteY1" fmla="*/ 95061 h 243430"/>
                    <a:gd name="connsiteX2" fmla="*/ 7167 w 65747"/>
                    <a:gd name="connsiteY2" fmla="*/ 243430 h 243430"/>
                    <a:gd name="connsiteX0" fmla="*/ 90362 w 90362"/>
                    <a:gd name="connsiteY0" fmla="*/ 0 h 243430"/>
                    <a:gd name="connsiteX1" fmla="*/ 754 w 90362"/>
                    <a:gd name="connsiteY1" fmla="*/ 95061 h 243430"/>
                    <a:gd name="connsiteX2" fmla="*/ 85836 w 90362"/>
                    <a:gd name="connsiteY2" fmla="*/ 243430 h 243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62" h="243430">
                      <a:moveTo>
                        <a:pt x="90362" y="0"/>
                      </a:moveTo>
                      <a:cubicBezTo>
                        <a:pt x="81686" y="33196"/>
                        <a:pt x="1508" y="54489"/>
                        <a:pt x="754" y="95061"/>
                      </a:cubicBezTo>
                      <a:cubicBezTo>
                        <a:pt x="0" y="135633"/>
                        <a:pt x="78669" y="219287"/>
                        <a:pt x="85836" y="24343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7858148" y="5429264"/>
                  <a:ext cx="90362" cy="243430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  <a:gd name="connsiteX0" fmla="*/ 11693 w 65747"/>
                    <a:gd name="connsiteY0" fmla="*/ 0 h 243430"/>
                    <a:gd name="connsiteX1" fmla="*/ 64993 w 65747"/>
                    <a:gd name="connsiteY1" fmla="*/ 95061 h 243430"/>
                    <a:gd name="connsiteX2" fmla="*/ 7167 w 65747"/>
                    <a:gd name="connsiteY2" fmla="*/ 243430 h 243430"/>
                    <a:gd name="connsiteX0" fmla="*/ 90362 w 90362"/>
                    <a:gd name="connsiteY0" fmla="*/ 0 h 243430"/>
                    <a:gd name="connsiteX1" fmla="*/ 754 w 90362"/>
                    <a:gd name="connsiteY1" fmla="*/ 95061 h 243430"/>
                    <a:gd name="connsiteX2" fmla="*/ 85836 w 90362"/>
                    <a:gd name="connsiteY2" fmla="*/ 243430 h 243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62" h="243430">
                      <a:moveTo>
                        <a:pt x="90362" y="0"/>
                      </a:moveTo>
                      <a:cubicBezTo>
                        <a:pt x="81686" y="33196"/>
                        <a:pt x="1508" y="54489"/>
                        <a:pt x="754" y="95061"/>
                      </a:cubicBezTo>
                      <a:cubicBezTo>
                        <a:pt x="0" y="135633"/>
                        <a:pt x="78669" y="219287"/>
                        <a:pt x="85836" y="24343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8134846" y="5411156"/>
                  <a:ext cx="90362" cy="243430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  <a:gd name="connsiteX0" fmla="*/ 11693 w 65747"/>
                    <a:gd name="connsiteY0" fmla="*/ 0 h 243430"/>
                    <a:gd name="connsiteX1" fmla="*/ 64993 w 65747"/>
                    <a:gd name="connsiteY1" fmla="*/ 95061 h 243430"/>
                    <a:gd name="connsiteX2" fmla="*/ 7167 w 65747"/>
                    <a:gd name="connsiteY2" fmla="*/ 243430 h 243430"/>
                    <a:gd name="connsiteX0" fmla="*/ 90362 w 90362"/>
                    <a:gd name="connsiteY0" fmla="*/ 0 h 243430"/>
                    <a:gd name="connsiteX1" fmla="*/ 754 w 90362"/>
                    <a:gd name="connsiteY1" fmla="*/ 95061 h 243430"/>
                    <a:gd name="connsiteX2" fmla="*/ 85836 w 90362"/>
                    <a:gd name="connsiteY2" fmla="*/ 243430 h 243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62" h="243430">
                      <a:moveTo>
                        <a:pt x="90362" y="0"/>
                      </a:moveTo>
                      <a:cubicBezTo>
                        <a:pt x="81686" y="33196"/>
                        <a:pt x="1508" y="54489"/>
                        <a:pt x="754" y="95061"/>
                      </a:cubicBezTo>
                      <a:cubicBezTo>
                        <a:pt x="0" y="135633"/>
                        <a:pt x="78669" y="219287"/>
                        <a:pt x="85836" y="24343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8434179" y="5384988"/>
                  <a:ext cx="90362" cy="243430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  <a:gd name="connsiteX0" fmla="*/ 11693 w 65747"/>
                    <a:gd name="connsiteY0" fmla="*/ 0 h 243430"/>
                    <a:gd name="connsiteX1" fmla="*/ 64993 w 65747"/>
                    <a:gd name="connsiteY1" fmla="*/ 95061 h 243430"/>
                    <a:gd name="connsiteX2" fmla="*/ 7167 w 65747"/>
                    <a:gd name="connsiteY2" fmla="*/ 243430 h 243430"/>
                    <a:gd name="connsiteX0" fmla="*/ 90362 w 90362"/>
                    <a:gd name="connsiteY0" fmla="*/ 0 h 243430"/>
                    <a:gd name="connsiteX1" fmla="*/ 754 w 90362"/>
                    <a:gd name="connsiteY1" fmla="*/ 95061 h 243430"/>
                    <a:gd name="connsiteX2" fmla="*/ 85836 w 90362"/>
                    <a:gd name="connsiteY2" fmla="*/ 243430 h 243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62" h="243430">
                      <a:moveTo>
                        <a:pt x="90362" y="0"/>
                      </a:moveTo>
                      <a:cubicBezTo>
                        <a:pt x="81686" y="33196"/>
                        <a:pt x="1508" y="54489"/>
                        <a:pt x="754" y="95061"/>
                      </a:cubicBezTo>
                      <a:cubicBezTo>
                        <a:pt x="0" y="135633"/>
                        <a:pt x="78669" y="219287"/>
                        <a:pt x="85836" y="24343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3" name="Freeform 512"/>
                <p:cNvSpPr/>
                <p:nvPr/>
              </p:nvSpPr>
              <p:spPr bwMode="auto">
                <a:xfrm>
                  <a:off x="3848566" y="5415683"/>
                  <a:ext cx="90362" cy="243430"/>
                </a:xfrm>
                <a:custGeom>
                  <a:avLst/>
                  <a:gdLst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8860 w 18860"/>
                    <a:gd name="connsiteY0" fmla="*/ 0 h 172016"/>
                    <a:gd name="connsiteX1" fmla="*/ 754 w 18860"/>
                    <a:gd name="connsiteY1" fmla="*/ 95061 h 172016"/>
                    <a:gd name="connsiteX2" fmla="*/ 14334 w 18860"/>
                    <a:gd name="connsiteY2" fmla="*/ 172016 h 172016"/>
                    <a:gd name="connsiteX0" fmla="*/ 11693 w 65747"/>
                    <a:gd name="connsiteY0" fmla="*/ 0 h 172016"/>
                    <a:gd name="connsiteX1" fmla="*/ 64993 w 65747"/>
                    <a:gd name="connsiteY1" fmla="*/ 95061 h 172016"/>
                    <a:gd name="connsiteX2" fmla="*/ 7167 w 65747"/>
                    <a:gd name="connsiteY2" fmla="*/ 172016 h 172016"/>
                    <a:gd name="connsiteX0" fmla="*/ 11693 w 65747"/>
                    <a:gd name="connsiteY0" fmla="*/ 0 h 243430"/>
                    <a:gd name="connsiteX1" fmla="*/ 64993 w 65747"/>
                    <a:gd name="connsiteY1" fmla="*/ 95061 h 243430"/>
                    <a:gd name="connsiteX2" fmla="*/ 7167 w 65747"/>
                    <a:gd name="connsiteY2" fmla="*/ 243430 h 243430"/>
                    <a:gd name="connsiteX0" fmla="*/ 90362 w 90362"/>
                    <a:gd name="connsiteY0" fmla="*/ 0 h 243430"/>
                    <a:gd name="connsiteX1" fmla="*/ 754 w 90362"/>
                    <a:gd name="connsiteY1" fmla="*/ 95061 h 243430"/>
                    <a:gd name="connsiteX2" fmla="*/ 85836 w 90362"/>
                    <a:gd name="connsiteY2" fmla="*/ 243430 h 243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362" h="243430">
                      <a:moveTo>
                        <a:pt x="90362" y="0"/>
                      </a:moveTo>
                      <a:cubicBezTo>
                        <a:pt x="81686" y="33196"/>
                        <a:pt x="1508" y="54489"/>
                        <a:pt x="754" y="95061"/>
                      </a:cubicBezTo>
                      <a:cubicBezTo>
                        <a:pt x="0" y="135633"/>
                        <a:pt x="78669" y="219287"/>
                        <a:pt x="85836" y="243430"/>
                      </a:cubicBezTo>
                    </a:path>
                  </a:pathLst>
                </a:custGeom>
                <a:noFill/>
                <a:ln w="98425" cap="flat" cmpd="dbl" algn="ctr">
                  <a:solidFill>
                    <a:schemeClr val="bg1">
                      <a:lumMod val="9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4" name="Oval 513"/>
                <p:cNvSpPr/>
                <p:nvPr/>
              </p:nvSpPr>
              <p:spPr bwMode="auto">
                <a:xfrm>
                  <a:off x="3500430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5" name="Oval 514"/>
                <p:cNvSpPr/>
                <p:nvPr/>
              </p:nvSpPr>
              <p:spPr bwMode="auto">
                <a:xfrm>
                  <a:off x="3786182" y="5156391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6" name="Oval 515"/>
                <p:cNvSpPr/>
                <p:nvPr/>
              </p:nvSpPr>
              <p:spPr bwMode="auto">
                <a:xfrm>
                  <a:off x="4071934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7" name="Oval 516"/>
                <p:cNvSpPr/>
                <p:nvPr/>
              </p:nvSpPr>
              <p:spPr bwMode="auto">
                <a:xfrm>
                  <a:off x="4357686" y="5169270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>
                  <a:off x="4643438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19" name="Oval 518"/>
                <p:cNvSpPr/>
                <p:nvPr/>
              </p:nvSpPr>
              <p:spPr bwMode="auto">
                <a:xfrm>
                  <a:off x="4929190" y="5130633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0" name="Oval 519"/>
                <p:cNvSpPr/>
                <p:nvPr/>
              </p:nvSpPr>
              <p:spPr bwMode="auto">
                <a:xfrm>
                  <a:off x="5214942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1" name="Oval 520"/>
                <p:cNvSpPr/>
                <p:nvPr/>
              </p:nvSpPr>
              <p:spPr bwMode="auto">
                <a:xfrm>
                  <a:off x="5500694" y="5156391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2" name="Oval 521"/>
                <p:cNvSpPr/>
                <p:nvPr/>
              </p:nvSpPr>
              <p:spPr bwMode="auto">
                <a:xfrm>
                  <a:off x="5786446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3" name="Oval 522"/>
                <p:cNvSpPr/>
                <p:nvPr/>
              </p:nvSpPr>
              <p:spPr bwMode="auto">
                <a:xfrm>
                  <a:off x="6072198" y="5169270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4" name="Oval 523"/>
                <p:cNvSpPr/>
                <p:nvPr/>
              </p:nvSpPr>
              <p:spPr bwMode="auto">
                <a:xfrm>
                  <a:off x="6357950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5" name="Oval 524"/>
                <p:cNvSpPr/>
                <p:nvPr/>
              </p:nvSpPr>
              <p:spPr bwMode="auto">
                <a:xfrm>
                  <a:off x="6643702" y="5130633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6" name="Oval 525"/>
                <p:cNvSpPr/>
                <p:nvPr/>
              </p:nvSpPr>
              <p:spPr bwMode="auto">
                <a:xfrm>
                  <a:off x="6946711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7" name="Oval 526"/>
                <p:cNvSpPr/>
                <p:nvPr/>
              </p:nvSpPr>
              <p:spPr bwMode="auto">
                <a:xfrm>
                  <a:off x="7232463" y="5156391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8" name="Oval 527"/>
                <p:cNvSpPr/>
                <p:nvPr/>
              </p:nvSpPr>
              <p:spPr bwMode="auto">
                <a:xfrm>
                  <a:off x="7518215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29" name="Oval 528"/>
                <p:cNvSpPr/>
                <p:nvPr/>
              </p:nvSpPr>
              <p:spPr bwMode="auto">
                <a:xfrm>
                  <a:off x="7803967" y="5169270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0" name="Oval 529"/>
                <p:cNvSpPr/>
                <p:nvPr/>
              </p:nvSpPr>
              <p:spPr bwMode="auto">
                <a:xfrm>
                  <a:off x="8089719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1" name="Oval 530"/>
                <p:cNvSpPr/>
                <p:nvPr/>
              </p:nvSpPr>
              <p:spPr bwMode="auto">
                <a:xfrm>
                  <a:off x="8375471" y="5130633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2" name="Oval 531"/>
                <p:cNvSpPr/>
                <p:nvPr/>
              </p:nvSpPr>
              <p:spPr bwMode="auto">
                <a:xfrm>
                  <a:off x="8661223" y="5143512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3" name="Oval 532"/>
                <p:cNvSpPr/>
                <p:nvPr/>
              </p:nvSpPr>
              <p:spPr bwMode="auto">
                <a:xfrm>
                  <a:off x="3500430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4" name="Oval 103"/>
                <p:cNvSpPr/>
                <p:nvPr/>
              </p:nvSpPr>
              <p:spPr bwMode="auto">
                <a:xfrm>
                  <a:off x="3786182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5" name="Oval 534"/>
                <p:cNvSpPr/>
                <p:nvPr/>
              </p:nvSpPr>
              <p:spPr bwMode="auto">
                <a:xfrm>
                  <a:off x="4071934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6" name="Oval 535"/>
                <p:cNvSpPr/>
                <p:nvPr/>
              </p:nvSpPr>
              <p:spPr bwMode="auto">
                <a:xfrm>
                  <a:off x="4357686" y="5727895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7" name="Oval 536"/>
                <p:cNvSpPr/>
                <p:nvPr/>
              </p:nvSpPr>
              <p:spPr bwMode="auto">
                <a:xfrm>
                  <a:off x="4643438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8" name="Oval 537"/>
                <p:cNvSpPr/>
                <p:nvPr/>
              </p:nvSpPr>
              <p:spPr bwMode="auto">
                <a:xfrm>
                  <a:off x="4929190" y="5689258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39" name="Oval 538"/>
                <p:cNvSpPr/>
                <p:nvPr/>
              </p:nvSpPr>
              <p:spPr bwMode="auto">
                <a:xfrm>
                  <a:off x="5214942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0" name="Oval 539"/>
                <p:cNvSpPr/>
                <p:nvPr/>
              </p:nvSpPr>
              <p:spPr bwMode="auto">
                <a:xfrm>
                  <a:off x="5500694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1" name="Oval 110"/>
                <p:cNvSpPr/>
                <p:nvPr/>
              </p:nvSpPr>
              <p:spPr bwMode="auto">
                <a:xfrm>
                  <a:off x="5786446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>
                  <a:off x="6072198" y="5727895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3" name="Oval 542"/>
                <p:cNvSpPr/>
                <p:nvPr/>
              </p:nvSpPr>
              <p:spPr bwMode="auto">
                <a:xfrm>
                  <a:off x="6357950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4" name="Oval 543"/>
                <p:cNvSpPr/>
                <p:nvPr/>
              </p:nvSpPr>
              <p:spPr bwMode="auto">
                <a:xfrm>
                  <a:off x="6643702" y="5689258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5" name="Oval 544"/>
                <p:cNvSpPr/>
                <p:nvPr/>
              </p:nvSpPr>
              <p:spPr bwMode="auto">
                <a:xfrm>
                  <a:off x="6946711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6" name="Oval 545"/>
                <p:cNvSpPr/>
                <p:nvPr/>
              </p:nvSpPr>
              <p:spPr bwMode="auto">
                <a:xfrm>
                  <a:off x="7232463" y="5727895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7" name="Oval 546"/>
                <p:cNvSpPr/>
                <p:nvPr/>
              </p:nvSpPr>
              <p:spPr bwMode="auto">
                <a:xfrm>
                  <a:off x="7518215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8" name="Oval 547"/>
                <p:cNvSpPr/>
                <p:nvPr/>
              </p:nvSpPr>
              <p:spPr bwMode="auto">
                <a:xfrm>
                  <a:off x="7803967" y="5740774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49" name="Oval 548"/>
                <p:cNvSpPr/>
                <p:nvPr/>
              </p:nvSpPr>
              <p:spPr bwMode="auto">
                <a:xfrm>
                  <a:off x="8089719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50" name="Oval 549"/>
                <p:cNvSpPr/>
                <p:nvPr/>
              </p:nvSpPr>
              <p:spPr bwMode="auto">
                <a:xfrm>
                  <a:off x="8375471" y="5702137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51" name="Oval 550"/>
                <p:cNvSpPr/>
                <p:nvPr/>
              </p:nvSpPr>
              <p:spPr bwMode="auto">
                <a:xfrm>
                  <a:off x="8661223" y="5715016"/>
                  <a:ext cx="285752" cy="28575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clear">
                  <a:bevelT w="88900"/>
                  <a:bevelB w="889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68" name="Freeform 467"/>
            <p:cNvSpPr/>
            <p:nvPr/>
          </p:nvSpPr>
          <p:spPr bwMode="auto">
            <a:xfrm>
              <a:off x="4336312" y="4509120"/>
              <a:ext cx="462402" cy="78137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69" name="Freeform 468"/>
            <p:cNvSpPr/>
            <p:nvPr/>
          </p:nvSpPr>
          <p:spPr bwMode="auto">
            <a:xfrm>
              <a:off x="5075235" y="4559757"/>
              <a:ext cx="462402" cy="78137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0" name="Freeform 469"/>
            <p:cNvSpPr/>
            <p:nvPr/>
          </p:nvSpPr>
          <p:spPr bwMode="auto">
            <a:xfrm>
              <a:off x="5742150" y="4517330"/>
              <a:ext cx="462402" cy="78137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1" name="Freeform 470"/>
            <p:cNvSpPr/>
            <p:nvPr/>
          </p:nvSpPr>
          <p:spPr bwMode="auto">
            <a:xfrm>
              <a:off x="6549025" y="4549124"/>
              <a:ext cx="462402" cy="78137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7267374" y="4506697"/>
              <a:ext cx="462402" cy="78137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52" name="Freeform 551"/>
          <p:cNvSpPr/>
          <p:nvPr/>
        </p:nvSpPr>
        <p:spPr bwMode="auto">
          <a:xfrm>
            <a:off x="808741" y="2100459"/>
            <a:ext cx="161941" cy="736589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53" name="Freeform 552"/>
          <p:cNvSpPr/>
          <p:nvPr/>
        </p:nvSpPr>
        <p:spPr bwMode="auto">
          <a:xfrm>
            <a:off x="1547664" y="2151096"/>
            <a:ext cx="161941" cy="736589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54" name="Freeform 553"/>
          <p:cNvSpPr/>
          <p:nvPr/>
        </p:nvSpPr>
        <p:spPr bwMode="auto">
          <a:xfrm>
            <a:off x="2214579" y="2108669"/>
            <a:ext cx="161941" cy="736589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55" name="Freeform 554"/>
          <p:cNvSpPr/>
          <p:nvPr/>
        </p:nvSpPr>
        <p:spPr bwMode="auto">
          <a:xfrm>
            <a:off x="3021454" y="2140463"/>
            <a:ext cx="161941" cy="736589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56" name="Freeform 555"/>
          <p:cNvSpPr/>
          <p:nvPr/>
        </p:nvSpPr>
        <p:spPr bwMode="auto">
          <a:xfrm>
            <a:off x="3739803" y="2098036"/>
            <a:ext cx="161941" cy="736589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57" name="Group 556"/>
          <p:cNvGrpSpPr/>
          <p:nvPr/>
        </p:nvGrpSpPr>
        <p:grpSpPr>
          <a:xfrm rot="19640315">
            <a:off x="5145784" y="1719050"/>
            <a:ext cx="551754" cy="432048"/>
            <a:chOff x="6588224" y="5044240"/>
            <a:chExt cx="551754" cy="432048"/>
          </a:xfrm>
        </p:grpSpPr>
        <p:sp>
          <p:nvSpPr>
            <p:cNvPr id="558" name="TextBox 557"/>
            <p:cNvSpPr txBox="1"/>
            <p:nvPr/>
          </p:nvSpPr>
          <p:spPr>
            <a:xfrm>
              <a:off x="6588224" y="50851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Ca</a:t>
              </a:r>
              <a:r>
                <a:rPr lang="en-GB" sz="1400" b="1" i="0" baseline="30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2+</a:t>
              </a:r>
              <a:endParaRPr lang="en-US" sz="1400" b="1" i="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59" name="Oval 558"/>
            <p:cNvSpPr/>
            <p:nvPr/>
          </p:nvSpPr>
          <p:spPr bwMode="auto">
            <a:xfrm>
              <a:off x="6632936" y="5044240"/>
              <a:ext cx="432048" cy="43204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6E6E6F"/>
                </a:solidFill>
                <a:effectLst/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560" name="Group 559"/>
          <p:cNvGrpSpPr/>
          <p:nvPr/>
        </p:nvGrpSpPr>
        <p:grpSpPr>
          <a:xfrm>
            <a:off x="5613457" y="1563159"/>
            <a:ext cx="1928563" cy="1244001"/>
            <a:chOff x="5760664" y="2117394"/>
            <a:chExt cx="1928563" cy="1244001"/>
          </a:xfrm>
        </p:grpSpPr>
        <p:sp>
          <p:nvSpPr>
            <p:cNvPr id="561" name="Freeform 560"/>
            <p:cNvSpPr/>
            <p:nvPr/>
          </p:nvSpPr>
          <p:spPr bwMode="auto">
            <a:xfrm rot="2101420">
              <a:off x="7324733" y="2495289"/>
              <a:ext cx="364494" cy="674130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2" name="Freeform 561"/>
            <p:cNvSpPr/>
            <p:nvPr/>
          </p:nvSpPr>
          <p:spPr bwMode="auto">
            <a:xfrm rot="20995609">
              <a:off x="6497878" y="2117394"/>
              <a:ext cx="398043" cy="63360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3" name="Freeform 562"/>
            <p:cNvSpPr/>
            <p:nvPr/>
          </p:nvSpPr>
          <p:spPr bwMode="auto">
            <a:xfrm rot="18850682">
              <a:off x="5846958" y="2891223"/>
              <a:ext cx="383878" cy="556465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053" h="975895">
                  <a:moveTo>
                    <a:pt x="254000" y="117642"/>
                  </a:moveTo>
                  <a:cubicBezTo>
                    <a:pt x="160421" y="235284"/>
                    <a:pt x="0" y="735263"/>
                    <a:pt x="93579" y="855579"/>
                  </a:cubicBezTo>
                  <a:cubicBezTo>
                    <a:pt x="187158" y="975895"/>
                    <a:pt x="721895" y="957179"/>
                    <a:pt x="815474" y="839537"/>
                  </a:cubicBezTo>
                  <a:cubicBezTo>
                    <a:pt x="909053" y="721895"/>
                    <a:pt x="743285" y="270042"/>
                    <a:pt x="655053" y="149726"/>
                  </a:cubicBezTo>
                  <a:cubicBezTo>
                    <a:pt x="566821" y="29410"/>
                    <a:pt x="347579" y="0"/>
                    <a:pt x="254000" y="11764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215900"/>
              <a:bevelB w="228600" h="215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64" name="Freeform 563"/>
          <p:cNvSpPr/>
          <p:nvPr/>
        </p:nvSpPr>
        <p:spPr bwMode="auto">
          <a:xfrm rot="2101420">
            <a:off x="7289813" y="1957281"/>
            <a:ext cx="127652" cy="63549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5" name="Freeform 564"/>
          <p:cNvSpPr/>
          <p:nvPr/>
        </p:nvSpPr>
        <p:spPr bwMode="auto">
          <a:xfrm rot="20995609">
            <a:off x="6483653" y="1566587"/>
            <a:ext cx="139401" cy="597291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6" name="Freeform 565"/>
          <p:cNvSpPr/>
          <p:nvPr/>
        </p:nvSpPr>
        <p:spPr bwMode="auto">
          <a:xfrm rot="18850682">
            <a:off x="5829203" y="2353385"/>
            <a:ext cx="134441" cy="524570"/>
          </a:xfrm>
          <a:custGeom>
            <a:avLst/>
            <a:gdLst>
              <a:gd name="connsiteX0" fmla="*/ 32084 w 334210"/>
              <a:gd name="connsiteY0" fmla="*/ 106947 h 879642"/>
              <a:gd name="connsiteX1" fmla="*/ 112295 w 334210"/>
              <a:gd name="connsiteY1" fmla="*/ 524042 h 879642"/>
              <a:gd name="connsiteX2" fmla="*/ 32084 w 334210"/>
              <a:gd name="connsiteY2" fmla="*/ 828842 h 879642"/>
              <a:gd name="connsiteX3" fmla="*/ 288758 w 334210"/>
              <a:gd name="connsiteY3" fmla="*/ 828842 h 879642"/>
              <a:gd name="connsiteX4" fmla="*/ 224590 w 334210"/>
              <a:gd name="connsiteY4" fmla="*/ 524042 h 879642"/>
              <a:gd name="connsiteX5" fmla="*/ 304800 w 334210"/>
              <a:gd name="connsiteY5" fmla="*/ 74863 h 879642"/>
              <a:gd name="connsiteX6" fmla="*/ 32084 w 334210"/>
              <a:gd name="connsiteY6" fmla="*/ 106947 h 879642"/>
              <a:gd name="connsiteX0" fmla="*/ 29410 w 318168"/>
              <a:gd name="connsiteY0" fmla="*/ 57578 h 830273"/>
              <a:gd name="connsiteX1" fmla="*/ 109621 w 318168"/>
              <a:gd name="connsiteY1" fmla="*/ 474673 h 830273"/>
              <a:gd name="connsiteX2" fmla="*/ 29410 w 318168"/>
              <a:gd name="connsiteY2" fmla="*/ 779473 h 830273"/>
              <a:gd name="connsiteX3" fmla="*/ 286084 w 318168"/>
              <a:gd name="connsiteY3" fmla="*/ 779473 h 830273"/>
              <a:gd name="connsiteX4" fmla="*/ 221916 w 318168"/>
              <a:gd name="connsiteY4" fmla="*/ 474673 h 830273"/>
              <a:gd name="connsiteX5" fmla="*/ 265469 w 318168"/>
              <a:gd name="connsiteY5" fmla="*/ 129205 h 830273"/>
              <a:gd name="connsiteX6" fmla="*/ 29410 w 318168"/>
              <a:gd name="connsiteY6" fmla="*/ 57578 h 830273"/>
              <a:gd name="connsiteX0" fmla="*/ 29410 w 318168"/>
              <a:gd name="connsiteY0" fmla="*/ 75244 h 847939"/>
              <a:gd name="connsiteX1" fmla="*/ 109621 w 318168"/>
              <a:gd name="connsiteY1" fmla="*/ 492339 h 847939"/>
              <a:gd name="connsiteX2" fmla="*/ 29410 w 318168"/>
              <a:gd name="connsiteY2" fmla="*/ 797139 h 847939"/>
              <a:gd name="connsiteX3" fmla="*/ 286084 w 318168"/>
              <a:gd name="connsiteY3" fmla="*/ 797139 h 847939"/>
              <a:gd name="connsiteX4" fmla="*/ 221916 w 318168"/>
              <a:gd name="connsiteY4" fmla="*/ 492339 h 847939"/>
              <a:gd name="connsiteX5" fmla="*/ 265469 w 318168"/>
              <a:gd name="connsiteY5" fmla="*/ 74863 h 847939"/>
              <a:gd name="connsiteX6" fmla="*/ 29410 w 318168"/>
              <a:gd name="connsiteY6" fmla="*/ 75244 h 84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168" h="847939">
                <a:moveTo>
                  <a:pt x="29410" y="75244"/>
                </a:moveTo>
                <a:cubicBezTo>
                  <a:pt x="3435" y="144823"/>
                  <a:pt x="109621" y="372023"/>
                  <a:pt x="109621" y="492339"/>
                </a:cubicBezTo>
                <a:cubicBezTo>
                  <a:pt x="109621" y="612655"/>
                  <a:pt x="0" y="746339"/>
                  <a:pt x="29410" y="797139"/>
                </a:cubicBezTo>
                <a:cubicBezTo>
                  <a:pt x="58820" y="847939"/>
                  <a:pt x="254000" y="847939"/>
                  <a:pt x="286084" y="797139"/>
                </a:cubicBezTo>
                <a:cubicBezTo>
                  <a:pt x="318168" y="746339"/>
                  <a:pt x="225352" y="612718"/>
                  <a:pt x="221916" y="492339"/>
                </a:cubicBezTo>
                <a:cubicBezTo>
                  <a:pt x="218480" y="371960"/>
                  <a:pt x="294879" y="149726"/>
                  <a:pt x="265469" y="74863"/>
                </a:cubicBezTo>
                <a:cubicBezTo>
                  <a:pt x="236059" y="0"/>
                  <a:pt x="55385" y="5665"/>
                  <a:pt x="29410" y="75244"/>
                </a:cubicBezTo>
                <a:close/>
              </a:path>
            </a:pathLst>
          </a:custGeom>
          <a:solidFill>
            <a:srgbClr val="040404">
              <a:alpha val="6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67" name="Group 566"/>
          <p:cNvGrpSpPr/>
          <p:nvPr/>
        </p:nvGrpSpPr>
        <p:grpSpPr>
          <a:xfrm rot="19640315">
            <a:off x="5866816" y="1257709"/>
            <a:ext cx="551754" cy="432048"/>
            <a:chOff x="6588224" y="5044240"/>
            <a:chExt cx="551754" cy="432048"/>
          </a:xfrm>
        </p:grpSpPr>
        <p:sp>
          <p:nvSpPr>
            <p:cNvPr id="568" name="TextBox 567"/>
            <p:cNvSpPr txBox="1"/>
            <p:nvPr/>
          </p:nvSpPr>
          <p:spPr>
            <a:xfrm>
              <a:off x="6588224" y="50851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Ca</a:t>
              </a:r>
              <a:r>
                <a:rPr lang="en-GB" sz="1400" b="1" i="0" baseline="30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2+</a:t>
              </a:r>
              <a:endParaRPr lang="en-US" sz="1400" b="1" i="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69" name="Oval 568"/>
            <p:cNvSpPr/>
            <p:nvPr/>
          </p:nvSpPr>
          <p:spPr bwMode="auto">
            <a:xfrm>
              <a:off x="6632936" y="5044240"/>
              <a:ext cx="432048" cy="43204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0" name="Group 569"/>
          <p:cNvGrpSpPr/>
          <p:nvPr/>
        </p:nvGrpSpPr>
        <p:grpSpPr>
          <a:xfrm rot="806275">
            <a:off x="6802919" y="1257709"/>
            <a:ext cx="551754" cy="432048"/>
            <a:chOff x="6588224" y="5044240"/>
            <a:chExt cx="551754" cy="432048"/>
          </a:xfrm>
        </p:grpSpPr>
        <p:sp>
          <p:nvSpPr>
            <p:cNvPr id="571" name="TextBox 570"/>
            <p:cNvSpPr txBox="1"/>
            <p:nvPr/>
          </p:nvSpPr>
          <p:spPr>
            <a:xfrm>
              <a:off x="6588224" y="50851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Ca</a:t>
              </a:r>
              <a:r>
                <a:rPr lang="en-GB" sz="1400" b="1" i="0" baseline="30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2+</a:t>
              </a:r>
              <a:endParaRPr lang="en-US" sz="1400" b="1" i="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72" name="Oval 571"/>
            <p:cNvSpPr/>
            <p:nvPr/>
          </p:nvSpPr>
          <p:spPr bwMode="auto">
            <a:xfrm>
              <a:off x="6632936" y="5044240"/>
              <a:ext cx="432048" cy="43204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573" name="Group 572"/>
          <p:cNvGrpSpPr/>
          <p:nvPr/>
        </p:nvGrpSpPr>
        <p:grpSpPr>
          <a:xfrm rot="1218954">
            <a:off x="7450991" y="1545742"/>
            <a:ext cx="551754" cy="432048"/>
            <a:chOff x="6588224" y="5044240"/>
            <a:chExt cx="551754" cy="432048"/>
          </a:xfrm>
        </p:grpSpPr>
        <p:sp>
          <p:nvSpPr>
            <p:cNvPr id="574" name="TextBox 573"/>
            <p:cNvSpPr txBox="1"/>
            <p:nvPr/>
          </p:nvSpPr>
          <p:spPr>
            <a:xfrm>
              <a:off x="6588224" y="5085184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Ca</a:t>
              </a:r>
              <a:r>
                <a:rPr lang="en-GB" sz="1400" b="1" i="0" baseline="30000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2+</a:t>
              </a:r>
              <a:endParaRPr lang="en-US" sz="1400" b="1" i="0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575" name="Oval 574"/>
            <p:cNvSpPr/>
            <p:nvPr/>
          </p:nvSpPr>
          <p:spPr bwMode="auto">
            <a:xfrm>
              <a:off x="6632936" y="5044240"/>
              <a:ext cx="432048" cy="43204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flat">
              <a:bevelT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76" name="Oval 575"/>
          <p:cNvSpPr/>
          <p:nvPr/>
        </p:nvSpPr>
        <p:spPr bwMode="auto">
          <a:xfrm rot="19640315">
            <a:off x="6513936" y="2943186"/>
            <a:ext cx="559507" cy="594902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clear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7" name="Oval 576"/>
          <p:cNvSpPr/>
          <p:nvPr/>
        </p:nvSpPr>
        <p:spPr bwMode="auto">
          <a:xfrm rot="19640315">
            <a:off x="6754057" y="3259218"/>
            <a:ext cx="150516" cy="165485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8" name="Oval 577"/>
          <p:cNvSpPr/>
          <p:nvPr/>
        </p:nvSpPr>
        <p:spPr bwMode="auto">
          <a:xfrm rot="19640315">
            <a:off x="6574415" y="3223593"/>
            <a:ext cx="150516" cy="165485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79" name="Oval 578"/>
          <p:cNvSpPr/>
          <p:nvPr/>
        </p:nvSpPr>
        <p:spPr bwMode="auto">
          <a:xfrm rot="19640315">
            <a:off x="6646423" y="3007569"/>
            <a:ext cx="150516" cy="165485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80" name="Oval 579"/>
          <p:cNvSpPr/>
          <p:nvPr/>
        </p:nvSpPr>
        <p:spPr bwMode="auto">
          <a:xfrm rot="19640315">
            <a:off x="6862447" y="3151585"/>
            <a:ext cx="150516" cy="165485"/>
          </a:xfrm>
          <a:prstGeom prst="ellipse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81" name="Freeform 580"/>
          <p:cNvSpPr/>
          <p:nvPr/>
        </p:nvSpPr>
        <p:spPr bwMode="auto">
          <a:xfrm>
            <a:off x="6383767" y="4299153"/>
            <a:ext cx="1592912" cy="2487433"/>
          </a:xfrm>
          <a:custGeom>
            <a:avLst/>
            <a:gdLst>
              <a:gd name="connsiteX0" fmla="*/ 88790 w 1592912"/>
              <a:gd name="connsiteY0" fmla="*/ 38431 h 2487433"/>
              <a:gd name="connsiteX1" fmla="*/ 49034 w 1592912"/>
              <a:gd name="connsiteY1" fmla="*/ 173603 h 2487433"/>
              <a:gd name="connsiteX2" fmla="*/ 64936 w 1592912"/>
              <a:gd name="connsiteY2" fmla="*/ 253116 h 2487433"/>
              <a:gd name="connsiteX3" fmla="*/ 208060 w 1592912"/>
              <a:gd name="connsiteY3" fmla="*/ 205409 h 2487433"/>
              <a:gd name="connsiteX4" fmla="*/ 311427 w 1592912"/>
              <a:gd name="connsiteY4" fmla="*/ 165652 h 2487433"/>
              <a:gd name="connsiteX5" fmla="*/ 446599 w 1592912"/>
              <a:gd name="connsiteY5" fmla="*/ 229262 h 2487433"/>
              <a:gd name="connsiteX6" fmla="*/ 462502 w 1592912"/>
              <a:gd name="connsiteY6" fmla="*/ 404191 h 2487433"/>
              <a:gd name="connsiteX7" fmla="*/ 359135 w 1592912"/>
              <a:gd name="connsiteY7" fmla="*/ 483704 h 2487433"/>
              <a:gd name="connsiteX8" fmla="*/ 120595 w 1592912"/>
              <a:gd name="connsiteY8" fmla="*/ 483704 h 2487433"/>
              <a:gd name="connsiteX9" fmla="*/ 17228 w 1592912"/>
              <a:gd name="connsiteY9" fmla="*/ 523461 h 2487433"/>
              <a:gd name="connsiteX10" fmla="*/ 17228 w 1592912"/>
              <a:gd name="connsiteY10" fmla="*/ 666584 h 2487433"/>
              <a:gd name="connsiteX11" fmla="*/ 41082 w 1592912"/>
              <a:gd name="connsiteY11" fmla="*/ 841513 h 2487433"/>
              <a:gd name="connsiteX12" fmla="*/ 152401 w 1592912"/>
              <a:gd name="connsiteY12" fmla="*/ 952831 h 2487433"/>
              <a:gd name="connsiteX13" fmla="*/ 303475 w 1592912"/>
              <a:gd name="connsiteY13" fmla="*/ 881269 h 2487433"/>
              <a:gd name="connsiteX14" fmla="*/ 494307 w 1592912"/>
              <a:gd name="connsiteY14" fmla="*/ 762000 h 2487433"/>
              <a:gd name="connsiteX15" fmla="*/ 645382 w 1592912"/>
              <a:gd name="connsiteY15" fmla="*/ 738146 h 2487433"/>
              <a:gd name="connsiteX16" fmla="*/ 780554 w 1592912"/>
              <a:gd name="connsiteY16" fmla="*/ 944880 h 2487433"/>
              <a:gd name="connsiteX17" fmla="*/ 685138 w 1592912"/>
              <a:gd name="connsiteY17" fmla="*/ 1080052 h 2487433"/>
              <a:gd name="connsiteX18" fmla="*/ 398891 w 1592912"/>
              <a:gd name="connsiteY18" fmla="*/ 1143662 h 2487433"/>
              <a:gd name="connsiteX19" fmla="*/ 231914 w 1592912"/>
              <a:gd name="connsiteY19" fmla="*/ 1135711 h 2487433"/>
              <a:gd name="connsiteX20" fmla="*/ 144449 w 1592912"/>
              <a:gd name="connsiteY20" fmla="*/ 1135711 h 2487433"/>
              <a:gd name="connsiteX21" fmla="*/ 128547 w 1592912"/>
              <a:gd name="connsiteY21" fmla="*/ 1366299 h 2487433"/>
              <a:gd name="connsiteX22" fmla="*/ 144449 w 1592912"/>
              <a:gd name="connsiteY22" fmla="*/ 1493520 h 2487433"/>
              <a:gd name="connsiteX23" fmla="*/ 311427 w 1592912"/>
              <a:gd name="connsiteY23" fmla="*/ 1692302 h 2487433"/>
              <a:gd name="connsiteX24" fmla="*/ 573820 w 1592912"/>
              <a:gd name="connsiteY24" fmla="*/ 1676400 h 2487433"/>
              <a:gd name="connsiteX25" fmla="*/ 669235 w 1592912"/>
              <a:gd name="connsiteY25" fmla="*/ 1580984 h 2487433"/>
              <a:gd name="connsiteX26" fmla="*/ 701041 w 1592912"/>
              <a:gd name="connsiteY26" fmla="*/ 1501471 h 2487433"/>
              <a:gd name="connsiteX27" fmla="*/ 844164 w 1592912"/>
              <a:gd name="connsiteY27" fmla="*/ 1469666 h 2487433"/>
              <a:gd name="connsiteX28" fmla="*/ 971385 w 1592912"/>
              <a:gd name="connsiteY28" fmla="*/ 1580984 h 2487433"/>
              <a:gd name="connsiteX29" fmla="*/ 979336 w 1592912"/>
              <a:gd name="connsiteY29" fmla="*/ 1692302 h 2487433"/>
              <a:gd name="connsiteX30" fmla="*/ 907775 w 1592912"/>
              <a:gd name="connsiteY30" fmla="*/ 1827475 h 2487433"/>
              <a:gd name="connsiteX31" fmla="*/ 716943 w 1592912"/>
              <a:gd name="connsiteY31" fmla="*/ 1851329 h 2487433"/>
              <a:gd name="connsiteX32" fmla="*/ 573820 w 1592912"/>
              <a:gd name="connsiteY32" fmla="*/ 1899036 h 2487433"/>
              <a:gd name="connsiteX33" fmla="*/ 557917 w 1592912"/>
              <a:gd name="connsiteY33" fmla="*/ 1994452 h 2487433"/>
              <a:gd name="connsiteX34" fmla="*/ 661284 w 1592912"/>
              <a:gd name="connsiteY34" fmla="*/ 2129624 h 2487433"/>
              <a:gd name="connsiteX35" fmla="*/ 828262 w 1592912"/>
              <a:gd name="connsiteY35" fmla="*/ 2177332 h 2487433"/>
              <a:gd name="connsiteX36" fmla="*/ 1027044 w 1592912"/>
              <a:gd name="connsiteY36" fmla="*/ 2137576 h 2487433"/>
              <a:gd name="connsiteX37" fmla="*/ 1106557 w 1592912"/>
              <a:gd name="connsiteY37" fmla="*/ 2145527 h 2487433"/>
              <a:gd name="connsiteX38" fmla="*/ 1186070 w 1592912"/>
              <a:gd name="connsiteY38" fmla="*/ 2304553 h 2487433"/>
              <a:gd name="connsiteX39" fmla="*/ 1138362 w 1592912"/>
              <a:gd name="connsiteY39" fmla="*/ 2407920 h 2487433"/>
              <a:gd name="connsiteX40" fmla="*/ 915726 w 1592912"/>
              <a:gd name="connsiteY40" fmla="*/ 2392017 h 2487433"/>
              <a:gd name="connsiteX41" fmla="*/ 788505 w 1592912"/>
              <a:gd name="connsiteY41" fmla="*/ 2392017 h 2487433"/>
              <a:gd name="connsiteX42" fmla="*/ 693089 w 1592912"/>
              <a:gd name="connsiteY42" fmla="*/ 2415871 h 2487433"/>
              <a:gd name="connsiteX43" fmla="*/ 748748 w 1592912"/>
              <a:gd name="connsiteY43" fmla="*/ 2423822 h 2487433"/>
              <a:gd name="connsiteX44" fmla="*/ 1201973 w 1592912"/>
              <a:gd name="connsiteY44" fmla="*/ 2431774 h 2487433"/>
              <a:gd name="connsiteX45" fmla="*/ 1472317 w 1592912"/>
              <a:gd name="connsiteY45" fmla="*/ 2423822 h 2487433"/>
              <a:gd name="connsiteX46" fmla="*/ 1567733 w 1592912"/>
              <a:gd name="connsiteY46" fmla="*/ 2407920 h 2487433"/>
              <a:gd name="connsiteX47" fmla="*/ 1575684 w 1592912"/>
              <a:gd name="connsiteY47" fmla="*/ 1946744 h 2487433"/>
              <a:gd name="connsiteX48" fmla="*/ 1591587 w 1592912"/>
              <a:gd name="connsiteY48" fmla="*/ 1779767 h 2487433"/>
              <a:gd name="connsiteX49" fmla="*/ 1567733 w 1592912"/>
              <a:gd name="connsiteY49" fmla="*/ 1159565 h 2487433"/>
              <a:gd name="connsiteX50" fmla="*/ 1567733 w 1592912"/>
              <a:gd name="connsiteY50" fmla="*/ 666584 h 2487433"/>
              <a:gd name="connsiteX51" fmla="*/ 1559782 w 1592912"/>
              <a:gd name="connsiteY51" fmla="*/ 324678 h 2487433"/>
              <a:gd name="connsiteX52" fmla="*/ 1575684 w 1592912"/>
              <a:gd name="connsiteY52" fmla="*/ 157701 h 2487433"/>
              <a:gd name="connsiteX53" fmla="*/ 1559782 w 1592912"/>
              <a:gd name="connsiteY53" fmla="*/ 22529 h 2487433"/>
              <a:gd name="connsiteX54" fmla="*/ 1520025 w 1592912"/>
              <a:gd name="connsiteY54" fmla="*/ 22529 h 2487433"/>
              <a:gd name="connsiteX55" fmla="*/ 1360999 w 1592912"/>
              <a:gd name="connsiteY55" fmla="*/ 14577 h 2487433"/>
              <a:gd name="connsiteX56" fmla="*/ 573820 w 1592912"/>
              <a:gd name="connsiteY56" fmla="*/ 6626 h 2487433"/>
              <a:gd name="connsiteX57" fmla="*/ 239865 w 1592912"/>
              <a:gd name="connsiteY57" fmla="*/ 6626 h 2487433"/>
              <a:gd name="connsiteX58" fmla="*/ 136498 w 1592912"/>
              <a:gd name="connsiteY58" fmla="*/ 6626 h 2487433"/>
              <a:gd name="connsiteX59" fmla="*/ 88790 w 1592912"/>
              <a:gd name="connsiteY59" fmla="*/ 38431 h 248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92912" h="2487433">
                <a:moveTo>
                  <a:pt x="88790" y="38431"/>
                </a:moveTo>
                <a:cubicBezTo>
                  <a:pt x="74213" y="66261"/>
                  <a:pt x="53010" y="137822"/>
                  <a:pt x="49034" y="173603"/>
                </a:cubicBezTo>
                <a:cubicBezTo>
                  <a:pt x="45058" y="209384"/>
                  <a:pt x="38432" y="247815"/>
                  <a:pt x="64936" y="253116"/>
                </a:cubicBezTo>
                <a:cubicBezTo>
                  <a:pt x="91440" y="258417"/>
                  <a:pt x="166978" y="219986"/>
                  <a:pt x="208060" y="205409"/>
                </a:cubicBezTo>
                <a:cubicBezTo>
                  <a:pt x="249142" y="190832"/>
                  <a:pt x="271671" y="161677"/>
                  <a:pt x="311427" y="165652"/>
                </a:cubicBezTo>
                <a:cubicBezTo>
                  <a:pt x="351184" y="169628"/>
                  <a:pt x="421420" y="189506"/>
                  <a:pt x="446599" y="229262"/>
                </a:cubicBezTo>
                <a:cubicBezTo>
                  <a:pt x="471778" y="269019"/>
                  <a:pt x="477079" y="361784"/>
                  <a:pt x="462502" y="404191"/>
                </a:cubicBezTo>
                <a:cubicBezTo>
                  <a:pt x="447925" y="446598"/>
                  <a:pt x="416119" y="470452"/>
                  <a:pt x="359135" y="483704"/>
                </a:cubicBezTo>
                <a:cubicBezTo>
                  <a:pt x="302151" y="496956"/>
                  <a:pt x="177579" y="477078"/>
                  <a:pt x="120595" y="483704"/>
                </a:cubicBezTo>
                <a:cubicBezTo>
                  <a:pt x="63611" y="490330"/>
                  <a:pt x="34456" y="492981"/>
                  <a:pt x="17228" y="523461"/>
                </a:cubicBezTo>
                <a:cubicBezTo>
                  <a:pt x="0" y="553941"/>
                  <a:pt x="13252" y="613575"/>
                  <a:pt x="17228" y="666584"/>
                </a:cubicBezTo>
                <a:cubicBezTo>
                  <a:pt x="21204" y="719593"/>
                  <a:pt x="18553" y="793805"/>
                  <a:pt x="41082" y="841513"/>
                </a:cubicBezTo>
                <a:cubicBezTo>
                  <a:pt x="63611" y="889221"/>
                  <a:pt x="108669" y="946205"/>
                  <a:pt x="152401" y="952831"/>
                </a:cubicBezTo>
                <a:cubicBezTo>
                  <a:pt x="196133" y="959457"/>
                  <a:pt x="246491" y="913074"/>
                  <a:pt x="303475" y="881269"/>
                </a:cubicBezTo>
                <a:cubicBezTo>
                  <a:pt x="360459" y="849464"/>
                  <a:pt x="437323" y="785854"/>
                  <a:pt x="494307" y="762000"/>
                </a:cubicBezTo>
                <a:cubicBezTo>
                  <a:pt x="551291" y="738146"/>
                  <a:pt x="597674" y="707666"/>
                  <a:pt x="645382" y="738146"/>
                </a:cubicBezTo>
                <a:cubicBezTo>
                  <a:pt x="693090" y="768626"/>
                  <a:pt x="773928" y="887896"/>
                  <a:pt x="780554" y="944880"/>
                </a:cubicBezTo>
                <a:cubicBezTo>
                  <a:pt x="787180" y="1001864"/>
                  <a:pt x="748749" y="1046922"/>
                  <a:pt x="685138" y="1080052"/>
                </a:cubicBezTo>
                <a:cubicBezTo>
                  <a:pt x="621528" y="1113182"/>
                  <a:pt x="474428" y="1134386"/>
                  <a:pt x="398891" y="1143662"/>
                </a:cubicBezTo>
                <a:cubicBezTo>
                  <a:pt x="323354" y="1152938"/>
                  <a:pt x="274321" y="1137036"/>
                  <a:pt x="231914" y="1135711"/>
                </a:cubicBezTo>
                <a:cubicBezTo>
                  <a:pt x="189507" y="1134386"/>
                  <a:pt x="161677" y="1097280"/>
                  <a:pt x="144449" y="1135711"/>
                </a:cubicBezTo>
                <a:cubicBezTo>
                  <a:pt x="127221" y="1174142"/>
                  <a:pt x="128547" y="1306664"/>
                  <a:pt x="128547" y="1366299"/>
                </a:cubicBezTo>
                <a:cubicBezTo>
                  <a:pt x="128547" y="1425934"/>
                  <a:pt x="113969" y="1439186"/>
                  <a:pt x="144449" y="1493520"/>
                </a:cubicBezTo>
                <a:cubicBezTo>
                  <a:pt x="174929" y="1547854"/>
                  <a:pt x="239865" y="1661822"/>
                  <a:pt x="311427" y="1692302"/>
                </a:cubicBezTo>
                <a:cubicBezTo>
                  <a:pt x="382989" y="1722782"/>
                  <a:pt x="514185" y="1694953"/>
                  <a:pt x="573820" y="1676400"/>
                </a:cubicBezTo>
                <a:cubicBezTo>
                  <a:pt x="633455" y="1657847"/>
                  <a:pt x="648032" y="1610139"/>
                  <a:pt x="669235" y="1580984"/>
                </a:cubicBezTo>
                <a:cubicBezTo>
                  <a:pt x="690438" y="1551829"/>
                  <a:pt x="671886" y="1520024"/>
                  <a:pt x="701041" y="1501471"/>
                </a:cubicBezTo>
                <a:cubicBezTo>
                  <a:pt x="730196" y="1482918"/>
                  <a:pt x="799107" y="1456414"/>
                  <a:pt x="844164" y="1469666"/>
                </a:cubicBezTo>
                <a:cubicBezTo>
                  <a:pt x="889221" y="1482918"/>
                  <a:pt x="948856" y="1543878"/>
                  <a:pt x="971385" y="1580984"/>
                </a:cubicBezTo>
                <a:cubicBezTo>
                  <a:pt x="993914" y="1618090"/>
                  <a:pt x="989938" y="1651220"/>
                  <a:pt x="979336" y="1692302"/>
                </a:cubicBezTo>
                <a:cubicBezTo>
                  <a:pt x="968734" y="1733384"/>
                  <a:pt x="951507" y="1800971"/>
                  <a:pt x="907775" y="1827475"/>
                </a:cubicBezTo>
                <a:cubicBezTo>
                  <a:pt x="864043" y="1853979"/>
                  <a:pt x="772602" y="1839402"/>
                  <a:pt x="716943" y="1851329"/>
                </a:cubicBezTo>
                <a:cubicBezTo>
                  <a:pt x="661284" y="1863256"/>
                  <a:pt x="600324" y="1875182"/>
                  <a:pt x="573820" y="1899036"/>
                </a:cubicBezTo>
                <a:cubicBezTo>
                  <a:pt x="547316" y="1922890"/>
                  <a:pt x="543340" y="1956021"/>
                  <a:pt x="557917" y="1994452"/>
                </a:cubicBezTo>
                <a:cubicBezTo>
                  <a:pt x="572494" y="2032883"/>
                  <a:pt x="616227" y="2099144"/>
                  <a:pt x="661284" y="2129624"/>
                </a:cubicBezTo>
                <a:cubicBezTo>
                  <a:pt x="706342" y="2160104"/>
                  <a:pt x="767302" y="2176007"/>
                  <a:pt x="828262" y="2177332"/>
                </a:cubicBezTo>
                <a:cubicBezTo>
                  <a:pt x="889222" y="2178657"/>
                  <a:pt x="980662" y="2142877"/>
                  <a:pt x="1027044" y="2137576"/>
                </a:cubicBezTo>
                <a:cubicBezTo>
                  <a:pt x="1073426" y="2132275"/>
                  <a:pt x="1080053" y="2117698"/>
                  <a:pt x="1106557" y="2145527"/>
                </a:cubicBezTo>
                <a:cubicBezTo>
                  <a:pt x="1133061" y="2173356"/>
                  <a:pt x="1180769" y="2260821"/>
                  <a:pt x="1186070" y="2304553"/>
                </a:cubicBezTo>
                <a:cubicBezTo>
                  <a:pt x="1191371" y="2348285"/>
                  <a:pt x="1183419" y="2393343"/>
                  <a:pt x="1138362" y="2407920"/>
                </a:cubicBezTo>
                <a:cubicBezTo>
                  <a:pt x="1093305" y="2422497"/>
                  <a:pt x="974035" y="2394667"/>
                  <a:pt x="915726" y="2392017"/>
                </a:cubicBezTo>
                <a:cubicBezTo>
                  <a:pt x="857417" y="2389367"/>
                  <a:pt x="825611" y="2388041"/>
                  <a:pt x="788505" y="2392017"/>
                </a:cubicBezTo>
                <a:cubicBezTo>
                  <a:pt x="751399" y="2395993"/>
                  <a:pt x="699715" y="2410570"/>
                  <a:pt x="693089" y="2415871"/>
                </a:cubicBezTo>
                <a:cubicBezTo>
                  <a:pt x="686463" y="2421172"/>
                  <a:pt x="663934" y="2421171"/>
                  <a:pt x="748748" y="2423822"/>
                </a:cubicBezTo>
                <a:cubicBezTo>
                  <a:pt x="833562" y="2426473"/>
                  <a:pt x="1081378" y="2431774"/>
                  <a:pt x="1201973" y="2431774"/>
                </a:cubicBezTo>
                <a:cubicBezTo>
                  <a:pt x="1322568" y="2431774"/>
                  <a:pt x="1411357" y="2427798"/>
                  <a:pt x="1472317" y="2423822"/>
                </a:cubicBezTo>
                <a:cubicBezTo>
                  <a:pt x="1533277" y="2419846"/>
                  <a:pt x="1550505" y="2487433"/>
                  <a:pt x="1567733" y="2407920"/>
                </a:cubicBezTo>
                <a:cubicBezTo>
                  <a:pt x="1584961" y="2328407"/>
                  <a:pt x="1571708" y="2051436"/>
                  <a:pt x="1575684" y="1946744"/>
                </a:cubicBezTo>
                <a:cubicBezTo>
                  <a:pt x="1579660" y="1842052"/>
                  <a:pt x="1592912" y="1910963"/>
                  <a:pt x="1591587" y="1779767"/>
                </a:cubicBezTo>
                <a:cubicBezTo>
                  <a:pt x="1590262" y="1648571"/>
                  <a:pt x="1571709" y="1345095"/>
                  <a:pt x="1567733" y="1159565"/>
                </a:cubicBezTo>
                <a:cubicBezTo>
                  <a:pt x="1563757" y="974035"/>
                  <a:pt x="1569058" y="805732"/>
                  <a:pt x="1567733" y="666584"/>
                </a:cubicBezTo>
                <a:cubicBezTo>
                  <a:pt x="1566408" y="527436"/>
                  <a:pt x="1558457" y="409492"/>
                  <a:pt x="1559782" y="324678"/>
                </a:cubicBezTo>
                <a:cubicBezTo>
                  <a:pt x="1561107" y="239864"/>
                  <a:pt x="1575684" y="208059"/>
                  <a:pt x="1575684" y="157701"/>
                </a:cubicBezTo>
                <a:cubicBezTo>
                  <a:pt x="1575684" y="107343"/>
                  <a:pt x="1569058" y="45058"/>
                  <a:pt x="1559782" y="22529"/>
                </a:cubicBezTo>
                <a:cubicBezTo>
                  <a:pt x="1550506" y="0"/>
                  <a:pt x="1553155" y="23854"/>
                  <a:pt x="1520025" y="22529"/>
                </a:cubicBezTo>
                <a:cubicBezTo>
                  <a:pt x="1486895" y="21204"/>
                  <a:pt x="1360999" y="14577"/>
                  <a:pt x="1360999" y="14577"/>
                </a:cubicBezTo>
                <a:lnTo>
                  <a:pt x="573820" y="6626"/>
                </a:lnTo>
                <a:lnTo>
                  <a:pt x="239865" y="6626"/>
                </a:lnTo>
                <a:cubicBezTo>
                  <a:pt x="166978" y="6626"/>
                  <a:pt x="159027" y="0"/>
                  <a:pt x="136498" y="6626"/>
                </a:cubicBezTo>
                <a:cubicBezTo>
                  <a:pt x="113969" y="13252"/>
                  <a:pt x="103367" y="10602"/>
                  <a:pt x="88790" y="38431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alpha val="68000"/>
                </a:srgbClr>
              </a:gs>
              <a:gs pos="50000">
                <a:srgbClr val="FFFF99">
                  <a:alpha val="72000"/>
                </a:srgbClr>
              </a:gs>
              <a:gs pos="100000">
                <a:srgbClr val="FFFFCC">
                  <a:alpha val="56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582" name="Group 581"/>
          <p:cNvGrpSpPr/>
          <p:nvPr/>
        </p:nvGrpSpPr>
        <p:grpSpPr>
          <a:xfrm>
            <a:off x="4857752" y="4289268"/>
            <a:ext cx="3963808" cy="2448272"/>
            <a:chOff x="5000680" y="4293096"/>
            <a:chExt cx="3960440" cy="2448272"/>
          </a:xfrm>
        </p:grpSpPr>
        <p:sp>
          <p:nvSpPr>
            <p:cNvPr id="590" name="Rectangle 589"/>
            <p:cNvSpPr/>
            <p:nvPr/>
          </p:nvSpPr>
          <p:spPr bwMode="auto">
            <a:xfrm>
              <a:off x="5000680" y="4293096"/>
              <a:ext cx="3960440" cy="2448272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 w="9525" cap="flat" cmpd="sng" algn="ctr">
              <a:solidFill>
                <a:srgbClr val="006699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9144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1400" b="1" i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latin typeface="+mn-lt"/>
              </a:endParaRP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i="0" dirty="0" smtClean="0">
                  <a:ln>
                    <a:solidFill>
                      <a:srgbClr val="0066CC"/>
                    </a:solidFill>
                  </a:ln>
                  <a:solidFill>
                    <a:srgbClr val="00B0F0"/>
                  </a:solidFill>
                  <a:latin typeface="+mn-lt"/>
                </a:rPr>
                <a:t>3.  Activation of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1400" b="1" i="0" dirty="0" smtClean="0">
                  <a:ln>
                    <a:solidFill>
                      <a:srgbClr val="0066CC"/>
                    </a:solidFill>
                  </a:ln>
                  <a:solidFill>
                    <a:srgbClr val="00B0F0"/>
                  </a:solidFill>
                  <a:latin typeface="+mn-lt"/>
                </a:rPr>
                <a:t>postsynaptic receptors</a:t>
              </a:r>
              <a:endParaRPr kumimoji="0" lang="en-US" sz="1400" b="1" i="0" u="none" strike="noStrike" cap="none" normalizeH="0" baseline="0" dirty="0" smtClean="0">
                <a:ln>
                  <a:solidFill>
                    <a:srgbClr val="0066CC"/>
                  </a:solidFill>
                </a:ln>
                <a:solidFill>
                  <a:srgbClr val="00B0F0"/>
                </a:solidFill>
                <a:effectLst/>
                <a:latin typeface="+mn-lt"/>
              </a:endParaRPr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6503720" y="4310743"/>
              <a:ext cx="1159822" cy="2430625"/>
            </a:xfrm>
            <a:custGeom>
              <a:avLst/>
              <a:gdLst>
                <a:gd name="connsiteX0" fmla="*/ 75210 w 1159822"/>
                <a:gd name="connsiteY0" fmla="*/ 0 h 2553195"/>
                <a:gd name="connsiteX1" fmla="*/ 39584 w 1159822"/>
                <a:gd name="connsiteY1" fmla="*/ 201880 h 2553195"/>
                <a:gd name="connsiteX2" fmla="*/ 51459 w 1159822"/>
                <a:gd name="connsiteY2" fmla="*/ 308758 h 2553195"/>
                <a:gd name="connsiteX3" fmla="*/ 158337 w 1159822"/>
                <a:gd name="connsiteY3" fmla="*/ 320634 h 2553195"/>
                <a:gd name="connsiteX4" fmla="*/ 277090 w 1159822"/>
                <a:gd name="connsiteY4" fmla="*/ 225631 h 2553195"/>
                <a:gd name="connsiteX5" fmla="*/ 419594 w 1159822"/>
                <a:gd name="connsiteY5" fmla="*/ 273132 h 2553195"/>
                <a:gd name="connsiteX6" fmla="*/ 407719 w 1159822"/>
                <a:gd name="connsiteY6" fmla="*/ 427512 h 2553195"/>
                <a:gd name="connsiteX7" fmla="*/ 253340 w 1159822"/>
                <a:gd name="connsiteY7" fmla="*/ 451262 h 2553195"/>
                <a:gd name="connsiteX8" fmla="*/ 87085 w 1159822"/>
                <a:gd name="connsiteY8" fmla="*/ 451262 h 2553195"/>
                <a:gd name="connsiteX9" fmla="*/ 15833 w 1159822"/>
                <a:gd name="connsiteY9" fmla="*/ 510639 h 2553195"/>
                <a:gd name="connsiteX10" fmla="*/ 3958 w 1159822"/>
                <a:gd name="connsiteY10" fmla="*/ 688769 h 2553195"/>
                <a:gd name="connsiteX11" fmla="*/ 39584 w 1159822"/>
                <a:gd name="connsiteY11" fmla="*/ 926275 h 2553195"/>
                <a:gd name="connsiteX12" fmla="*/ 182088 w 1159822"/>
                <a:gd name="connsiteY12" fmla="*/ 1045028 h 2553195"/>
                <a:gd name="connsiteX13" fmla="*/ 407719 w 1159822"/>
                <a:gd name="connsiteY13" fmla="*/ 926275 h 2553195"/>
                <a:gd name="connsiteX14" fmla="*/ 562098 w 1159822"/>
                <a:gd name="connsiteY14" fmla="*/ 807522 h 2553195"/>
                <a:gd name="connsiteX15" fmla="*/ 704602 w 1159822"/>
                <a:gd name="connsiteY15" fmla="*/ 890649 h 2553195"/>
                <a:gd name="connsiteX16" fmla="*/ 704602 w 1159822"/>
                <a:gd name="connsiteY16" fmla="*/ 1045028 h 2553195"/>
                <a:gd name="connsiteX17" fmla="*/ 443345 w 1159822"/>
                <a:gd name="connsiteY17" fmla="*/ 1128156 h 2553195"/>
                <a:gd name="connsiteX18" fmla="*/ 300841 w 1159822"/>
                <a:gd name="connsiteY18" fmla="*/ 1128156 h 2553195"/>
                <a:gd name="connsiteX19" fmla="*/ 122711 w 1159822"/>
                <a:gd name="connsiteY19" fmla="*/ 1151906 h 2553195"/>
                <a:gd name="connsiteX20" fmla="*/ 98961 w 1159822"/>
                <a:gd name="connsiteY20" fmla="*/ 1330036 h 2553195"/>
                <a:gd name="connsiteX21" fmla="*/ 98961 w 1159822"/>
                <a:gd name="connsiteY21" fmla="*/ 1531917 h 2553195"/>
                <a:gd name="connsiteX22" fmla="*/ 170212 w 1159822"/>
                <a:gd name="connsiteY22" fmla="*/ 1674421 h 2553195"/>
                <a:gd name="connsiteX23" fmla="*/ 324592 w 1159822"/>
                <a:gd name="connsiteY23" fmla="*/ 1828800 h 2553195"/>
                <a:gd name="connsiteX24" fmla="*/ 490846 w 1159822"/>
                <a:gd name="connsiteY24" fmla="*/ 1840675 h 2553195"/>
                <a:gd name="connsiteX25" fmla="*/ 716477 w 1159822"/>
                <a:gd name="connsiteY25" fmla="*/ 1721922 h 2553195"/>
                <a:gd name="connsiteX26" fmla="*/ 752103 w 1159822"/>
                <a:gd name="connsiteY26" fmla="*/ 1626919 h 2553195"/>
                <a:gd name="connsiteX27" fmla="*/ 858981 w 1159822"/>
                <a:gd name="connsiteY27" fmla="*/ 1591293 h 2553195"/>
                <a:gd name="connsiteX28" fmla="*/ 965859 w 1159822"/>
                <a:gd name="connsiteY28" fmla="*/ 1698171 h 2553195"/>
                <a:gd name="connsiteX29" fmla="*/ 882732 w 1159822"/>
                <a:gd name="connsiteY29" fmla="*/ 1852551 h 2553195"/>
                <a:gd name="connsiteX30" fmla="*/ 740228 w 1159822"/>
                <a:gd name="connsiteY30" fmla="*/ 1876301 h 2553195"/>
                <a:gd name="connsiteX31" fmla="*/ 538348 w 1159822"/>
                <a:gd name="connsiteY31" fmla="*/ 1959428 h 2553195"/>
                <a:gd name="connsiteX32" fmla="*/ 562098 w 1159822"/>
                <a:gd name="connsiteY32" fmla="*/ 2208810 h 2553195"/>
                <a:gd name="connsiteX33" fmla="*/ 704602 w 1159822"/>
                <a:gd name="connsiteY33" fmla="*/ 2315688 h 2553195"/>
                <a:gd name="connsiteX34" fmla="*/ 918358 w 1159822"/>
                <a:gd name="connsiteY34" fmla="*/ 2315688 h 2553195"/>
                <a:gd name="connsiteX35" fmla="*/ 1096488 w 1159822"/>
                <a:gd name="connsiteY35" fmla="*/ 2291938 h 2553195"/>
                <a:gd name="connsiteX36" fmla="*/ 1155864 w 1159822"/>
                <a:gd name="connsiteY36" fmla="*/ 2434441 h 2553195"/>
                <a:gd name="connsiteX37" fmla="*/ 1072737 w 1159822"/>
                <a:gd name="connsiteY37" fmla="*/ 2470067 h 2553195"/>
                <a:gd name="connsiteX38" fmla="*/ 906483 w 1159822"/>
                <a:gd name="connsiteY38" fmla="*/ 2446317 h 2553195"/>
                <a:gd name="connsiteX39" fmla="*/ 775854 w 1159822"/>
                <a:gd name="connsiteY39" fmla="*/ 2446317 h 2553195"/>
                <a:gd name="connsiteX40" fmla="*/ 609599 w 1159822"/>
                <a:gd name="connsiteY40" fmla="*/ 2493818 h 2553195"/>
                <a:gd name="connsiteX41" fmla="*/ 585849 w 1159822"/>
                <a:gd name="connsiteY41" fmla="*/ 2553195 h 255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59822" h="2553195">
                  <a:moveTo>
                    <a:pt x="75210" y="0"/>
                  </a:moveTo>
                  <a:cubicBezTo>
                    <a:pt x="59376" y="75210"/>
                    <a:pt x="43543" y="150420"/>
                    <a:pt x="39584" y="201880"/>
                  </a:cubicBezTo>
                  <a:cubicBezTo>
                    <a:pt x="35625" y="253340"/>
                    <a:pt x="31667" y="288966"/>
                    <a:pt x="51459" y="308758"/>
                  </a:cubicBezTo>
                  <a:cubicBezTo>
                    <a:pt x="71251" y="328550"/>
                    <a:pt x="120732" y="334488"/>
                    <a:pt x="158337" y="320634"/>
                  </a:cubicBezTo>
                  <a:cubicBezTo>
                    <a:pt x="195942" y="306780"/>
                    <a:pt x="233547" y="233548"/>
                    <a:pt x="277090" y="225631"/>
                  </a:cubicBezTo>
                  <a:cubicBezTo>
                    <a:pt x="320633" y="217714"/>
                    <a:pt x="397823" y="239485"/>
                    <a:pt x="419594" y="273132"/>
                  </a:cubicBezTo>
                  <a:cubicBezTo>
                    <a:pt x="441365" y="306779"/>
                    <a:pt x="435428" y="397824"/>
                    <a:pt x="407719" y="427512"/>
                  </a:cubicBezTo>
                  <a:cubicBezTo>
                    <a:pt x="380010" y="457200"/>
                    <a:pt x="306779" y="447304"/>
                    <a:pt x="253340" y="451262"/>
                  </a:cubicBezTo>
                  <a:cubicBezTo>
                    <a:pt x="199901" y="455220"/>
                    <a:pt x="126669" y="441366"/>
                    <a:pt x="87085" y="451262"/>
                  </a:cubicBezTo>
                  <a:cubicBezTo>
                    <a:pt x="47501" y="461158"/>
                    <a:pt x="29687" y="471055"/>
                    <a:pt x="15833" y="510639"/>
                  </a:cubicBezTo>
                  <a:cubicBezTo>
                    <a:pt x="1979" y="550223"/>
                    <a:pt x="0" y="619496"/>
                    <a:pt x="3958" y="688769"/>
                  </a:cubicBezTo>
                  <a:cubicBezTo>
                    <a:pt x="7916" y="758042"/>
                    <a:pt x="9896" y="866899"/>
                    <a:pt x="39584" y="926275"/>
                  </a:cubicBezTo>
                  <a:cubicBezTo>
                    <a:pt x="69272" y="985652"/>
                    <a:pt x="120732" y="1045028"/>
                    <a:pt x="182088" y="1045028"/>
                  </a:cubicBezTo>
                  <a:cubicBezTo>
                    <a:pt x="243444" y="1045028"/>
                    <a:pt x="344384" y="965859"/>
                    <a:pt x="407719" y="926275"/>
                  </a:cubicBezTo>
                  <a:cubicBezTo>
                    <a:pt x="471054" y="886691"/>
                    <a:pt x="512618" y="813460"/>
                    <a:pt x="562098" y="807522"/>
                  </a:cubicBezTo>
                  <a:cubicBezTo>
                    <a:pt x="611578" y="801584"/>
                    <a:pt x="680851" y="851065"/>
                    <a:pt x="704602" y="890649"/>
                  </a:cubicBezTo>
                  <a:cubicBezTo>
                    <a:pt x="728353" y="930233"/>
                    <a:pt x="748145" y="1005444"/>
                    <a:pt x="704602" y="1045028"/>
                  </a:cubicBezTo>
                  <a:cubicBezTo>
                    <a:pt x="661059" y="1084612"/>
                    <a:pt x="510639" y="1114301"/>
                    <a:pt x="443345" y="1128156"/>
                  </a:cubicBezTo>
                  <a:cubicBezTo>
                    <a:pt x="376052" y="1142011"/>
                    <a:pt x="354280" y="1124198"/>
                    <a:pt x="300841" y="1128156"/>
                  </a:cubicBezTo>
                  <a:cubicBezTo>
                    <a:pt x="247402" y="1132114"/>
                    <a:pt x="156358" y="1118259"/>
                    <a:pt x="122711" y="1151906"/>
                  </a:cubicBezTo>
                  <a:cubicBezTo>
                    <a:pt x="89064" y="1185553"/>
                    <a:pt x="102919" y="1266701"/>
                    <a:pt x="98961" y="1330036"/>
                  </a:cubicBezTo>
                  <a:cubicBezTo>
                    <a:pt x="95003" y="1393371"/>
                    <a:pt x="87086" y="1474520"/>
                    <a:pt x="98961" y="1531917"/>
                  </a:cubicBezTo>
                  <a:cubicBezTo>
                    <a:pt x="110836" y="1589315"/>
                    <a:pt x="132607" y="1624941"/>
                    <a:pt x="170212" y="1674421"/>
                  </a:cubicBezTo>
                  <a:cubicBezTo>
                    <a:pt x="207817" y="1723901"/>
                    <a:pt x="271153" y="1801091"/>
                    <a:pt x="324592" y="1828800"/>
                  </a:cubicBezTo>
                  <a:cubicBezTo>
                    <a:pt x="378031" y="1856509"/>
                    <a:pt x="425532" y="1858488"/>
                    <a:pt x="490846" y="1840675"/>
                  </a:cubicBezTo>
                  <a:cubicBezTo>
                    <a:pt x="556160" y="1822862"/>
                    <a:pt x="672934" y="1757548"/>
                    <a:pt x="716477" y="1721922"/>
                  </a:cubicBezTo>
                  <a:cubicBezTo>
                    <a:pt x="760020" y="1686296"/>
                    <a:pt x="728352" y="1648691"/>
                    <a:pt x="752103" y="1626919"/>
                  </a:cubicBezTo>
                  <a:cubicBezTo>
                    <a:pt x="775854" y="1605148"/>
                    <a:pt x="823355" y="1579418"/>
                    <a:pt x="858981" y="1591293"/>
                  </a:cubicBezTo>
                  <a:cubicBezTo>
                    <a:pt x="894607" y="1603168"/>
                    <a:pt x="961901" y="1654628"/>
                    <a:pt x="965859" y="1698171"/>
                  </a:cubicBezTo>
                  <a:cubicBezTo>
                    <a:pt x="969817" y="1741714"/>
                    <a:pt x="920337" y="1822863"/>
                    <a:pt x="882732" y="1852551"/>
                  </a:cubicBezTo>
                  <a:cubicBezTo>
                    <a:pt x="845127" y="1882239"/>
                    <a:pt x="797625" y="1858488"/>
                    <a:pt x="740228" y="1876301"/>
                  </a:cubicBezTo>
                  <a:cubicBezTo>
                    <a:pt x="682831" y="1894114"/>
                    <a:pt x="568036" y="1904010"/>
                    <a:pt x="538348" y="1959428"/>
                  </a:cubicBezTo>
                  <a:cubicBezTo>
                    <a:pt x="508660" y="2014846"/>
                    <a:pt x="534389" y="2149433"/>
                    <a:pt x="562098" y="2208810"/>
                  </a:cubicBezTo>
                  <a:cubicBezTo>
                    <a:pt x="589807" y="2268187"/>
                    <a:pt x="645225" y="2297875"/>
                    <a:pt x="704602" y="2315688"/>
                  </a:cubicBezTo>
                  <a:cubicBezTo>
                    <a:pt x="763979" y="2333501"/>
                    <a:pt x="853044" y="2319646"/>
                    <a:pt x="918358" y="2315688"/>
                  </a:cubicBezTo>
                  <a:cubicBezTo>
                    <a:pt x="983672" y="2311730"/>
                    <a:pt x="1056904" y="2272146"/>
                    <a:pt x="1096488" y="2291938"/>
                  </a:cubicBezTo>
                  <a:cubicBezTo>
                    <a:pt x="1136072" y="2311730"/>
                    <a:pt x="1159822" y="2404753"/>
                    <a:pt x="1155864" y="2434441"/>
                  </a:cubicBezTo>
                  <a:cubicBezTo>
                    <a:pt x="1151906" y="2464129"/>
                    <a:pt x="1114300" y="2468088"/>
                    <a:pt x="1072737" y="2470067"/>
                  </a:cubicBezTo>
                  <a:cubicBezTo>
                    <a:pt x="1031174" y="2472046"/>
                    <a:pt x="955963" y="2450275"/>
                    <a:pt x="906483" y="2446317"/>
                  </a:cubicBezTo>
                  <a:cubicBezTo>
                    <a:pt x="857003" y="2442359"/>
                    <a:pt x="825335" y="2438400"/>
                    <a:pt x="775854" y="2446317"/>
                  </a:cubicBezTo>
                  <a:cubicBezTo>
                    <a:pt x="726373" y="2454234"/>
                    <a:pt x="641266" y="2476005"/>
                    <a:pt x="609599" y="2493818"/>
                  </a:cubicBezTo>
                  <a:cubicBezTo>
                    <a:pt x="577932" y="2511631"/>
                    <a:pt x="581890" y="2532413"/>
                    <a:pt x="585849" y="2553195"/>
                  </a:cubicBezTo>
                </a:path>
              </a:pathLst>
            </a:custGeom>
            <a:noFill/>
            <a:ln w="92075" cap="flat" cmpd="dbl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4" name="Freeform 583"/>
            <p:cNvSpPr/>
            <p:nvPr/>
          </p:nvSpPr>
          <p:spPr bwMode="auto">
            <a:xfrm rot="16200000">
              <a:off x="6437672" y="4875696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5" name="Freeform 584"/>
            <p:cNvSpPr/>
            <p:nvPr/>
          </p:nvSpPr>
          <p:spPr bwMode="auto">
            <a:xfrm rot="15644537">
              <a:off x="6452415" y="4312882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6" name="Freeform 585"/>
            <p:cNvSpPr/>
            <p:nvPr/>
          </p:nvSpPr>
          <p:spPr bwMode="auto">
            <a:xfrm rot="15110617">
              <a:off x="7078284" y="5032510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7" name="Freeform 586"/>
            <p:cNvSpPr/>
            <p:nvPr/>
          </p:nvSpPr>
          <p:spPr bwMode="auto">
            <a:xfrm rot="16506107">
              <a:off x="6515098" y="5451681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8" name="Freeform 587"/>
            <p:cNvSpPr/>
            <p:nvPr/>
          </p:nvSpPr>
          <p:spPr bwMode="auto">
            <a:xfrm rot="15527815">
              <a:off x="6587105" y="5785667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89" name="Freeform 588"/>
            <p:cNvSpPr/>
            <p:nvPr/>
          </p:nvSpPr>
          <p:spPr bwMode="auto">
            <a:xfrm rot="15865851">
              <a:off x="6941728" y="6243848"/>
              <a:ext cx="210953" cy="341897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91" name="Freeform 590"/>
          <p:cNvSpPr/>
          <p:nvPr/>
        </p:nvSpPr>
        <p:spPr bwMode="auto">
          <a:xfrm rot="16804391">
            <a:off x="6324772" y="4874496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2" name="Freeform 591"/>
          <p:cNvSpPr/>
          <p:nvPr/>
        </p:nvSpPr>
        <p:spPr bwMode="auto">
          <a:xfrm rot="16248928">
            <a:off x="6339515" y="4311682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3" name="Freeform 592"/>
          <p:cNvSpPr/>
          <p:nvPr/>
        </p:nvSpPr>
        <p:spPr bwMode="auto">
          <a:xfrm rot="15715008">
            <a:off x="6965384" y="5031310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4" name="Freeform 593"/>
          <p:cNvSpPr/>
          <p:nvPr/>
        </p:nvSpPr>
        <p:spPr bwMode="auto">
          <a:xfrm rot="17110498">
            <a:off x="6402198" y="5450481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5" name="Freeform 594"/>
          <p:cNvSpPr/>
          <p:nvPr/>
        </p:nvSpPr>
        <p:spPr bwMode="auto">
          <a:xfrm rot="16132206">
            <a:off x="6474205" y="5784467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6" name="Freeform 595"/>
          <p:cNvSpPr/>
          <p:nvPr/>
        </p:nvSpPr>
        <p:spPr bwMode="auto">
          <a:xfrm rot="16470242">
            <a:off x="6828828" y="6242648"/>
            <a:ext cx="147692" cy="32876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7" name="Oval 596"/>
          <p:cNvSpPr/>
          <p:nvPr/>
        </p:nvSpPr>
        <p:spPr bwMode="auto">
          <a:xfrm rot="19640315">
            <a:off x="5541946" y="5684952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8" name="Oval 597"/>
          <p:cNvSpPr/>
          <p:nvPr/>
        </p:nvSpPr>
        <p:spPr bwMode="auto">
          <a:xfrm rot="19640315">
            <a:off x="5253914" y="4892863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99" name="Oval 598"/>
          <p:cNvSpPr/>
          <p:nvPr/>
        </p:nvSpPr>
        <p:spPr bwMode="auto">
          <a:xfrm rot="19640315">
            <a:off x="5397931" y="4532823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0" name="Oval 599"/>
          <p:cNvSpPr/>
          <p:nvPr/>
        </p:nvSpPr>
        <p:spPr bwMode="auto">
          <a:xfrm rot="19640315">
            <a:off x="5181907" y="5324910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1" name="Oval 600"/>
          <p:cNvSpPr/>
          <p:nvPr/>
        </p:nvSpPr>
        <p:spPr bwMode="auto">
          <a:xfrm rot="19640315">
            <a:off x="5469937" y="5108887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2" name="Oval 601"/>
          <p:cNvSpPr/>
          <p:nvPr/>
        </p:nvSpPr>
        <p:spPr bwMode="auto">
          <a:xfrm rot="19640315">
            <a:off x="5325921" y="6261015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3" name="Oval 602"/>
          <p:cNvSpPr/>
          <p:nvPr/>
        </p:nvSpPr>
        <p:spPr bwMode="auto">
          <a:xfrm rot="19640315">
            <a:off x="5973995" y="6549046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4" name="Oval 603"/>
          <p:cNvSpPr/>
          <p:nvPr/>
        </p:nvSpPr>
        <p:spPr bwMode="auto">
          <a:xfrm rot="19640315">
            <a:off x="5325921" y="5828968"/>
            <a:ext cx="150516" cy="165485"/>
          </a:xfrm>
          <a:prstGeom prst="ellipse">
            <a:avLst/>
          </a:prstGeom>
          <a:solidFill>
            <a:srgbClr val="00B05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unse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05" name="Rectangle 604"/>
          <p:cNvSpPr/>
          <p:nvPr/>
        </p:nvSpPr>
        <p:spPr bwMode="auto">
          <a:xfrm>
            <a:off x="6441928" y="3303226"/>
            <a:ext cx="827584" cy="531440"/>
          </a:xfrm>
          <a:prstGeom prst="rect">
            <a:avLst/>
          </a:prstGeom>
          <a:solidFill>
            <a:srgbClr val="FFFF99">
              <a:alpha val="10000"/>
            </a:srgbClr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07" name="Group 606"/>
          <p:cNvGrpSpPr/>
          <p:nvPr/>
        </p:nvGrpSpPr>
        <p:grpSpPr>
          <a:xfrm>
            <a:off x="3116022" y="4329800"/>
            <a:ext cx="1167946" cy="2304256"/>
            <a:chOff x="2827989" y="4464078"/>
            <a:chExt cx="1167946" cy="2304256"/>
          </a:xfrm>
        </p:grpSpPr>
        <p:sp>
          <p:nvSpPr>
            <p:cNvPr id="608" name="Rectangle 607"/>
            <p:cNvSpPr/>
            <p:nvPr/>
          </p:nvSpPr>
          <p:spPr bwMode="auto">
            <a:xfrm rot="16200000">
              <a:off x="2304457" y="5275919"/>
              <a:ext cx="2232249" cy="698649"/>
            </a:xfrm>
            <a:prstGeom prst="rect">
              <a:avLst/>
            </a:prstGeom>
            <a:solidFill>
              <a:srgbClr val="FFFFCC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matt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09" name="Freeform 608"/>
            <p:cNvSpPr/>
            <p:nvPr/>
          </p:nvSpPr>
          <p:spPr bwMode="auto">
            <a:xfrm rot="16200000">
              <a:off x="3431730" y="6586395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0" name="Freeform 609"/>
            <p:cNvSpPr/>
            <p:nvPr/>
          </p:nvSpPr>
          <p:spPr bwMode="auto">
            <a:xfrm rot="16200000">
              <a:off x="3440457" y="6379745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1" name="Freeform 610"/>
            <p:cNvSpPr/>
            <p:nvPr/>
          </p:nvSpPr>
          <p:spPr bwMode="auto">
            <a:xfrm rot="16200000">
              <a:off x="3433078" y="6163630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2" name="Freeform 611"/>
            <p:cNvSpPr/>
            <p:nvPr/>
          </p:nvSpPr>
          <p:spPr bwMode="auto">
            <a:xfrm rot="16200000">
              <a:off x="3440457" y="5116240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3" name="Freeform 612"/>
            <p:cNvSpPr/>
            <p:nvPr/>
          </p:nvSpPr>
          <p:spPr bwMode="auto">
            <a:xfrm rot="16200000">
              <a:off x="3436767" y="4491126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4" name="Freeform 613"/>
            <p:cNvSpPr/>
            <p:nvPr/>
          </p:nvSpPr>
          <p:spPr bwMode="auto">
            <a:xfrm rot="16200000">
              <a:off x="3454404" y="4700603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5" name="Freeform 614"/>
            <p:cNvSpPr/>
            <p:nvPr/>
          </p:nvSpPr>
          <p:spPr bwMode="auto">
            <a:xfrm rot="16200000">
              <a:off x="3429388" y="5534467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6" name="Freeform 615"/>
            <p:cNvSpPr/>
            <p:nvPr/>
          </p:nvSpPr>
          <p:spPr bwMode="auto">
            <a:xfrm rot="16200000">
              <a:off x="3433078" y="5750583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7" name="Freeform 616"/>
            <p:cNvSpPr/>
            <p:nvPr/>
          </p:nvSpPr>
          <p:spPr bwMode="auto">
            <a:xfrm rot="16200000">
              <a:off x="3429388" y="5329037"/>
              <a:ext cx="37764" cy="157441"/>
            </a:xfrm>
            <a:custGeom>
              <a:avLst/>
              <a:gdLst>
                <a:gd name="connsiteX0" fmla="*/ 51515 w 51515"/>
                <a:gd name="connsiteY0" fmla="*/ 0 h 193183"/>
                <a:gd name="connsiteX1" fmla="*/ 12879 w 51515"/>
                <a:gd name="connsiteY1" fmla="*/ 12878 h 193183"/>
                <a:gd name="connsiteX2" fmla="*/ 0 w 51515"/>
                <a:gd name="connsiteY2" fmla="*/ 51515 h 193183"/>
                <a:gd name="connsiteX3" fmla="*/ 25758 w 51515"/>
                <a:gd name="connsiteY3" fmla="*/ 154546 h 193183"/>
                <a:gd name="connsiteX4" fmla="*/ 25758 w 51515"/>
                <a:gd name="connsiteY4" fmla="*/ 193183 h 19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5" h="193183">
                  <a:moveTo>
                    <a:pt x="51515" y="0"/>
                  </a:moveTo>
                  <a:cubicBezTo>
                    <a:pt x="38636" y="4293"/>
                    <a:pt x="22478" y="3279"/>
                    <a:pt x="12879" y="12878"/>
                  </a:cubicBezTo>
                  <a:cubicBezTo>
                    <a:pt x="3280" y="22477"/>
                    <a:pt x="0" y="37939"/>
                    <a:pt x="0" y="51515"/>
                  </a:cubicBezTo>
                  <a:cubicBezTo>
                    <a:pt x="0" y="131756"/>
                    <a:pt x="15595" y="93570"/>
                    <a:pt x="25758" y="154546"/>
                  </a:cubicBezTo>
                  <a:cubicBezTo>
                    <a:pt x="27875" y="167250"/>
                    <a:pt x="25758" y="180304"/>
                    <a:pt x="25758" y="193183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woPt" dir="t"/>
            </a:scene3d>
            <a:sp3d prstMaterial="clear">
              <a:bevelT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8" name="Freeform 617"/>
            <p:cNvSpPr/>
            <p:nvPr/>
          </p:nvSpPr>
          <p:spPr bwMode="auto">
            <a:xfrm rot="16200000">
              <a:off x="3436066" y="4918884"/>
              <a:ext cx="33515" cy="16654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19" name="Freeform 618"/>
            <p:cNvSpPr/>
            <p:nvPr/>
          </p:nvSpPr>
          <p:spPr bwMode="auto">
            <a:xfrm rot="16200000">
              <a:off x="3450825" y="5960949"/>
              <a:ext cx="33515" cy="166549"/>
            </a:xfrm>
            <a:custGeom>
              <a:avLst/>
              <a:gdLst>
                <a:gd name="connsiteX0" fmla="*/ 35781 w 35781"/>
                <a:gd name="connsiteY0" fmla="*/ 278296 h 278296"/>
                <a:gd name="connsiteX1" fmla="*/ 27830 w 35781"/>
                <a:gd name="connsiteY1" fmla="*/ 155051 h 278296"/>
                <a:gd name="connsiteX2" fmla="*/ 23854 w 35781"/>
                <a:gd name="connsiteY2" fmla="*/ 99392 h 278296"/>
                <a:gd name="connsiteX3" fmla="*/ 19878 w 35781"/>
                <a:gd name="connsiteY3" fmla="*/ 87465 h 278296"/>
                <a:gd name="connsiteX4" fmla="*/ 11927 w 35781"/>
                <a:gd name="connsiteY4" fmla="*/ 43732 h 278296"/>
                <a:gd name="connsiteX5" fmla="*/ 7951 w 35781"/>
                <a:gd name="connsiteY5" fmla="*/ 23854 h 278296"/>
                <a:gd name="connsiteX6" fmla="*/ 0 w 35781"/>
                <a:gd name="connsiteY6" fmla="*/ 0 h 278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1" h="278296">
                  <a:moveTo>
                    <a:pt x="35781" y="278296"/>
                  </a:moveTo>
                  <a:cubicBezTo>
                    <a:pt x="33131" y="237214"/>
                    <a:pt x="30763" y="196113"/>
                    <a:pt x="27830" y="155051"/>
                  </a:cubicBezTo>
                  <a:cubicBezTo>
                    <a:pt x="26505" y="136498"/>
                    <a:pt x="26027" y="117865"/>
                    <a:pt x="23854" y="99392"/>
                  </a:cubicBezTo>
                  <a:cubicBezTo>
                    <a:pt x="23364" y="95230"/>
                    <a:pt x="21203" y="91441"/>
                    <a:pt x="19878" y="87465"/>
                  </a:cubicBezTo>
                  <a:cubicBezTo>
                    <a:pt x="12989" y="39233"/>
                    <a:pt x="19425" y="77468"/>
                    <a:pt x="11927" y="43732"/>
                  </a:cubicBezTo>
                  <a:cubicBezTo>
                    <a:pt x="10461" y="37136"/>
                    <a:pt x="9729" y="30373"/>
                    <a:pt x="7951" y="23854"/>
                  </a:cubicBezTo>
                  <a:cubicBezTo>
                    <a:pt x="5746" y="15768"/>
                    <a:pt x="0" y="0"/>
                    <a:pt x="0" y="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0" name="Freeform 619"/>
            <p:cNvSpPr/>
            <p:nvPr/>
          </p:nvSpPr>
          <p:spPr bwMode="auto">
            <a:xfrm rot="16200000">
              <a:off x="3362049" y="5763643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1" name="Freeform 620"/>
            <p:cNvSpPr/>
            <p:nvPr/>
          </p:nvSpPr>
          <p:spPr bwMode="auto">
            <a:xfrm rot="16200000">
              <a:off x="3359754" y="6603180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2" name="Freeform 621"/>
            <p:cNvSpPr/>
            <p:nvPr/>
          </p:nvSpPr>
          <p:spPr bwMode="auto">
            <a:xfrm rot="16200000">
              <a:off x="3359754" y="6194180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3" name="Freeform 622"/>
            <p:cNvSpPr/>
            <p:nvPr/>
          </p:nvSpPr>
          <p:spPr bwMode="auto">
            <a:xfrm rot="16200000">
              <a:off x="3345806" y="5571655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4" name="Freeform 623"/>
            <p:cNvSpPr/>
            <p:nvPr/>
          </p:nvSpPr>
          <p:spPr bwMode="auto">
            <a:xfrm rot="16200000">
              <a:off x="3359754" y="4946540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5" name="Freeform 624"/>
            <p:cNvSpPr/>
            <p:nvPr/>
          </p:nvSpPr>
          <p:spPr bwMode="auto">
            <a:xfrm rot="16200000">
              <a:off x="3367133" y="4730425"/>
              <a:ext cx="13826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0" h="172016">
                  <a:moveTo>
                    <a:pt x="18860" y="0"/>
                  </a:moveTo>
                  <a:cubicBezTo>
                    <a:pt x="10184" y="33196"/>
                    <a:pt x="1508" y="66392"/>
                    <a:pt x="754" y="95061"/>
                  </a:cubicBezTo>
                  <a:cubicBezTo>
                    <a:pt x="0" y="123730"/>
                    <a:pt x="7167" y="147873"/>
                    <a:pt x="14334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6" name="Freeform 625"/>
            <p:cNvSpPr/>
            <p:nvPr/>
          </p:nvSpPr>
          <p:spPr bwMode="auto">
            <a:xfrm rot="16200000">
              <a:off x="3349947" y="4474623"/>
              <a:ext cx="48198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7" name="Freeform 626"/>
            <p:cNvSpPr/>
            <p:nvPr/>
          </p:nvSpPr>
          <p:spPr bwMode="auto">
            <a:xfrm rot="16200000">
              <a:off x="3349947" y="5115602"/>
              <a:ext cx="48198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8" name="Freeform 627"/>
            <p:cNvSpPr/>
            <p:nvPr/>
          </p:nvSpPr>
          <p:spPr bwMode="auto">
            <a:xfrm rot="16200000">
              <a:off x="3346257" y="5322490"/>
              <a:ext cx="48198" cy="140190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747" h="172016">
                  <a:moveTo>
                    <a:pt x="11693" y="0"/>
                  </a:moveTo>
                  <a:cubicBezTo>
                    <a:pt x="3017" y="33196"/>
                    <a:pt x="65747" y="66392"/>
                    <a:pt x="64993" y="95061"/>
                  </a:cubicBezTo>
                  <a:cubicBezTo>
                    <a:pt x="64239" y="123730"/>
                    <a:pt x="0" y="147873"/>
                    <a:pt x="7167" y="172016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9" name="Freeform 628"/>
            <p:cNvSpPr/>
            <p:nvPr/>
          </p:nvSpPr>
          <p:spPr bwMode="auto">
            <a:xfrm rot="16200000">
              <a:off x="3370025" y="5955214"/>
              <a:ext cx="66242" cy="198391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0" name="Freeform 629"/>
            <p:cNvSpPr/>
            <p:nvPr/>
          </p:nvSpPr>
          <p:spPr bwMode="auto">
            <a:xfrm rot="16200000">
              <a:off x="3358957" y="6380807"/>
              <a:ext cx="66242" cy="198391"/>
            </a:xfrm>
            <a:custGeom>
              <a:avLst/>
              <a:gdLst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8860 w 18860"/>
                <a:gd name="connsiteY0" fmla="*/ 0 h 172016"/>
                <a:gd name="connsiteX1" fmla="*/ 754 w 18860"/>
                <a:gd name="connsiteY1" fmla="*/ 95061 h 172016"/>
                <a:gd name="connsiteX2" fmla="*/ 14334 w 18860"/>
                <a:gd name="connsiteY2" fmla="*/ 172016 h 172016"/>
                <a:gd name="connsiteX0" fmla="*/ 11693 w 65747"/>
                <a:gd name="connsiteY0" fmla="*/ 0 h 172016"/>
                <a:gd name="connsiteX1" fmla="*/ 64993 w 65747"/>
                <a:gd name="connsiteY1" fmla="*/ 95061 h 172016"/>
                <a:gd name="connsiteX2" fmla="*/ 7167 w 65747"/>
                <a:gd name="connsiteY2" fmla="*/ 172016 h 172016"/>
                <a:gd name="connsiteX0" fmla="*/ 11693 w 65747"/>
                <a:gd name="connsiteY0" fmla="*/ 0 h 243430"/>
                <a:gd name="connsiteX1" fmla="*/ 64993 w 65747"/>
                <a:gd name="connsiteY1" fmla="*/ 95061 h 243430"/>
                <a:gd name="connsiteX2" fmla="*/ 7167 w 65747"/>
                <a:gd name="connsiteY2" fmla="*/ 243430 h 243430"/>
                <a:gd name="connsiteX0" fmla="*/ 90362 w 90362"/>
                <a:gd name="connsiteY0" fmla="*/ 0 h 243430"/>
                <a:gd name="connsiteX1" fmla="*/ 754 w 90362"/>
                <a:gd name="connsiteY1" fmla="*/ 95061 h 243430"/>
                <a:gd name="connsiteX2" fmla="*/ 85836 w 90362"/>
                <a:gd name="connsiteY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362" h="243430">
                  <a:moveTo>
                    <a:pt x="90362" y="0"/>
                  </a:moveTo>
                  <a:cubicBezTo>
                    <a:pt x="81686" y="33196"/>
                    <a:pt x="1508" y="54489"/>
                    <a:pt x="754" y="95061"/>
                  </a:cubicBezTo>
                  <a:cubicBezTo>
                    <a:pt x="0" y="135633"/>
                    <a:pt x="78669" y="219287"/>
                    <a:pt x="85836" y="243430"/>
                  </a:cubicBezTo>
                </a:path>
              </a:pathLst>
            </a:custGeom>
            <a:noFill/>
            <a:ln w="98425" cap="flat" cmpd="dbl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1" name="Oval 630"/>
            <p:cNvSpPr/>
            <p:nvPr/>
          </p:nvSpPr>
          <p:spPr bwMode="auto">
            <a:xfrm rot="16200000">
              <a:off x="3082770" y="6547153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2" name="Oval 631"/>
            <p:cNvSpPr/>
            <p:nvPr/>
          </p:nvSpPr>
          <p:spPr bwMode="auto">
            <a:xfrm rot="16200000">
              <a:off x="3093266" y="6337675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3" name="Oval 632"/>
            <p:cNvSpPr/>
            <p:nvPr/>
          </p:nvSpPr>
          <p:spPr bwMode="auto">
            <a:xfrm rot="16200000">
              <a:off x="3082770" y="6128198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4" name="Oval 633"/>
            <p:cNvSpPr/>
            <p:nvPr/>
          </p:nvSpPr>
          <p:spPr bwMode="auto">
            <a:xfrm rot="16200000">
              <a:off x="3103762" y="5918720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5" name="Oval 634"/>
            <p:cNvSpPr/>
            <p:nvPr/>
          </p:nvSpPr>
          <p:spPr bwMode="auto">
            <a:xfrm rot="16200000">
              <a:off x="3082770" y="5709242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6" name="Oval 635"/>
            <p:cNvSpPr/>
            <p:nvPr/>
          </p:nvSpPr>
          <p:spPr bwMode="auto">
            <a:xfrm rot="16200000">
              <a:off x="3072274" y="5499764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7" name="Oval 636"/>
            <p:cNvSpPr/>
            <p:nvPr/>
          </p:nvSpPr>
          <p:spPr bwMode="auto">
            <a:xfrm rot="16200000">
              <a:off x="3082770" y="5290286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8" name="Oval 637"/>
            <p:cNvSpPr/>
            <p:nvPr/>
          </p:nvSpPr>
          <p:spPr bwMode="auto">
            <a:xfrm rot="16200000">
              <a:off x="3093266" y="5080808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39" name="Oval 638"/>
            <p:cNvSpPr/>
            <p:nvPr/>
          </p:nvSpPr>
          <p:spPr bwMode="auto">
            <a:xfrm rot="16200000">
              <a:off x="3082770" y="4871331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0" name="Oval 639"/>
            <p:cNvSpPr/>
            <p:nvPr/>
          </p:nvSpPr>
          <p:spPr bwMode="auto">
            <a:xfrm rot="16200000">
              <a:off x="3103762" y="4661853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1" name="Oval 640"/>
            <p:cNvSpPr/>
            <p:nvPr/>
          </p:nvSpPr>
          <p:spPr bwMode="auto">
            <a:xfrm rot="16200000">
              <a:off x="3082770" y="4452375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2" name="Oval 641"/>
            <p:cNvSpPr/>
            <p:nvPr/>
          </p:nvSpPr>
          <p:spPr bwMode="auto">
            <a:xfrm rot="16200000">
              <a:off x="3538040" y="6547153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3" name="Oval 642"/>
            <p:cNvSpPr/>
            <p:nvPr/>
          </p:nvSpPr>
          <p:spPr bwMode="auto">
            <a:xfrm rot="16200000">
              <a:off x="3548536" y="6337675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4" name="Oval 643"/>
            <p:cNvSpPr/>
            <p:nvPr/>
          </p:nvSpPr>
          <p:spPr bwMode="auto">
            <a:xfrm rot="16200000">
              <a:off x="3538040" y="6128198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5" name="Oval 644"/>
            <p:cNvSpPr/>
            <p:nvPr/>
          </p:nvSpPr>
          <p:spPr bwMode="auto">
            <a:xfrm rot="16200000">
              <a:off x="3559032" y="5918720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6" name="Oval 645"/>
            <p:cNvSpPr/>
            <p:nvPr/>
          </p:nvSpPr>
          <p:spPr bwMode="auto">
            <a:xfrm rot="16200000">
              <a:off x="3538040" y="5709242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7" name="Oval 646"/>
            <p:cNvSpPr/>
            <p:nvPr/>
          </p:nvSpPr>
          <p:spPr bwMode="auto">
            <a:xfrm rot="16200000">
              <a:off x="3527544" y="5499764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8" name="Oval 647"/>
            <p:cNvSpPr/>
            <p:nvPr/>
          </p:nvSpPr>
          <p:spPr bwMode="auto">
            <a:xfrm rot="16200000">
              <a:off x="3538040" y="5290286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49" name="Oval 648"/>
            <p:cNvSpPr/>
            <p:nvPr/>
          </p:nvSpPr>
          <p:spPr bwMode="auto">
            <a:xfrm rot="16200000">
              <a:off x="3548536" y="5080808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0" name="Oval 649"/>
            <p:cNvSpPr/>
            <p:nvPr/>
          </p:nvSpPr>
          <p:spPr bwMode="auto">
            <a:xfrm rot="16200000">
              <a:off x="3538040" y="4871331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1" name="Oval 650"/>
            <p:cNvSpPr/>
            <p:nvPr/>
          </p:nvSpPr>
          <p:spPr bwMode="auto">
            <a:xfrm rot="16200000">
              <a:off x="3559032" y="4661853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2" name="Oval 651"/>
            <p:cNvSpPr/>
            <p:nvPr/>
          </p:nvSpPr>
          <p:spPr bwMode="auto">
            <a:xfrm rot="16200000">
              <a:off x="3538040" y="4452375"/>
              <a:ext cx="209478" cy="2328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clear">
              <a:bevelT w="88900"/>
              <a:bevelB w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3" name="Freeform 652"/>
            <p:cNvSpPr/>
            <p:nvPr/>
          </p:nvSpPr>
          <p:spPr bwMode="auto">
            <a:xfrm rot="16200000">
              <a:off x="3162203" y="4655403"/>
              <a:ext cx="455606" cy="1124033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4" name="Freeform 653"/>
            <p:cNvSpPr/>
            <p:nvPr/>
          </p:nvSpPr>
          <p:spPr bwMode="auto">
            <a:xfrm rot="16200000">
              <a:off x="3206116" y="4462938"/>
              <a:ext cx="455606" cy="1124033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209" h="963015">
                  <a:moveTo>
                    <a:pt x="223189" y="68310"/>
                  </a:moveTo>
                  <a:cubicBezTo>
                    <a:pt x="149056" y="136621"/>
                    <a:pt x="103142" y="354231"/>
                    <a:pt x="76405" y="477220"/>
                  </a:cubicBezTo>
                  <a:cubicBezTo>
                    <a:pt x="49668" y="600209"/>
                    <a:pt x="0" y="725727"/>
                    <a:pt x="62768" y="806247"/>
                  </a:cubicBezTo>
                  <a:cubicBezTo>
                    <a:pt x="125536" y="886767"/>
                    <a:pt x="332696" y="963014"/>
                    <a:pt x="453012" y="960340"/>
                  </a:cubicBezTo>
                  <a:cubicBezTo>
                    <a:pt x="573328" y="957666"/>
                    <a:pt x="741117" y="873469"/>
                    <a:pt x="784663" y="790205"/>
                  </a:cubicBezTo>
                  <a:cubicBezTo>
                    <a:pt x="828209" y="706941"/>
                    <a:pt x="758200" y="581230"/>
                    <a:pt x="714290" y="460755"/>
                  </a:cubicBezTo>
                  <a:cubicBezTo>
                    <a:pt x="670380" y="340280"/>
                    <a:pt x="603053" y="132762"/>
                    <a:pt x="521203" y="67354"/>
                  </a:cubicBezTo>
                  <a:cubicBezTo>
                    <a:pt x="439353" y="1946"/>
                    <a:pt x="297322" y="-1"/>
                    <a:pt x="223189" y="68310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55" name="Freeform 654"/>
            <p:cNvSpPr/>
            <p:nvPr/>
          </p:nvSpPr>
          <p:spPr bwMode="auto">
            <a:xfrm rot="16200000">
              <a:off x="3209633" y="4872417"/>
              <a:ext cx="421699" cy="1135264"/>
            </a:xfrm>
            <a:custGeom>
              <a:avLst/>
              <a:gdLst>
                <a:gd name="connsiteX0" fmla="*/ 254000 w 909053"/>
                <a:gd name="connsiteY0" fmla="*/ 117642 h 975895"/>
                <a:gd name="connsiteX1" fmla="*/ 93579 w 909053"/>
                <a:gd name="connsiteY1" fmla="*/ 855579 h 975895"/>
                <a:gd name="connsiteX2" fmla="*/ 815474 w 909053"/>
                <a:gd name="connsiteY2" fmla="*/ 839537 h 975895"/>
                <a:gd name="connsiteX3" fmla="*/ 655053 w 909053"/>
                <a:gd name="connsiteY3" fmla="*/ 149726 h 975895"/>
                <a:gd name="connsiteX4" fmla="*/ 254000 w 909053"/>
                <a:gd name="connsiteY4" fmla="*/ 117642 h 975895"/>
                <a:gd name="connsiteX0" fmla="*/ 254000 w 924060"/>
                <a:gd name="connsiteY0" fmla="*/ 117642 h 975895"/>
                <a:gd name="connsiteX1" fmla="*/ 93579 w 924060"/>
                <a:gd name="connsiteY1" fmla="*/ 855579 h 975895"/>
                <a:gd name="connsiteX2" fmla="*/ 815474 w 924060"/>
                <a:gd name="connsiteY2" fmla="*/ 839537 h 975895"/>
                <a:gd name="connsiteX3" fmla="*/ 745101 w 924060"/>
                <a:gd name="connsiteY3" fmla="*/ 510087 h 975895"/>
                <a:gd name="connsiteX4" fmla="*/ 655053 w 924060"/>
                <a:gd name="connsiteY4" fmla="*/ 149726 h 975895"/>
                <a:gd name="connsiteX5" fmla="*/ 254000 w 924060"/>
                <a:gd name="connsiteY5" fmla="*/ 117642 h 975895"/>
                <a:gd name="connsiteX0" fmla="*/ 278464 w 948524"/>
                <a:gd name="connsiteY0" fmla="*/ 62804 h 852905"/>
                <a:gd name="connsiteX1" fmla="*/ 131680 w 948524"/>
                <a:gd name="connsiteY1" fmla="*/ 471714 h 852905"/>
                <a:gd name="connsiteX2" fmla="*/ 118043 w 948524"/>
                <a:gd name="connsiteY2" fmla="*/ 800741 h 852905"/>
                <a:gd name="connsiteX3" fmla="*/ 839938 w 948524"/>
                <a:gd name="connsiteY3" fmla="*/ 784699 h 852905"/>
                <a:gd name="connsiteX4" fmla="*/ 769565 w 948524"/>
                <a:gd name="connsiteY4" fmla="*/ 455249 h 852905"/>
                <a:gd name="connsiteX5" fmla="*/ 679517 w 948524"/>
                <a:gd name="connsiteY5" fmla="*/ 94888 h 852905"/>
                <a:gd name="connsiteX6" fmla="*/ 278464 w 948524"/>
                <a:gd name="connsiteY6" fmla="*/ 62804 h 852905"/>
                <a:gd name="connsiteX0" fmla="*/ 278464 w 948524"/>
                <a:gd name="connsiteY0" fmla="*/ 68310 h 858411"/>
                <a:gd name="connsiteX1" fmla="*/ 131680 w 948524"/>
                <a:gd name="connsiteY1" fmla="*/ 477220 h 858411"/>
                <a:gd name="connsiteX2" fmla="*/ 118043 w 948524"/>
                <a:gd name="connsiteY2" fmla="*/ 806247 h 858411"/>
                <a:gd name="connsiteX3" fmla="*/ 839938 w 948524"/>
                <a:gd name="connsiteY3" fmla="*/ 790205 h 858411"/>
                <a:gd name="connsiteX4" fmla="*/ 769565 w 948524"/>
                <a:gd name="connsiteY4" fmla="*/ 460755 h 858411"/>
                <a:gd name="connsiteX5" fmla="*/ 576478 w 948524"/>
                <a:gd name="connsiteY5" fmla="*/ 67354 h 858411"/>
                <a:gd name="connsiteX6" fmla="*/ 278464 w 948524"/>
                <a:gd name="connsiteY6" fmla="*/ 68310 h 858411"/>
                <a:gd name="connsiteX0" fmla="*/ 222639 w 828209"/>
                <a:gd name="connsiteY0" fmla="*/ 68312 h 866337"/>
                <a:gd name="connsiteX1" fmla="*/ 75855 w 828209"/>
                <a:gd name="connsiteY1" fmla="*/ 477222 h 866337"/>
                <a:gd name="connsiteX2" fmla="*/ 62218 w 828209"/>
                <a:gd name="connsiteY2" fmla="*/ 806249 h 866337"/>
                <a:gd name="connsiteX3" fmla="*/ 449163 w 828209"/>
                <a:gd name="connsiteY3" fmla="*/ 837754 h 866337"/>
                <a:gd name="connsiteX4" fmla="*/ 784113 w 828209"/>
                <a:gd name="connsiteY4" fmla="*/ 790207 h 866337"/>
                <a:gd name="connsiteX5" fmla="*/ 713740 w 828209"/>
                <a:gd name="connsiteY5" fmla="*/ 460757 h 866337"/>
                <a:gd name="connsiteX6" fmla="*/ 520653 w 828209"/>
                <a:gd name="connsiteY6" fmla="*/ 67356 h 866337"/>
                <a:gd name="connsiteX7" fmla="*/ 222639 w 828209"/>
                <a:gd name="connsiteY7" fmla="*/ 68312 h 866337"/>
                <a:gd name="connsiteX0" fmla="*/ 223189 w 828209"/>
                <a:gd name="connsiteY0" fmla="*/ 68310 h 963015"/>
                <a:gd name="connsiteX1" fmla="*/ 76405 w 828209"/>
                <a:gd name="connsiteY1" fmla="*/ 477220 h 963015"/>
                <a:gd name="connsiteX2" fmla="*/ 62768 w 828209"/>
                <a:gd name="connsiteY2" fmla="*/ 806247 h 963015"/>
                <a:gd name="connsiteX3" fmla="*/ 453012 w 828209"/>
                <a:gd name="connsiteY3" fmla="*/ 960340 h 963015"/>
                <a:gd name="connsiteX4" fmla="*/ 784663 w 828209"/>
                <a:gd name="connsiteY4" fmla="*/ 790205 h 963015"/>
                <a:gd name="connsiteX5" fmla="*/ 714290 w 828209"/>
                <a:gd name="connsiteY5" fmla="*/ 460755 h 963015"/>
                <a:gd name="connsiteX6" fmla="*/ 521203 w 828209"/>
                <a:gd name="connsiteY6" fmla="*/ 67354 h 963015"/>
                <a:gd name="connsiteX7" fmla="*/ 223189 w 828209"/>
                <a:gd name="connsiteY7" fmla="*/ 68310 h 963015"/>
                <a:gd name="connsiteX0" fmla="*/ 223189 w 839801"/>
                <a:gd name="connsiteY0" fmla="*/ 68311 h 963015"/>
                <a:gd name="connsiteX1" fmla="*/ 76405 w 839801"/>
                <a:gd name="connsiteY1" fmla="*/ 477221 h 963015"/>
                <a:gd name="connsiteX2" fmla="*/ 62768 w 839801"/>
                <a:gd name="connsiteY2" fmla="*/ 806248 h 963015"/>
                <a:gd name="connsiteX3" fmla="*/ 453012 w 839801"/>
                <a:gd name="connsiteY3" fmla="*/ 960341 h 963015"/>
                <a:gd name="connsiteX4" fmla="*/ 784663 w 839801"/>
                <a:gd name="connsiteY4" fmla="*/ 790206 h 963015"/>
                <a:gd name="connsiteX5" fmla="*/ 783842 w 839801"/>
                <a:gd name="connsiteY5" fmla="*/ 666530 h 963015"/>
                <a:gd name="connsiteX6" fmla="*/ 714290 w 839801"/>
                <a:gd name="connsiteY6" fmla="*/ 460756 h 963015"/>
                <a:gd name="connsiteX7" fmla="*/ 521203 w 839801"/>
                <a:gd name="connsiteY7" fmla="*/ 67355 h 963015"/>
                <a:gd name="connsiteX8" fmla="*/ 223189 w 839801"/>
                <a:gd name="connsiteY8" fmla="*/ 68311 h 963015"/>
                <a:gd name="connsiteX0" fmla="*/ 223189 w 839801"/>
                <a:gd name="connsiteY0" fmla="*/ 68311 h 963015"/>
                <a:gd name="connsiteX1" fmla="*/ 76405 w 839801"/>
                <a:gd name="connsiteY1" fmla="*/ 477221 h 963015"/>
                <a:gd name="connsiteX2" fmla="*/ 62768 w 839801"/>
                <a:gd name="connsiteY2" fmla="*/ 806248 h 963015"/>
                <a:gd name="connsiteX3" fmla="*/ 453012 w 839801"/>
                <a:gd name="connsiteY3" fmla="*/ 960341 h 963015"/>
                <a:gd name="connsiteX4" fmla="*/ 784663 w 839801"/>
                <a:gd name="connsiteY4" fmla="*/ 790206 h 963015"/>
                <a:gd name="connsiteX5" fmla="*/ 783842 w 839801"/>
                <a:gd name="connsiteY5" fmla="*/ 666530 h 963015"/>
                <a:gd name="connsiteX6" fmla="*/ 766570 w 839801"/>
                <a:gd name="connsiteY6" fmla="*/ 324787 h 963015"/>
                <a:gd name="connsiteX7" fmla="*/ 521203 w 839801"/>
                <a:gd name="connsiteY7" fmla="*/ 67355 h 963015"/>
                <a:gd name="connsiteX8" fmla="*/ 223189 w 839801"/>
                <a:gd name="connsiteY8" fmla="*/ 68311 h 963015"/>
                <a:gd name="connsiteX0" fmla="*/ 223189 w 821708"/>
                <a:gd name="connsiteY0" fmla="*/ 68311 h 972637"/>
                <a:gd name="connsiteX1" fmla="*/ 76405 w 821708"/>
                <a:gd name="connsiteY1" fmla="*/ 477221 h 972637"/>
                <a:gd name="connsiteX2" fmla="*/ 62768 w 821708"/>
                <a:gd name="connsiteY2" fmla="*/ 806248 h 972637"/>
                <a:gd name="connsiteX3" fmla="*/ 453012 w 821708"/>
                <a:gd name="connsiteY3" fmla="*/ 960341 h 972637"/>
                <a:gd name="connsiteX4" fmla="*/ 766570 w 821708"/>
                <a:gd name="connsiteY4" fmla="*/ 880023 h 972637"/>
                <a:gd name="connsiteX5" fmla="*/ 783842 w 821708"/>
                <a:gd name="connsiteY5" fmla="*/ 666530 h 972637"/>
                <a:gd name="connsiteX6" fmla="*/ 766570 w 821708"/>
                <a:gd name="connsiteY6" fmla="*/ 324787 h 972637"/>
                <a:gd name="connsiteX7" fmla="*/ 521203 w 821708"/>
                <a:gd name="connsiteY7" fmla="*/ 67355 h 972637"/>
                <a:gd name="connsiteX8" fmla="*/ 223189 w 821708"/>
                <a:gd name="connsiteY8" fmla="*/ 68311 h 972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1708" h="972637">
                  <a:moveTo>
                    <a:pt x="223189" y="68311"/>
                  </a:moveTo>
                  <a:cubicBezTo>
                    <a:pt x="149056" y="136622"/>
                    <a:pt x="103142" y="354232"/>
                    <a:pt x="76405" y="477221"/>
                  </a:cubicBezTo>
                  <a:cubicBezTo>
                    <a:pt x="49668" y="600210"/>
                    <a:pt x="0" y="725728"/>
                    <a:pt x="62768" y="806248"/>
                  </a:cubicBezTo>
                  <a:cubicBezTo>
                    <a:pt x="125536" y="886768"/>
                    <a:pt x="335712" y="948045"/>
                    <a:pt x="453012" y="960341"/>
                  </a:cubicBezTo>
                  <a:cubicBezTo>
                    <a:pt x="570312" y="972637"/>
                    <a:pt x="711432" y="928991"/>
                    <a:pt x="766570" y="880023"/>
                  </a:cubicBezTo>
                  <a:cubicBezTo>
                    <a:pt x="821708" y="831055"/>
                    <a:pt x="783842" y="759069"/>
                    <a:pt x="783842" y="666530"/>
                  </a:cubicBezTo>
                  <a:cubicBezTo>
                    <a:pt x="783842" y="573991"/>
                    <a:pt x="810343" y="424649"/>
                    <a:pt x="766570" y="324787"/>
                  </a:cubicBezTo>
                  <a:cubicBezTo>
                    <a:pt x="722797" y="224925"/>
                    <a:pt x="611767" y="110101"/>
                    <a:pt x="521203" y="67355"/>
                  </a:cubicBezTo>
                  <a:cubicBezTo>
                    <a:pt x="430639" y="24609"/>
                    <a:pt x="297322" y="0"/>
                    <a:pt x="223189" y="68311"/>
                  </a:cubicBezTo>
                  <a:close/>
                </a:path>
              </a:pathLst>
            </a:custGeom>
            <a:solidFill>
              <a:srgbClr val="CC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28600" h="127000"/>
              <a:bevelB w="228600" h="127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656" name="Freeform 655"/>
          <p:cNvSpPr/>
          <p:nvPr/>
        </p:nvSpPr>
        <p:spPr bwMode="auto">
          <a:xfrm rot="5797610">
            <a:off x="3609564" y="4584180"/>
            <a:ext cx="215190" cy="1027703"/>
          </a:xfrm>
          <a:custGeom>
            <a:avLst/>
            <a:gdLst>
              <a:gd name="connsiteX0" fmla="*/ 5687 w 225189"/>
              <a:gd name="connsiteY0" fmla="*/ 23883 h 439003"/>
              <a:gd name="connsiteX1" fmla="*/ 87574 w 225189"/>
              <a:gd name="connsiteY1" fmla="*/ 10236 h 439003"/>
              <a:gd name="connsiteX2" fmla="*/ 94398 w 225189"/>
              <a:gd name="connsiteY2" fmla="*/ 85298 h 439003"/>
              <a:gd name="connsiteX3" fmla="*/ 210404 w 225189"/>
              <a:gd name="connsiteY3" fmla="*/ 351430 h 439003"/>
              <a:gd name="connsiteX4" fmla="*/ 183108 w 225189"/>
              <a:gd name="connsiteY4" fmla="*/ 378725 h 439003"/>
              <a:gd name="connsiteX5" fmla="*/ 121693 w 225189"/>
              <a:gd name="connsiteY5" fmla="*/ 399197 h 439003"/>
              <a:gd name="connsiteX6" fmla="*/ 80750 w 225189"/>
              <a:gd name="connsiteY6" fmla="*/ 385549 h 439003"/>
              <a:gd name="connsiteX7" fmla="*/ 53455 w 225189"/>
              <a:gd name="connsiteY7" fmla="*/ 78474 h 439003"/>
              <a:gd name="connsiteX8" fmla="*/ 5687 w 225189"/>
              <a:gd name="connsiteY8" fmla="*/ 23883 h 439003"/>
              <a:gd name="connsiteX0" fmla="*/ 5687 w 239973"/>
              <a:gd name="connsiteY0" fmla="*/ 23883 h 446964"/>
              <a:gd name="connsiteX1" fmla="*/ 87574 w 239973"/>
              <a:gd name="connsiteY1" fmla="*/ 10236 h 446964"/>
              <a:gd name="connsiteX2" fmla="*/ 94398 w 239973"/>
              <a:gd name="connsiteY2" fmla="*/ 85298 h 446964"/>
              <a:gd name="connsiteX3" fmla="*/ 210404 w 239973"/>
              <a:gd name="connsiteY3" fmla="*/ 351430 h 446964"/>
              <a:gd name="connsiteX4" fmla="*/ 225189 w 239973"/>
              <a:gd name="connsiteY4" fmla="*/ 439003 h 446964"/>
              <a:gd name="connsiteX5" fmla="*/ 121693 w 239973"/>
              <a:gd name="connsiteY5" fmla="*/ 399197 h 446964"/>
              <a:gd name="connsiteX6" fmla="*/ 80750 w 239973"/>
              <a:gd name="connsiteY6" fmla="*/ 385549 h 446964"/>
              <a:gd name="connsiteX7" fmla="*/ 53455 w 239973"/>
              <a:gd name="connsiteY7" fmla="*/ 78474 h 446964"/>
              <a:gd name="connsiteX8" fmla="*/ 5687 w 239973"/>
              <a:gd name="connsiteY8" fmla="*/ 23883 h 446964"/>
              <a:gd name="connsiteX0" fmla="*/ 5687 w 242424"/>
              <a:gd name="connsiteY0" fmla="*/ 23883 h 453599"/>
              <a:gd name="connsiteX1" fmla="*/ 87574 w 242424"/>
              <a:gd name="connsiteY1" fmla="*/ 10236 h 453599"/>
              <a:gd name="connsiteX2" fmla="*/ 94398 w 242424"/>
              <a:gd name="connsiteY2" fmla="*/ 85298 h 453599"/>
              <a:gd name="connsiteX3" fmla="*/ 210404 w 242424"/>
              <a:gd name="connsiteY3" fmla="*/ 351430 h 453599"/>
              <a:gd name="connsiteX4" fmla="*/ 225189 w 242424"/>
              <a:gd name="connsiteY4" fmla="*/ 439003 h 453599"/>
              <a:gd name="connsiteX5" fmla="*/ 106994 w 242424"/>
              <a:gd name="connsiteY5" fmla="*/ 439003 h 453599"/>
              <a:gd name="connsiteX6" fmla="*/ 80750 w 242424"/>
              <a:gd name="connsiteY6" fmla="*/ 385549 h 453599"/>
              <a:gd name="connsiteX7" fmla="*/ 53455 w 242424"/>
              <a:gd name="connsiteY7" fmla="*/ 78474 h 453599"/>
              <a:gd name="connsiteX8" fmla="*/ 5687 w 242424"/>
              <a:gd name="connsiteY8" fmla="*/ 23883 h 4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424" h="453599">
                <a:moveTo>
                  <a:pt x="5687" y="23883"/>
                </a:moveTo>
                <a:cubicBezTo>
                  <a:pt x="11374" y="12510"/>
                  <a:pt x="72789" y="0"/>
                  <a:pt x="87574" y="10236"/>
                </a:cubicBezTo>
                <a:cubicBezTo>
                  <a:pt x="102359" y="20472"/>
                  <a:pt x="73926" y="28432"/>
                  <a:pt x="94398" y="85298"/>
                </a:cubicBezTo>
                <a:cubicBezTo>
                  <a:pt x="114870" y="142164"/>
                  <a:pt x="188606" y="292479"/>
                  <a:pt x="210404" y="351430"/>
                </a:cubicBezTo>
                <a:cubicBezTo>
                  <a:pt x="232202" y="410381"/>
                  <a:pt x="242424" y="424407"/>
                  <a:pt x="225189" y="439003"/>
                </a:cubicBezTo>
                <a:cubicBezTo>
                  <a:pt x="207954" y="453599"/>
                  <a:pt x="131067" y="447912"/>
                  <a:pt x="106994" y="439003"/>
                </a:cubicBezTo>
                <a:cubicBezTo>
                  <a:pt x="82921" y="430094"/>
                  <a:pt x="89673" y="445637"/>
                  <a:pt x="80750" y="385549"/>
                </a:cubicBezTo>
                <a:cubicBezTo>
                  <a:pt x="71827" y="325461"/>
                  <a:pt x="64828" y="136477"/>
                  <a:pt x="53455" y="78474"/>
                </a:cubicBezTo>
                <a:cubicBezTo>
                  <a:pt x="42082" y="20471"/>
                  <a:pt x="0" y="35256"/>
                  <a:pt x="5687" y="23883"/>
                </a:cubicBezTo>
                <a:close/>
              </a:path>
            </a:pathLst>
          </a:custGeom>
          <a:solidFill>
            <a:srgbClr val="040404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57" name="Oval 656"/>
          <p:cNvSpPr/>
          <p:nvPr/>
        </p:nvSpPr>
        <p:spPr bwMode="auto">
          <a:xfrm rot="19640315">
            <a:off x="2785759" y="5282618"/>
            <a:ext cx="247535" cy="265459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58" name="Oval 657"/>
          <p:cNvSpPr/>
          <p:nvPr/>
        </p:nvSpPr>
        <p:spPr bwMode="auto">
          <a:xfrm rot="19640315">
            <a:off x="2848024" y="5087311"/>
            <a:ext cx="351607" cy="385506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1778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659" name="Group 658"/>
          <p:cNvGrpSpPr/>
          <p:nvPr/>
        </p:nvGrpSpPr>
        <p:grpSpPr>
          <a:xfrm>
            <a:off x="319088" y="4372635"/>
            <a:ext cx="1081208" cy="2201862"/>
            <a:chOff x="319088" y="4506913"/>
            <a:chExt cx="1081208" cy="2201862"/>
          </a:xfrm>
        </p:grpSpPr>
        <p:grpSp>
          <p:nvGrpSpPr>
            <p:cNvPr id="660" name="Group 193"/>
            <p:cNvGrpSpPr/>
            <p:nvPr/>
          </p:nvGrpSpPr>
          <p:grpSpPr>
            <a:xfrm rot="364792">
              <a:off x="414582" y="6496032"/>
              <a:ext cx="688153" cy="209478"/>
              <a:chOff x="638614" y="6531890"/>
              <a:chExt cx="688153" cy="209478"/>
            </a:xfrm>
          </p:grpSpPr>
          <p:sp>
            <p:nvSpPr>
              <p:cNvPr id="707" name="Freeform 706"/>
              <p:cNvSpPr/>
              <p:nvPr/>
            </p:nvSpPr>
            <p:spPr bwMode="auto">
              <a:xfrm rot="16200000">
                <a:off x="999277" y="6559429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8" name="Freeform 707"/>
              <p:cNvSpPr/>
              <p:nvPr/>
            </p:nvSpPr>
            <p:spPr bwMode="auto">
              <a:xfrm rot="16200000">
                <a:off x="927301" y="6576214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9" name="Oval 708"/>
              <p:cNvSpPr/>
              <p:nvPr/>
            </p:nvSpPr>
            <p:spPr bwMode="auto">
              <a:xfrm rot="16200000">
                <a:off x="650317" y="6520187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10" name="Oval 709"/>
              <p:cNvSpPr/>
              <p:nvPr/>
            </p:nvSpPr>
            <p:spPr bwMode="auto">
              <a:xfrm rot="16200000">
                <a:off x="1105587" y="6520187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1" name="Group 191"/>
            <p:cNvGrpSpPr/>
            <p:nvPr/>
          </p:nvGrpSpPr>
          <p:grpSpPr>
            <a:xfrm rot="370331">
              <a:off x="611564" y="6097367"/>
              <a:ext cx="688153" cy="209478"/>
              <a:chOff x="638614" y="6112935"/>
              <a:chExt cx="688153" cy="209478"/>
            </a:xfrm>
          </p:grpSpPr>
          <p:sp>
            <p:nvSpPr>
              <p:cNvPr id="703" name="Freeform 702"/>
              <p:cNvSpPr/>
              <p:nvPr/>
            </p:nvSpPr>
            <p:spPr bwMode="auto">
              <a:xfrm rot="16200000">
                <a:off x="1000625" y="6136664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4" name="Freeform 703"/>
              <p:cNvSpPr/>
              <p:nvPr/>
            </p:nvSpPr>
            <p:spPr bwMode="auto">
              <a:xfrm rot="16200000">
                <a:off x="927301" y="6167214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5" name="Oval 704"/>
              <p:cNvSpPr/>
              <p:nvPr/>
            </p:nvSpPr>
            <p:spPr bwMode="auto">
              <a:xfrm rot="16200000">
                <a:off x="650317" y="6101232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6" name="Oval 705"/>
              <p:cNvSpPr/>
              <p:nvPr/>
            </p:nvSpPr>
            <p:spPr bwMode="auto">
              <a:xfrm rot="16200000">
                <a:off x="1105587" y="6101232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2" name="Group 190"/>
            <p:cNvGrpSpPr/>
            <p:nvPr/>
          </p:nvGrpSpPr>
          <p:grpSpPr>
            <a:xfrm rot="399659">
              <a:off x="539556" y="6294466"/>
              <a:ext cx="688153" cy="209478"/>
              <a:chOff x="659606" y="5903457"/>
              <a:chExt cx="688153" cy="209478"/>
            </a:xfrm>
          </p:grpSpPr>
          <p:sp>
            <p:nvSpPr>
              <p:cNvPr id="699" name="Freeform 698"/>
              <p:cNvSpPr/>
              <p:nvPr/>
            </p:nvSpPr>
            <p:spPr bwMode="auto">
              <a:xfrm rot="16200000">
                <a:off x="1018372" y="5933983"/>
                <a:ext cx="33515" cy="16654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0" name="Freeform 699"/>
              <p:cNvSpPr/>
              <p:nvPr/>
            </p:nvSpPr>
            <p:spPr bwMode="auto">
              <a:xfrm rot="16200000">
                <a:off x="937572" y="5928248"/>
                <a:ext cx="66242" cy="198391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  <a:gd name="connsiteX0" fmla="*/ 11693 w 65747"/>
                  <a:gd name="connsiteY0" fmla="*/ 0 h 243430"/>
                  <a:gd name="connsiteX1" fmla="*/ 64993 w 65747"/>
                  <a:gd name="connsiteY1" fmla="*/ 95061 h 243430"/>
                  <a:gd name="connsiteX2" fmla="*/ 7167 w 65747"/>
                  <a:gd name="connsiteY2" fmla="*/ 243430 h 243430"/>
                  <a:gd name="connsiteX0" fmla="*/ 90362 w 90362"/>
                  <a:gd name="connsiteY0" fmla="*/ 0 h 243430"/>
                  <a:gd name="connsiteX1" fmla="*/ 754 w 90362"/>
                  <a:gd name="connsiteY1" fmla="*/ 95061 h 243430"/>
                  <a:gd name="connsiteX2" fmla="*/ 85836 w 90362"/>
                  <a:gd name="connsiteY2" fmla="*/ 243430 h 243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362" h="243430">
                    <a:moveTo>
                      <a:pt x="90362" y="0"/>
                    </a:moveTo>
                    <a:cubicBezTo>
                      <a:pt x="81686" y="33196"/>
                      <a:pt x="1508" y="54489"/>
                      <a:pt x="754" y="95061"/>
                    </a:cubicBezTo>
                    <a:cubicBezTo>
                      <a:pt x="0" y="135633"/>
                      <a:pt x="78669" y="219287"/>
                      <a:pt x="85836" y="24343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1" name="Oval 700"/>
              <p:cNvSpPr/>
              <p:nvPr/>
            </p:nvSpPr>
            <p:spPr bwMode="auto">
              <a:xfrm rot="16200000">
                <a:off x="671309" y="5891754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2" name="Oval 701"/>
              <p:cNvSpPr/>
              <p:nvPr/>
            </p:nvSpPr>
            <p:spPr bwMode="auto">
              <a:xfrm rot="16200000">
                <a:off x="1126579" y="5891754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3" name="Group 189"/>
            <p:cNvGrpSpPr/>
            <p:nvPr/>
          </p:nvGrpSpPr>
          <p:grpSpPr>
            <a:xfrm rot="151521">
              <a:off x="683568" y="5877276"/>
              <a:ext cx="688153" cy="209478"/>
              <a:chOff x="638614" y="5693979"/>
              <a:chExt cx="688153" cy="209478"/>
            </a:xfrm>
          </p:grpSpPr>
          <p:sp>
            <p:nvSpPr>
              <p:cNvPr id="695" name="Freeform 694"/>
              <p:cNvSpPr/>
              <p:nvPr/>
            </p:nvSpPr>
            <p:spPr bwMode="auto">
              <a:xfrm rot="16200000">
                <a:off x="1000625" y="5723617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6" name="Freeform 695"/>
              <p:cNvSpPr/>
              <p:nvPr/>
            </p:nvSpPr>
            <p:spPr bwMode="auto">
              <a:xfrm rot="16200000">
                <a:off x="929596" y="5736677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7" name="Oval 696"/>
              <p:cNvSpPr/>
              <p:nvPr/>
            </p:nvSpPr>
            <p:spPr bwMode="auto">
              <a:xfrm rot="16200000">
                <a:off x="650317" y="5682276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8" name="Oval 697"/>
              <p:cNvSpPr/>
              <p:nvPr/>
            </p:nvSpPr>
            <p:spPr bwMode="auto">
              <a:xfrm rot="16200000">
                <a:off x="1105587" y="5682276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4" name="Group 188"/>
            <p:cNvGrpSpPr/>
            <p:nvPr/>
          </p:nvGrpSpPr>
          <p:grpSpPr>
            <a:xfrm>
              <a:off x="712143" y="5661248"/>
              <a:ext cx="688153" cy="209478"/>
              <a:chOff x="628118" y="5484501"/>
              <a:chExt cx="688153" cy="209478"/>
            </a:xfrm>
          </p:grpSpPr>
          <p:sp>
            <p:nvSpPr>
              <p:cNvPr id="691" name="Freeform 690"/>
              <p:cNvSpPr/>
              <p:nvPr/>
            </p:nvSpPr>
            <p:spPr bwMode="auto">
              <a:xfrm rot="16200000">
                <a:off x="996935" y="5507501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2" name="Freeform 691"/>
              <p:cNvSpPr/>
              <p:nvPr/>
            </p:nvSpPr>
            <p:spPr bwMode="auto">
              <a:xfrm rot="16200000">
                <a:off x="913353" y="5544689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3" name="Oval 692"/>
              <p:cNvSpPr/>
              <p:nvPr/>
            </p:nvSpPr>
            <p:spPr bwMode="auto">
              <a:xfrm rot="16200000">
                <a:off x="639821" y="5472798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4" name="Oval 693"/>
              <p:cNvSpPr/>
              <p:nvPr/>
            </p:nvSpPr>
            <p:spPr bwMode="auto">
              <a:xfrm rot="16200000">
                <a:off x="1095091" y="5472798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5" name="Group 187"/>
            <p:cNvGrpSpPr/>
            <p:nvPr/>
          </p:nvGrpSpPr>
          <p:grpSpPr>
            <a:xfrm rot="21344715">
              <a:off x="712143" y="5435699"/>
              <a:ext cx="688153" cy="209478"/>
              <a:chOff x="638614" y="5275023"/>
              <a:chExt cx="688153" cy="209478"/>
            </a:xfrm>
          </p:grpSpPr>
          <p:sp>
            <p:nvSpPr>
              <p:cNvPr id="687" name="Freeform 686"/>
              <p:cNvSpPr/>
              <p:nvPr/>
            </p:nvSpPr>
            <p:spPr bwMode="auto">
              <a:xfrm rot="16200000">
                <a:off x="996935" y="5302071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8" name="Freeform 687"/>
              <p:cNvSpPr/>
              <p:nvPr/>
            </p:nvSpPr>
            <p:spPr bwMode="auto">
              <a:xfrm rot="16200000">
                <a:off x="913804" y="5295524"/>
                <a:ext cx="48198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9" name="Oval 688"/>
              <p:cNvSpPr/>
              <p:nvPr/>
            </p:nvSpPr>
            <p:spPr bwMode="auto">
              <a:xfrm rot="16200000">
                <a:off x="650317" y="5263320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90" name="Oval 689"/>
              <p:cNvSpPr/>
              <p:nvPr/>
            </p:nvSpPr>
            <p:spPr bwMode="auto">
              <a:xfrm rot="16200000">
                <a:off x="1105587" y="5263320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6" name="Group 186"/>
            <p:cNvGrpSpPr/>
            <p:nvPr/>
          </p:nvGrpSpPr>
          <p:grpSpPr>
            <a:xfrm rot="20955904">
              <a:off x="582985" y="4975076"/>
              <a:ext cx="688153" cy="209478"/>
              <a:chOff x="649110" y="5065545"/>
              <a:chExt cx="688153" cy="209478"/>
            </a:xfrm>
          </p:grpSpPr>
          <p:sp>
            <p:nvSpPr>
              <p:cNvPr id="683" name="Freeform 682"/>
              <p:cNvSpPr/>
              <p:nvPr/>
            </p:nvSpPr>
            <p:spPr bwMode="auto">
              <a:xfrm rot="16200000">
                <a:off x="1008004" y="5089274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4" name="Freeform 683"/>
              <p:cNvSpPr/>
              <p:nvPr/>
            </p:nvSpPr>
            <p:spPr bwMode="auto">
              <a:xfrm rot="16200000">
                <a:off x="917494" y="5088636"/>
                <a:ext cx="48198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5" name="Oval 684"/>
              <p:cNvSpPr/>
              <p:nvPr/>
            </p:nvSpPr>
            <p:spPr bwMode="auto">
              <a:xfrm rot="16200000">
                <a:off x="660813" y="5053842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6" name="Oval 685"/>
              <p:cNvSpPr/>
              <p:nvPr/>
            </p:nvSpPr>
            <p:spPr bwMode="auto">
              <a:xfrm rot="16200000">
                <a:off x="1116083" y="5053842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7" name="Group 185"/>
            <p:cNvGrpSpPr/>
            <p:nvPr/>
          </p:nvGrpSpPr>
          <p:grpSpPr>
            <a:xfrm rot="21020321">
              <a:off x="674043" y="5200621"/>
              <a:ext cx="688153" cy="209478"/>
              <a:chOff x="638614" y="4856068"/>
              <a:chExt cx="688153" cy="209478"/>
            </a:xfrm>
          </p:grpSpPr>
          <p:sp>
            <p:nvSpPr>
              <p:cNvPr id="679" name="Freeform 678"/>
              <p:cNvSpPr/>
              <p:nvPr/>
            </p:nvSpPr>
            <p:spPr bwMode="auto">
              <a:xfrm rot="16200000">
                <a:off x="1003613" y="4891918"/>
                <a:ext cx="33515" cy="166549"/>
              </a:xfrm>
              <a:custGeom>
                <a:avLst/>
                <a:gdLst>
                  <a:gd name="connsiteX0" fmla="*/ 35781 w 35781"/>
                  <a:gd name="connsiteY0" fmla="*/ 278296 h 278296"/>
                  <a:gd name="connsiteX1" fmla="*/ 27830 w 35781"/>
                  <a:gd name="connsiteY1" fmla="*/ 155051 h 278296"/>
                  <a:gd name="connsiteX2" fmla="*/ 23854 w 35781"/>
                  <a:gd name="connsiteY2" fmla="*/ 99392 h 278296"/>
                  <a:gd name="connsiteX3" fmla="*/ 19878 w 35781"/>
                  <a:gd name="connsiteY3" fmla="*/ 87465 h 278296"/>
                  <a:gd name="connsiteX4" fmla="*/ 11927 w 35781"/>
                  <a:gd name="connsiteY4" fmla="*/ 43732 h 278296"/>
                  <a:gd name="connsiteX5" fmla="*/ 7951 w 35781"/>
                  <a:gd name="connsiteY5" fmla="*/ 23854 h 278296"/>
                  <a:gd name="connsiteX6" fmla="*/ 0 w 35781"/>
                  <a:gd name="connsiteY6" fmla="*/ 0 h 27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81" h="278296">
                    <a:moveTo>
                      <a:pt x="35781" y="278296"/>
                    </a:moveTo>
                    <a:cubicBezTo>
                      <a:pt x="33131" y="237214"/>
                      <a:pt x="30763" y="196113"/>
                      <a:pt x="27830" y="155051"/>
                    </a:cubicBezTo>
                    <a:cubicBezTo>
                      <a:pt x="26505" y="136498"/>
                      <a:pt x="26027" y="117865"/>
                      <a:pt x="23854" y="99392"/>
                    </a:cubicBezTo>
                    <a:cubicBezTo>
                      <a:pt x="23364" y="95230"/>
                      <a:pt x="21203" y="91441"/>
                      <a:pt x="19878" y="87465"/>
                    </a:cubicBezTo>
                    <a:cubicBezTo>
                      <a:pt x="12989" y="39233"/>
                      <a:pt x="19425" y="77468"/>
                      <a:pt x="11927" y="43732"/>
                    </a:cubicBezTo>
                    <a:cubicBezTo>
                      <a:pt x="10461" y="37136"/>
                      <a:pt x="9729" y="30373"/>
                      <a:pt x="7951" y="23854"/>
                    </a:cubicBezTo>
                    <a:cubicBezTo>
                      <a:pt x="5746" y="15768"/>
                      <a:pt x="0" y="0"/>
                      <a:pt x="0" y="0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0" name="Freeform 679"/>
              <p:cNvSpPr/>
              <p:nvPr/>
            </p:nvSpPr>
            <p:spPr bwMode="auto">
              <a:xfrm rot="16200000">
                <a:off x="927301" y="4919574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1" name="Oval 680"/>
              <p:cNvSpPr/>
              <p:nvPr/>
            </p:nvSpPr>
            <p:spPr bwMode="auto">
              <a:xfrm rot="16200000">
                <a:off x="650317" y="4844365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2" name="Oval 681"/>
              <p:cNvSpPr/>
              <p:nvPr/>
            </p:nvSpPr>
            <p:spPr bwMode="auto">
              <a:xfrm rot="16200000">
                <a:off x="1105587" y="4844365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8" name="Group 184"/>
            <p:cNvGrpSpPr/>
            <p:nvPr/>
          </p:nvGrpSpPr>
          <p:grpSpPr>
            <a:xfrm rot="20716757">
              <a:off x="480123" y="4772661"/>
              <a:ext cx="688153" cy="209478"/>
              <a:chOff x="659606" y="4646590"/>
              <a:chExt cx="688153" cy="209478"/>
            </a:xfrm>
          </p:grpSpPr>
          <p:sp>
            <p:nvSpPr>
              <p:cNvPr id="675" name="Freeform 674"/>
              <p:cNvSpPr/>
              <p:nvPr/>
            </p:nvSpPr>
            <p:spPr bwMode="auto">
              <a:xfrm rot="16200000">
                <a:off x="1021951" y="4673637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6" name="Freeform 675"/>
              <p:cNvSpPr/>
              <p:nvPr/>
            </p:nvSpPr>
            <p:spPr bwMode="auto">
              <a:xfrm rot="16200000">
                <a:off x="934680" y="4703459"/>
                <a:ext cx="13826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860" h="172016">
                    <a:moveTo>
                      <a:pt x="18860" y="0"/>
                    </a:moveTo>
                    <a:cubicBezTo>
                      <a:pt x="10184" y="33196"/>
                      <a:pt x="1508" y="66392"/>
                      <a:pt x="754" y="95061"/>
                    </a:cubicBezTo>
                    <a:cubicBezTo>
                      <a:pt x="0" y="123730"/>
                      <a:pt x="7167" y="147873"/>
                      <a:pt x="14334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7" name="Oval 676"/>
              <p:cNvSpPr/>
              <p:nvPr/>
            </p:nvSpPr>
            <p:spPr bwMode="auto">
              <a:xfrm rot="16200000">
                <a:off x="671309" y="4634887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8" name="Oval 677"/>
              <p:cNvSpPr/>
              <p:nvPr/>
            </p:nvSpPr>
            <p:spPr bwMode="auto">
              <a:xfrm rot="16200000">
                <a:off x="1126579" y="4634887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669" name="Freeform 668"/>
            <p:cNvSpPr/>
            <p:nvPr/>
          </p:nvSpPr>
          <p:spPr bwMode="auto">
            <a:xfrm>
              <a:off x="319088" y="4506913"/>
              <a:ext cx="1065212" cy="2201862"/>
            </a:xfrm>
            <a:custGeom>
              <a:avLst/>
              <a:gdLst>
                <a:gd name="connsiteX0" fmla="*/ 52387 w 1065212"/>
                <a:gd name="connsiteY0" fmla="*/ 150812 h 2201862"/>
                <a:gd name="connsiteX1" fmla="*/ 338137 w 1065212"/>
                <a:gd name="connsiteY1" fmla="*/ 74612 h 2201862"/>
                <a:gd name="connsiteX2" fmla="*/ 595312 w 1065212"/>
                <a:gd name="connsiteY2" fmla="*/ 26987 h 2201862"/>
                <a:gd name="connsiteX3" fmla="*/ 700087 w 1065212"/>
                <a:gd name="connsiteY3" fmla="*/ 84137 h 2201862"/>
                <a:gd name="connsiteX4" fmla="*/ 928687 w 1065212"/>
                <a:gd name="connsiteY4" fmla="*/ 531812 h 2201862"/>
                <a:gd name="connsiteX5" fmla="*/ 1042987 w 1065212"/>
                <a:gd name="connsiteY5" fmla="*/ 912812 h 2201862"/>
                <a:gd name="connsiteX6" fmla="*/ 1052512 w 1065212"/>
                <a:gd name="connsiteY6" fmla="*/ 1265237 h 2201862"/>
                <a:gd name="connsiteX7" fmla="*/ 966787 w 1065212"/>
                <a:gd name="connsiteY7" fmla="*/ 1636712 h 2201862"/>
                <a:gd name="connsiteX8" fmla="*/ 814387 w 1065212"/>
                <a:gd name="connsiteY8" fmla="*/ 2017712 h 2201862"/>
                <a:gd name="connsiteX9" fmla="*/ 709612 w 1065212"/>
                <a:gd name="connsiteY9" fmla="*/ 2160587 h 2201862"/>
                <a:gd name="connsiteX10" fmla="*/ 633412 w 1065212"/>
                <a:gd name="connsiteY10" fmla="*/ 2198687 h 2201862"/>
                <a:gd name="connsiteX11" fmla="*/ 319087 w 1065212"/>
                <a:gd name="connsiteY11" fmla="*/ 2179637 h 2201862"/>
                <a:gd name="connsiteX12" fmla="*/ 138112 w 1065212"/>
                <a:gd name="connsiteY12" fmla="*/ 2132012 h 2201862"/>
                <a:gd name="connsiteX13" fmla="*/ 80962 w 1065212"/>
                <a:gd name="connsiteY13" fmla="*/ 2036762 h 2201862"/>
                <a:gd name="connsiteX14" fmla="*/ 233362 w 1065212"/>
                <a:gd name="connsiteY14" fmla="*/ 1855787 h 2201862"/>
                <a:gd name="connsiteX15" fmla="*/ 366712 w 1065212"/>
                <a:gd name="connsiteY15" fmla="*/ 1512887 h 2201862"/>
                <a:gd name="connsiteX16" fmla="*/ 433387 w 1065212"/>
                <a:gd name="connsiteY16" fmla="*/ 1198562 h 2201862"/>
                <a:gd name="connsiteX17" fmla="*/ 395287 w 1065212"/>
                <a:gd name="connsiteY17" fmla="*/ 855662 h 2201862"/>
                <a:gd name="connsiteX18" fmla="*/ 319087 w 1065212"/>
                <a:gd name="connsiteY18" fmla="*/ 655637 h 2201862"/>
                <a:gd name="connsiteX19" fmla="*/ 223837 w 1065212"/>
                <a:gd name="connsiteY19" fmla="*/ 474662 h 2201862"/>
                <a:gd name="connsiteX20" fmla="*/ 71437 w 1065212"/>
                <a:gd name="connsiteY20" fmla="*/ 303212 h 2201862"/>
                <a:gd name="connsiteX21" fmla="*/ 23812 w 1065212"/>
                <a:gd name="connsiteY21" fmla="*/ 217487 h 2201862"/>
                <a:gd name="connsiteX22" fmla="*/ 52387 w 1065212"/>
                <a:gd name="connsiteY22" fmla="*/ 150812 h 220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5212" h="2201862">
                  <a:moveTo>
                    <a:pt x="52387" y="150812"/>
                  </a:moveTo>
                  <a:cubicBezTo>
                    <a:pt x="104774" y="127000"/>
                    <a:pt x="247650" y="95250"/>
                    <a:pt x="338137" y="74612"/>
                  </a:cubicBezTo>
                  <a:cubicBezTo>
                    <a:pt x="428625" y="53975"/>
                    <a:pt x="534987" y="25400"/>
                    <a:pt x="595312" y="26987"/>
                  </a:cubicBezTo>
                  <a:cubicBezTo>
                    <a:pt x="655637" y="28574"/>
                    <a:pt x="644525" y="0"/>
                    <a:pt x="700087" y="84137"/>
                  </a:cubicBezTo>
                  <a:cubicBezTo>
                    <a:pt x="755649" y="168274"/>
                    <a:pt x="871537" y="393700"/>
                    <a:pt x="928687" y="531812"/>
                  </a:cubicBezTo>
                  <a:cubicBezTo>
                    <a:pt x="985837" y="669925"/>
                    <a:pt x="1022350" y="790575"/>
                    <a:pt x="1042987" y="912812"/>
                  </a:cubicBezTo>
                  <a:cubicBezTo>
                    <a:pt x="1063625" y="1035050"/>
                    <a:pt x="1065212" y="1144587"/>
                    <a:pt x="1052512" y="1265237"/>
                  </a:cubicBezTo>
                  <a:cubicBezTo>
                    <a:pt x="1039812" y="1385887"/>
                    <a:pt x="1006475" y="1511300"/>
                    <a:pt x="966787" y="1636712"/>
                  </a:cubicBezTo>
                  <a:cubicBezTo>
                    <a:pt x="927100" y="1762125"/>
                    <a:pt x="857249" y="1930400"/>
                    <a:pt x="814387" y="2017712"/>
                  </a:cubicBezTo>
                  <a:cubicBezTo>
                    <a:pt x="771525" y="2105024"/>
                    <a:pt x="739774" y="2130425"/>
                    <a:pt x="709612" y="2160587"/>
                  </a:cubicBezTo>
                  <a:cubicBezTo>
                    <a:pt x="679450" y="2190749"/>
                    <a:pt x="698500" y="2195512"/>
                    <a:pt x="633412" y="2198687"/>
                  </a:cubicBezTo>
                  <a:cubicBezTo>
                    <a:pt x="568325" y="2201862"/>
                    <a:pt x="401637" y="2190749"/>
                    <a:pt x="319087" y="2179637"/>
                  </a:cubicBezTo>
                  <a:cubicBezTo>
                    <a:pt x="236537" y="2168525"/>
                    <a:pt x="177800" y="2155825"/>
                    <a:pt x="138112" y="2132012"/>
                  </a:cubicBezTo>
                  <a:cubicBezTo>
                    <a:pt x="98425" y="2108200"/>
                    <a:pt x="65087" y="2082800"/>
                    <a:pt x="80962" y="2036762"/>
                  </a:cubicBezTo>
                  <a:cubicBezTo>
                    <a:pt x="96837" y="1990725"/>
                    <a:pt x="185737" y="1943100"/>
                    <a:pt x="233362" y="1855787"/>
                  </a:cubicBezTo>
                  <a:cubicBezTo>
                    <a:pt x="280987" y="1768474"/>
                    <a:pt x="333375" y="1622424"/>
                    <a:pt x="366712" y="1512887"/>
                  </a:cubicBezTo>
                  <a:cubicBezTo>
                    <a:pt x="400049" y="1403350"/>
                    <a:pt x="428625" y="1308099"/>
                    <a:pt x="433387" y="1198562"/>
                  </a:cubicBezTo>
                  <a:cubicBezTo>
                    <a:pt x="438149" y="1089025"/>
                    <a:pt x="414337" y="946150"/>
                    <a:pt x="395287" y="855662"/>
                  </a:cubicBezTo>
                  <a:cubicBezTo>
                    <a:pt x="376237" y="765174"/>
                    <a:pt x="347662" y="719137"/>
                    <a:pt x="319087" y="655637"/>
                  </a:cubicBezTo>
                  <a:cubicBezTo>
                    <a:pt x="290512" y="592137"/>
                    <a:pt x="265112" y="533399"/>
                    <a:pt x="223837" y="474662"/>
                  </a:cubicBezTo>
                  <a:cubicBezTo>
                    <a:pt x="182562" y="415925"/>
                    <a:pt x="104774" y="346074"/>
                    <a:pt x="71437" y="303212"/>
                  </a:cubicBezTo>
                  <a:cubicBezTo>
                    <a:pt x="38100" y="260350"/>
                    <a:pt x="26987" y="239712"/>
                    <a:pt x="23812" y="217487"/>
                  </a:cubicBezTo>
                  <a:cubicBezTo>
                    <a:pt x="20637" y="195262"/>
                    <a:pt x="0" y="174624"/>
                    <a:pt x="52387" y="150812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2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sunset" dir="t"/>
            </a:scene3d>
            <a:sp3d prstMaterial="matte"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grpSp>
          <p:nvGrpSpPr>
            <p:cNvPr id="670" name="Group 183"/>
            <p:cNvGrpSpPr/>
            <p:nvPr/>
          </p:nvGrpSpPr>
          <p:grpSpPr>
            <a:xfrm rot="20586924">
              <a:off x="333053" y="4598169"/>
              <a:ext cx="688153" cy="209478"/>
              <a:chOff x="323528" y="4515666"/>
              <a:chExt cx="688153" cy="209478"/>
            </a:xfrm>
          </p:grpSpPr>
          <p:sp>
            <p:nvSpPr>
              <p:cNvPr id="671" name="Freeform 670"/>
              <p:cNvSpPr/>
              <p:nvPr/>
            </p:nvSpPr>
            <p:spPr bwMode="auto">
              <a:xfrm rot="16200000">
                <a:off x="689228" y="4542714"/>
                <a:ext cx="37764" cy="157441"/>
              </a:xfrm>
              <a:custGeom>
                <a:avLst/>
                <a:gdLst>
                  <a:gd name="connsiteX0" fmla="*/ 51515 w 51515"/>
                  <a:gd name="connsiteY0" fmla="*/ 0 h 193183"/>
                  <a:gd name="connsiteX1" fmla="*/ 12879 w 51515"/>
                  <a:gd name="connsiteY1" fmla="*/ 12878 h 193183"/>
                  <a:gd name="connsiteX2" fmla="*/ 0 w 51515"/>
                  <a:gd name="connsiteY2" fmla="*/ 51515 h 193183"/>
                  <a:gd name="connsiteX3" fmla="*/ 25758 w 51515"/>
                  <a:gd name="connsiteY3" fmla="*/ 154546 h 193183"/>
                  <a:gd name="connsiteX4" fmla="*/ 25758 w 51515"/>
                  <a:gd name="connsiteY4" fmla="*/ 193183 h 193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15" h="193183">
                    <a:moveTo>
                      <a:pt x="51515" y="0"/>
                    </a:moveTo>
                    <a:cubicBezTo>
                      <a:pt x="38636" y="4293"/>
                      <a:pt x="22478" y="3279"/>
                      <a:pt x="12879" y="12878"/>
                    </a:cubicBezTo>
                    <a:cubicBezTo>
                      <a:pt x="3280" y="22477"/>
                      <a:pt x="0" y="37939"/>
                      <a:pt x="0" y="51515"/>
                    </a:cubicBezTo>
                    <a:cubicBezTo>
                      <a:pt x="0" y="131756"/>
                      <a:pt x="15595" y="93570"/>
                      <a:pt x="25758" y="154546"/>
                    </a:cubicBezTo>
                    <a:cubicBezTo>
                      <a:pt x="27875" y="167250"/>
                      <a:pt x="25758" y="180304"/>
                      <a:pt x="25758" y="193183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woPt" dir="t"/>
              </a:scene3d>
              <a:sp3d prstMaterial="clear">
                <a:bevelT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2" name="Freeform 671"/>
              <p:cNvSpPr/>
              <p:nvPr/>
            </p:nvSpPr>
            <p:spPr bwMode="auto">
              <a:xfrm rot="16200000">
                <a:off x="602408" y="4526211"/>
                <a:ext cx="48198" cy="140190"/>
              </a:xfrm>
              <a:custGeom>
                <a:avLst/>
                <a:gdLst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8860 w 18860"/>
                  <a:gd name="connsiteY0" fmla="*/ 0 h 172016"/>
                  <a:gd name="connsiteX1" fmla="*/ 754 w 18860"/>
                  <a:gd name="connsiteY1" fmla="*/ 95061 h 172016"/>
                  <a:gd name="connsiteX2" fmla="*/ 14334 w 18860"/>
                  <a:gd name="connsiteY2" fmla="*/ 172016 h 172016"/>
                  <a:gd name="connsiteX0" fmla="*/ 11693 w 65747"/>
                  <a:gd name="connsiteY0" fmla="*/ 0 h 172016"/>
                  <a:gd name="connsiteX1" fmla="*/ 64993 w 65747"/>
                  <a:gd name="connsiteY1" fmla="*/ 95061 h 172016"/>
                  <a:gd name="connsiteX2" fmla="*/ 7167 w 65747"/>
                  <a:gd name="connsiteY2" fmla="*/ 172016 h 172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747" h="172016">
                    <a:moveTo>
                      <a:pt x="11693" y="0"/>
                    </a:moveTo>
                    <a:cubicBezTo>
                      <a:pt x="3017" y="33196"/>
                      <a:pt x="65747" y="66392"/>
                      <a:pt x="64993" y="95061"/>
                    </a:cubicBezTo>
                    <a:cubicBezTo>
                      <a:pt x="64239" y="123730"/>
                      <a:pt x="0" y="147873"/>
                      <a:pt x="7167" y="172016"/>
                    </a:cubicBezTo>
                  </a:path>
                </a:pathLst>
              </a:custGeom>
              <a:noFill/>
              <a:ln w="98425" cap="flat" cmpd="dbl" algn="ctr">
                <a:solidFill>
                  <a:schemeClr val="bg1">
                    <a:lumMod val="9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3" name="Oval 672"/>
              <p:cNvSpPr/>
              <p:nvPr/>
            </p:nvSpPr>
            <p:spPr bwMode="auto">
              <a:xfrm rot="16200000">
                <a:off x="335231" y="4503963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4" name="Oval 673"/>
              <p:cNvSpPr/>
              <p:nvPr/>
            </p:nvSpPr>
            <p:spPr bwMode="auto">
              <a:xfrm rot="16200000">
                <a:off x="790501" y="4503963"/>
                <a:ext cx="209478" cy="2328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clear">
                <a:bevelT w="88900"/>
                <a:bevelB w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11" name="Freeform 710"/>
          <p:cNvSpPr/>
          <p:nvPr/>
        </p:nvSpPr>
        <p:spPr bwMode="auto">
          <a:xfrm rot="11502454">
            <a:off x="1547612" y="4879402"/>
            <a:ext cx="600278" cy="606424"/>
          </a:xfrm>
          <a:custGeom>
            <a:avLst/>
            <a:gdLst>
              <a:gd name="connsiteX0" fmla="*/ 231775 w 595312"/>
              <a:gd name="connsiteY0" fmla="*/ 11112 h 606424"/>
              <a:gd name="connsiteX1" fmla="*/ 203200 w 595312"/>
              <a:gd name="connsiteY1" fmla="*/ 153987 h 606424"/>
              <a:gd name="connsiteX2" fmla="*/ 260350 w 595312"/>
              <a:gd name="connsiteY2" fmla="*/ 258762 h 606424"/>
              <a:gd name="connsiteX3" fmla="*/ 365125 w 595312"/>
              <a:gd name="connsiteY3" fmla="*/ 325437 h 606424"/>
              <a:gd name="connsiteX4" fmla="*/ 460375 w 595312"/>
              <a:gd name="connsiteY4" fmla="*/ 344487 h 606424"/>
              <a:gd name="connsiteX5" fmla="*/ 574675 w 595312"/>
              <a:gd name="connsiteY5" fmla="*/ 306387 h 606424"/>
              <a:gd name="connsiteX6" fmla="*/ 584200 w 595312"/>
              <a:gd name="connsiteY6" fmla="*/ 354012 h 606424"/>
              <a:gd name="connsiteX7" fmla="*/ 555625 w 595312"/>
              <a:gd name="connsiteY7" fmla="*/ 458787 h 606424"/>
              <a:gd name="connsiteX8" fmla="*/ 460375 w 595312"/>
              <a:gd name="connsiteY8" fmla="*/ 554037 h 606424"/>
              <a:gd name="connsiteX9" fmla="*/ 307975 w 595312"/>
              <a:gd name="connsiteY9" fmla="*/ 601662 h 606424"/>
              <a:gd name="connsiteX10" fmla="*/ 174625 w 595312"/>
              <a:gd name="connsiteY10" fmla="*/ 582612 h 606424"/>
              <a:gd name="connsiteX11" fmla="*/ 60325 w 595312"/>
              <a:gd name="connsiteY11" fmla="*/ 477837 h 606424"/>
              <a:gd name="connsiteX12" fmla="*/ 3175 w 595312"/>
              <a:gd name="connsiteY12" fmla="*/ 363537 h 606424"/>
              <a:gd name="connsiteX13" fmla="*/ 41275 w 595312"/>
              <a:gd name="connsiteY13" fmla="*/ 182562 h 606424"/>
              <a:gd name="connsiteX14" fmla="*/ 88900 w 595312"/>
              <a:gd name="connsiteY14" fmla="*/ 87312 h 606424"/>
              <a:gd name="connsiteX15" fmla="*/ 231775 w 595312"/>
              <a:gd name="connsiteY15" fmla="*/ 11112 h 606424"/>
              <a:gd name="connsiteX0" fmla="*/ 236741 w 600278"/>
              <a:gd name="connsiteY0" fmla="*/ 11112 h 606424"/>
              <a:gd name="connsiteX1" fmla="*/ 208166 w 600278"/>
              <a:gd name="connsiteY1" fmla="*/ 153987 h 606424"/>
              <a:gd name="connsiteX2" fmla="*/ 265316 w 600278"/>
              <a:gd name="connsiteY2" fmla="*/ 258762 h 606424"/>
              <a:gd name="connsiteX3" fmla="*/ 370091 w 600278"/>
              <a:gd name="connsiteY3" fmla="*/ 325437 h 606424"/>
              <a:gd name="connsiteX4" fmla="*/ 465341 w 600278"/>
              <a:gd name="connsiteY4" fmla="*/ 344487 h 606424"/>
              <a:gd name="connsiteX5" fmla="*/ 579641 w 600278"/>
              <a:gd name="connsiteY5" fmla="*/ 306387 h 606424"/>
              <a:gd name="connsiteX6" fmla="*/ 589166 w 600278"/>
              <a:gd name="connsiteY6" fmla="*/ 354012 h 606424"/>
              <a:gd name="connsiteX7" fmla="*/ 560591 w 600278"/>
              <a:gd name="connsiteY7" fmla="*/ 458787 h 606424"/>
              <a:gd name="connsiteX8" fmla="*/ 465341 w 600278"/>
              <a:gd name="connsiteY8" fmla="*/ 554037 h 606424"/>
              <a:gd name="connsiteX9" fmla="*/ 312941 w 600278"/>
              <a:gd name="connsiteY9" fmla="*/ 601662 h 606424"/>
              <a:gd name="connsiteX10" fmla="*/ 179591 w 600278"/>
              <a:gd name="connsiteY10" fmla="*/ 582612 h 606424"/>
              <a:gd name="connsiteX11" fmla="*/ 65291 w 600278"/>
              <a:gd name="connsiteY11" fmla="*/ 477837 h 606424"/>
              <a:gd name="connsiteX12" fmla="*/ 8141 w 600278"/>
              <a:gd name="connsiteY12" fmla="*/ 363537 h 606424"/>
              <a:gd name="connsiteX13" fmla="*/ 16445 w 600278"/>
              <a:gd name="connsiteY13" fmla="*/ 248028 h 606424"/>
              <a:gd name="connsiteX14" fmla="*/ 93866 w 600278"/>
              <a:gd name="connsiteY14" fmla="*/ 87312 h 606424"/>
              <a:gd name="connsiteX15" fmla="*/ 236741 w 600278"/>
              <a:gd name="connsiteY15" fmla="*/ 11112 h 60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0278" h="606424">
                <a:moveTo>
                  <a:pt x="236741" y="11112"/>
                </a:moveTo>
                <a:cubicBezTo>
                  <a:pt x="255791" y="22224"/>
                  <a:pt x="203404" y="112712"/>
                  <a:pt x="208166" y="153987"/>
                </a:cubicBezTo>
                <a:cubicBezTo>
                  <a:pt x="212928" y="195262"/>
                  <a:pt x="238329" y="230187"/>
                  <a:pt x="265316" y="258762"/>
                </a:cubicBezTo>
                <a:cubicBezTo>
                  <a:pt x="292304" y="287337"/>
                  <a:pt x="336754" y="311150"/>
                  <a:pt x="370091" y="325437"/>
                </a:cubicBezTo>
                <a:cubicBezTo>
                  <a:pt x="403428" y="339724"/>
                  <a:pt x="430416" y="347662"/>
                  <a:pt x="465341" y="344487"/>
                </a:cubicBezTo>
                <a:cubicBezTo>
                  <a:pt x="500266" y="341312"/>
                  <a:pt x="559004" y="304800"/>
                  <a:pt x="579641" y="306387"/>
                </a:cubicBezTo>
                <a:cubicBezTo>
                  <a:pt x="600278" y="307974"/>
                  <a:pt x="592341" y="328612"/>
                  <a:pt x="589166" y="354012"/>
                </a:cubicBezTo>
                <a:cubicBezTo>
                  <a:pt x="585991" y="379412"/>
                  <a:pt x="581229" y="425450"/>
                  <a:pt x="560591" y="458787"/>
                </a:cubicBezTo>
                <a:cubicBezTo>
                  <a:pt x="539954" y="492125"/>
                  <a:pt x="506616" y="530225"/>
                  <a:pt x="465341" y="554037"/>
                </a:cubicBezTo>
                <a:cubicBezTo>
                  <a:pt x="424066" y="577849"/>
                  <a:pt x="360566" y="596900"/>
                  <a:pt x="312941" y="601662"/>
                </a:cubicBezTo>
                <a:cubicBezTo>
                  <a:pt x="265316" y="606424"/>
                  <a:pt x="220866" y="603250"/>
                  <a:pt x="179591" y="582612"/>
                </a:cubicBezTo>
                <a:cubicBezTo>
                  <a:pt x="138316" y="561975"/>
                  <a:pt x="93866" y="514349"/>
                  <a:pt x="65291" y="477837"/>
                </a:cubicBezTo>
                <a:cubicBezTo>
                  <a:pt x="36716" y="441325"/>
                  <a:pt x="16282" y="401838"/>
                  <a:pt x="8141" y="363537"/>
                </a:cubicBezTo>
                <a:cubicBezTo>
                  <a:pt x="0" y="325236"/>
                  <a:pt x="2158" y="294065"/>
                  <a:pt x="16445" y="248028"/>
                </a:cubicBezTo>
                <a:cubicBezTo>
                  <a:pt x="30732" y="201991"/>
                  <a:pt x="57150" y="126798"/>
                  <a:pt x="93866" y="87312"/>
                </a:cubicBezTo>
                <a:cubicBezTo>
                  <a:pt x="130582" y="47826"/>
                  <a:pt x="217691" y="0"/>
                  <a:pt x="236741" y="111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flat">
            <a:bevelT w="139700" h="88900"/>
            <a:bevelB w="1397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2" name="Rectangle 711"/>
          <p:cNvSpPr/>
          <p:nvPr/>
        </p:nvSpPr>
        <p:spPr bwMode="auto">
          <a:xfrm>
            <a:off x="6085256" y="5297380"/>
            <a:ext cx="827584" cy="531440"/>
          </a:xfrm>
          <a:prstGeom prst="rect">
            <a:avLst/>
          </a:prstGeom>
          <a:solidFill>
            <a:srgbClr val="FFFF99">
              <a:alpha val="10000"/>
            </a:srgbClr>
          </a:solidFill>
          <a:ln w="952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3" name="Title 1"/>
          <p:cNvSpPr>
            <a:spLocks noGrp="1"/>
          </p:cNvSpPr>
          <p:nvPr>
            <p:ph type="title"/>
          </p:nvPr>
        </p:nvSpPr>
        <p:spPr>
          <a:xfrm>
            <a:off x="1691680" y="52083"/>
            <a:ext cx="7200800" cy="638175"/>
          </a:xfrm>
        </p:spPr>
        <p:txBody>
          <a:bodyPr/>
          <a:lstStyle/>
          <a:p>
            <a:pPr algn="ctr"/>
            <a:r>
              <a:rPr lang="en-GB" sz="3200" dirty="0" smtClean="0"/>
              <a:t>Neurotransmission: Synapse</a:t>
            </a:r>
            <a:endParaRPr lang="en-US" sz="3200" dirty="0"/>
          </a:p>
        </p:txBody>
      </p:sp>
      <p:grpSp>
        <p:nvGrpSpPr>
          <p:cNvPr id="451" name="Group 450"/>
          <p:cNvGrpSpPr/>
          <p:nvPr/>
        </p:nvGrpSpPr>
        <p:grpSpPr>
          <a:xfrm>
            <a:off x="605081" y="1607725"/>
            <a:ext cx="569387" cy="1653761"/>
            <a:chOff x="3635896" y="1537949"/>
            <a:chExt cx="569387" cy="1653761"/>
          </a:xfrm>
        </p:grpSpPr>
        <p:cxnSp>
          <p:nvCxnSpPr>
            <p:cNvPr id="452" name="Straight Arrow Connector 451"/>
            <p:cNvCxnSpPr>
              <a:stCxn id="453" idx="2"/>
            </p:cNvCxnSpPr>
            <p:nvPr/>
          </p:nvCxnSpPr>
          <p:spPr bwMode="auto">
            <a:xfrm rot="5400000">
              <a:off x="3274731" y="2545850"/>
              <a:ext cx="1284428" cy="7291"/>
            </a:xfrm>
            <a:prstGeom prst="straightConnector1">
              <a:avLst/>
            </a:prstGeom>
            <a:solidFill>
              <a:schemeClr val="accent1"/>
            </a:solidFill>
            <a:ln w="76200" cap="sq" cmpd="dbl" algn="ctr">
              <a:solidFill>
                <a:srgbClr val="FFC000"/>
              </a:solidFill>
              <a:prstDash val="solid"/>
              <a:bevel/>
              <a:headEnd type="none" w="med" len="med"/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53" name="TextBox 452"/>
            <p:cNvSpPr txBox="1"/>
            <p:nvPr/>
          </p:nvSpPr>
          <p:spPr>
            <a:xfrm>
              <a:off x="3635896" y="15379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 smtClean="0">
                  <a:solidFill>
                    <a:srgbClr val="FFC000"/>
                  </a:solidFill>
                  <a:latin typeface="+mn-lt"/>
                </a:rPr>
                <a:t>Na</a:t>
              </a:r>
              <a:r>
                <a:rPr lang="en-GB" sz="1800" b="1" i="0" baseline="30000" dirty="0" smtClean="0">
                  <a:solidFill>
                    <a:srgbClr val="FFC000"/>
                  </a:solidFill>
                  <a:latin typeface="+mn-lt"/>
                </a:rPr>
                <a:t>+</a:t>
              </a:r>
              <a:endParaRPr lang="en-US" sz="1800" b="1" i="0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454" name="Group 453"/>
          <p:cNvGrpSpPr/>
          <p:nvPr/>
        </p:nvGrpSpPr>
        <p:grpSpPr>
          <a:xfrm>
            <a:off x="1344004" y="1626568"/>
            <a:ext cx="569387" cy="1653761"/>
            <a:chOff x="3635896" y="1537949"/>
            <a:chExt cx="569387" cy="1653761"/>
          </a:xfrm>
        </p:grpSpPr>
        <p:cxnSp>
          <p:nvCxnSpPr>
            <p:cNvPr id="455" name="Straight Arrow Connector 454"/>
            <p:cNvCxnSpPr>
              <a:stCxn id="456" idx="2"/>
            </p:cNvCxnSpPr>
            <p:nvPr/>
          </p:nvCxnSpPr>
          <p:spPr bwMode="auto">
            <a:xfrm rot="5400000">
              <a:off x="3274731" y="2545850"/>
              <a:ext cx="1284428" cy="7291"/>
            </a:xfrm>
            <a:prstGeom prst="straightConnector1">
              <a:avLst/>
            </a:prstGeom>
            <a:solidFill>
              <a:schemeClr val="accent1"/>
            </a:solidFill>
            <a:ln w="76200" cap="sq" cmpd="dbl" algn="ctr">
              <a:solidFill>
                <a:srgbClr val="FFC000"/>
              </a:solidFill>
              <a:prstDash val="solid"/>
              <a:bevel/>
              <a:headEnd type="none" w="med" len="med"/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56" name="TextBox 455"/>
            <p:cNvSpPr txBox="1"/>
            <p:nvPr/>
          </p:nvSpPr>
          <p:spPr>
            <a:xfrm>
              <a:off x="3635896" y="15379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 smtClean="0">
                  <a:solidFill>
                    <a:srgbClr val="FFC000"/>
                  </a:solidFill>
                  <a:latin typeface="+mn-lt"/>
                </a:rPr>
                <a:t>Na</a:t>
              </a:r>
              <a:r>
                <a:rPr lang="en-GB" sz="1800" b="1" i="0" baseline="30000" dirty="0" smtClean="0">
                  <a:solidFill>
                    <a:srgbClr val="FFC000"/>
                  </a:solidFill>
                  <a:latin typeface="+mn-lt"/>
                </a:rPr>
                <a:t>+</a:t>
              </a:r>
              <a:endParaRPr lang="en-US" sz="1800" b="1" i="0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457" name="Group 456"/>
          <p:cNvGrpSpPr/>
          <p:nvPr/>
        </p:nvGrpSpPr>
        <p:grpSpPr>
          <a:xfrm>
            <a:off x="2005132" y="1626568"/>
            <a:ext cx="569387" cy="1653761"/>
            <a:chOff x="3635896" y="1537949"/>
            <a:chExt cx="569387" cy="1653761"/>
          </a:xfrm>
        </p:grpSpPr>
        <p:cxnSp>
          <p:nvCxnSpPr>
            <p:cNvPr id="458" name="Straight Arrow Connector 457"/>
            <p:cNvCxnSpPr>
              <a:stCxn id="459" idx="2"/>
            </p:cNvCxnSpPr>
            <p:nvPr/>
          </p:nvCxnSpPr>
          <p:spPr bwMode="auto">
            <a:xfrm rot="5400000">
              <a:off x="3274731" y="2545850"/>
              <a:ext cx="1284428" cy="7291"/>
            </a:xfrm>
            <a:prstGeom prst="straightConnector1">
              <a:avLst/>
            </a:prstGeom>
            <a:solidFill>
              <a:schemeClr val="accent1"/>
            </a:solidFill>
            <a:ln w="76200" cap="sq" cmpd="dbl" algn="ctr">
              <a:solidFill>
                <a:srgbClr val="FFC000"/>
              </a:solidFill>
              <a:prstDash val="solid"/>
              <a:bevel/>
              <a:headEnd type="none" w="med" len="med"/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59" name="TextBox 458"/>
            <p:cNvSpPr txBox="1"/>
            <p:nvPr/>
          </p:nvSpPr>
          <p:spPr>
            <a:xfrm>
              <a:off x="3635896" y="15379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 smtClean="0">
                  <a:solidFill>
                    <a:srgbClr val="FFC000"/>
                  </a:solidFill>
                  <a:latin typeface="+mn-lt"/>
                </a:rPr>
                <a:t>Na</a:t>
              </a:r>
              <a:r>
                <a:rPr lang="en-GB" sz="1800" b="1" i="0" baseline="30000" dirty="0" smtClean="0">
                  <a:solidFill>
                    <a:srgbClr val="FFC000"/>
                  </a:solidFill>
                  <a:latin typeface="+mn-lt"/>
                </a:rPr>
                <a:t>+</a:t>
              </a:r>
              <a:endParaRPr lang="en-US" sz="1800" b="1" i="0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460" name="Group 459"/>
          <p:cNvGrpSpPr/>
          <p:nvPr/>
        </p:nvGrpSpPr>
        <p:grpSpPr>
          <a:xfrm>
            <a:off x="2816063" y="1656044"/>
            <a:ext cx="569387" cy="1653761"/>
            <a:chOff x="3635896" y="1537949"/>
            <a:chExt cx="569387" cy="1653761"/>
          </a:xfrm>
        </p:grpSpPr>
        <p:cxnSp>
          <p:nvCxnSpPr>
            <p:cNvPr id="461" name="Straight Arrow Connector 460"/>
            <p:cNvCxnSpPr>
              <a:stCxn id="462" idx="2"/>
            </p:cNvCxnSpPr>
            <p:nvPr/>
          </p:nvCxnSpPr>
          <p:spPr bwMode="auto">
            <a:xfrm rot="5400000">
              <a:off x="3274731" y="2545850"/>
              <a:ext cx="1284428" cy="7291"/>
            </a:xfrm>
            <a:prstGeom prst="straightConnector1">
              <a:avLst/>
            </a:prstGeom>
            <a:solidFill>
              <a:schemeClr val="accent1"/>
            </a:solidFill>
            <a:ln w="76200" cap="sq" cmpd="dbl" algn="ctr">
              <a:solidFill>
                <a:srgbClr val="FFC000"/>
              </a:solidFill>
              <a:prstDash val="solid"/>
              <a:bevel/>
              <a:headEnd type="none" w="med" len="med"/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62" name="TextBox 461"/>
            <p:cNvSpPr txBox="1"/>
            <p:nvPr/>
          </p:nvSpPr>
          <p:spPr>
            <a:xfrm>
              <a:off x="3635896" y="15379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 smtClean="0">
                  <a:solidFill>
                    <a:srgbClr val="FFC000"/>
                  </a:solidFill>
                  <a:latin typeface="+mn-lt"/>
                </a:rPr>
                <a:t>Na</a:t>
              </a:r>
              <a:r>
                <a:rPr lang="en-GB" sz="1800" b="1" i="0" baseline="30000" dirty="0" smtClean="0">
                  <a:solidFill>
                    <a:srgbClr val="FFC000"/>
                  </a:solidFill>
                  <a:latin typeface="+mn-lt"/>
                </a:rPr>
                <a:t>+</a:t>
              </a:r>
              <a:endParaRPr lang="en-US" sz="1800" b="1" i="0" dirty="0">
                <a:solidFill>
                  <a:srgbClr val="FFC000"/>
                </a:solidFill>
                <a:latin typeface="+mn-lt"/>
              </a:endParaRPr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536143" y="1624145"/>
            <a:ext cx="569387" cy="1653761"/>
            <a:chOff x="3635896" y="1537949"/>
            <a:chExt cx="569387" cy="1653761"/>
          </a:xfrm>
        </p:grpSpPr>
        <p:cxnSp>
          <p:nvCxnSpPr>
            <p:cNvPr id="464" name="Straight Arrow Connector 463"/>
            <p:cNvCxnSpPr>
              <a:stCxn id="465" idx="2"/>
            </p:cNvCxnSpPr>
            <p:nvPr/>
          </p:nvCxnSpPr>
          <p:spPr bwMode="auto">
            <a:xfrm rot="5400000">
              <a:off x="3274731" y="2545850"/>
              <a:ext cx="1284428" cy="7291"/>
            </a:xfrm>
            <a:prstGeom prst="straightConnector1">
              <a:avLst/>
            </a:prstGeom>
            <a:solidFill>
              <a:schemeClr val="accent1"/>
            </a:solidFill>
            <a:ln w="76200" cap="sq" cmpd="dbl" algn="ctr">
              <a:solidFill>
                <a:srgbClr val="FFC000"/>
              </a:solidFill>
              <a:prstDash val="solid"/>
              <a:bevel/>
              <a:headEnd type="none" w="med" len="med"/>
              <a:tailEnd type="stealth" w="med" len="lg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465" name="TextBox 464"/>
            <p:cNvSpPr txBox="1"/>
            <p:nvPr/>
          </p:nvSpPr>
          <p:spPr>
            <a:xfrm>
              <a:off x="3635896" y="1537949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i="0" dirty="0" smtClean="0">
                  <a:solidFill>
                    <a:srgbClr val="FFC000"/>
                  </a:solidFill>
                  <a:latin typeface="+mn-lt"/>
                </a:rPr>
                <a:t>Na</a:t>
              </a:r>
              <a:r>
                <a:rPr lang="en-GB" sz="1800" b="1" i="0" baseline="30000" dirty="0" smtClean="0">
                  <a:solidFill>
                    <a:srgbClr val="FFC000"/>
                  </a:solidFill>
                  <a:latin typeface="+mn-lt"/>
                </a:rPr>
                <a:t>+</a:t>
              </a:r>
              <a:endParaRPr lang="en-US" sz="1800" b="1" i="0" dirty="0">
                <a:solidFill>
                  <a:srgbClr val="FFC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0.1313 L 1.11111E-6 3.5876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1 -0.04717 L 4.72222E-6 7.51445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8.33333E-7 3.68178E-6 C 0.00486 0.01642 0.00973 0.03284 0.01684 0.04671 C 0.02396 0.06059 0.03403 0.07354 0.04289 0.08302 C 0.05174 0.0925 0.05886 0.09643 0.07014 0.10384 C 0.08143 0.11124 0.09584 0.11956 0.11042 0.12789 " pathEditMode="relative" ptsTypes="aaaaA">
                                      <p:cBhvr>
                                        <p:cTn id="110" dur="2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121 -2.20167E-6 C 0.004 -0.00208 0.02379 -0.01688 0.03056 -0.01225 C 0.03733 -0.00763 0.03525 0.00532 0.03976 0.02752 C 0.04427 0.04972 0.05348 0.09575 0.05782 0.12096 C 0.06216 0.14616 0.06407 0.16744 0.06563 0.1797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810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16667E-6 -2.20167E-6 C -0.00816 -0.00115 -0.03854 -0.01156 -0.04861 -0.00717 C -0.05868 -0.00277 -0.06145 0.00231 -0.06024 0.02567 C -0.05902 0.04903 -0.04947 0.10615 -0.04079 0.13298 C -0.03211 0.15981 -0.0151 0.17553 -0.00833 0.18663 " pathEditMode="relative" rAng="0" ptsTypes="aaaaa">
                                      <p:cBhvr>
                                        <p:cTn id="120" dur="20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870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1.59112E-6 C -0.00295 0.00625 -0.01111 0.02313 -0.01806 0.03747 C -0.025 0.05181 -0.03299 0.07008 -0.0415 0.08603 C -0.05 0.10199 -0.06025 0.12095 -0.06875 0.13275 C -0.07726 0.14454 -0.08733 0.15171 -0.09219 0.1568 " pathEditMode="relative" rAng="0" ptsTypes="aaaaa">
                                      <p:cBhvr>
                                        <p:cTn id="125" dur="1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780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32 0.00162 0.0408 0.00324 0.05591 0 C 0.07101 -0.00323 0.08021 -0.01064 0.09098 -0.01896 C 0.10174 -0.02729 0.1066 -0.03931 0.12084 -0.05018 C 0.13507 -0.06105 0.15573 -0.07285 0.17657 -0.08464 " pathEditMode="relative" ptsTypes="aaaaA">
                                      <p:cBhvr>
                                        <p:cTn id="144" dur="2000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C 0.02031 0.00162 0.0408 0.00324 0.0559 4.81481E-6 C 0.071 -0.00325 0.07778 -0.01297 0.09097 -0.01899 C 0.10416 -0.025 0.11892 -0.04028 0.13507 -0.03658 C 0.15121 -0.03288 0.17708 -0.00463 0.18819 0.0037 " pathEditMode="relative" rAng="0" ptsTypes="aaaaa">
                                      <p:cBhvr>
                                        <p:cTn id="146" dur="20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8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0.02031 0.00162 0.0408 0.00324 0.0559 -1.11111E-6 C 0.07101 -0.00324 0.08021 -0.01065 0.09097 -0.01898 C 0.10174 -0.02731 0.10851 -0.03449 0.12083 -0.05023 C 0.13316 -0.06597 0.1559 -0.1 0.1651 -0.11319 " pathEditMode="relative" rAng="0" ptsTypes="aaaaa">
                                      <p:cBhvr>
                                        <p:cTn id="148" dur="20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550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0.02031 0.00162 0.0408 0.00324 0.0559 3.7037E-7 C 0.07101 -0.00324 0.08021 -0.01065 0.09097 -0.01898 C 0.10174 -0.02732 0.11181 -0.03148 0.12084 -0.05023 C 0.12986 -0.06898 0.13976 -0.11482 0.14479 -0.13171 " pathEditMode="relative" rAng="0" ptsTypes="aaaaa">
                                      <p:cBhvr>
                                        <p:cTn id="150" dur="20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-64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2032 0.00162 0.0408 0.00325 0.05591 -4.44444E-6 C 0.07101 -0.00324 0.08021 -0.01064 0.09098 -0.01898 C 0.10174 -0.02731 0.10538 -0.04814 0.12084 -0.05023 C 0.13629 -0.05231 0.17066 -0.03564 0.18368 -0.03194 " pathEditMode="relative" rAng="0" ptsTypes="aaaaa">
                                      <p:cBhvr>
                                        <p:cTn id="152" dur="2000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5179 L 1.66667E-6 -4.04624E-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607E-6 C 0.00538 0.00162 0.02274 0.01203 0.03281 0.00949 C 0.04288 0.00694 0.0559 -0.0118 0.06059 -0.01596 " pathEditMode="relative" rAng="0" ptsTypes="aaa">
                                      <p:cBhvr>
                                        <p:cTn id="187" dur="20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20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5E-6 -3.48138E-6 C 0.00538 -0.00023 0.02031 -0.00138 0.03281 -0.00162 C 0.04531 -0.00185 0.06267 -0.00185 0.07465 -0.00162 C 0.08663 -0.00138 0.1 -0.00069 0.10503 -0.00046 " pathEditMode="relative" rAng="0" ptsTypes="aaaa">
                                      <p:cBhvr>
                                        <p:cTn id="189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3.65024E-6 C 0.00573 0.00139 0.02431 0.00764 0.03455 0.0081 C 0.04479 0.00856 0.05313 0.00787 0.06163 0.00347 C 0.07014 -0.00092 0.08195 -0.0148 0.08594 -0.0185 " pathEditMode="relative" rAng="0" ptsTypes="aaaa">
                                      <p:cBhvr>
                                        <p:cTn id="194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5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38889E-6 -2.7504E-6 C 0.00573 0.00093 0.02361 0.00324 0.03472 0.00509 C 0.04583 0.00694 0.05573 0.00972 0.06702 0.01087 C 0.0783 0.01203 0.09323 0.01064 0.10261 0.01203 C 0.11198 0.01342 0.1191 0.01758 0.12344 0.01897 " pathEditMode="relative" rAng="0" ptsTypes="aaaaa">
                                      <p:cBhvr>
                                        <p:cTn id="199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90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38889E-6 -3.11589E-6 C 0.02031 0.00162 0.04097 -0.00416 0.0559 -3.11589E-6 C 0.07083 0.00417 0.07986 0.02036 0.0901 0.02499 C 0.10035 0.02961 0.10729 0.03054 0.11701 0.0273 C 0.12673 0.02406 0.14184 0.00995 0.14844 0.00532 " pathEditMode="relative" rAng="0" ptsTypes="aaaaa">
                                      <p:cBhvr>
                                        <p:cTn id="204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1300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7.26347E-7 C 0.00642 -0.00092 0.02795 -0.00301 0.03889 -0.00601 C 0.04983 -0.00902 0.05608 -0.01457 0.06597 -0.01758 C 0.07587 -0.02059 0.09028 -0.01989 0.09809 -0.02452 C 0.1059 -0.02915 0.10972 -0.04094 0.11285 -0.04534 " pathEditMode="relative" rAng="0" ptsTypes="aaaaa">
                                      <p:cBhvr>
                                        <p:cTn id="209" dur="17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3.33333E-6 -1.11959E-6 C 0.00348 0.00093 0.01441 0.00486 0.02118 0.00625 C 0.02795 0.00763 0.03473 0.00972 0.04115 0.00856 C 0.04757 0.0074 0.05278 0.00463 0.05938 -0.00069 C 0.06598 -0.00601 0.07674 -0.01804 0.08125 -0.02267 " pathEditMode="relative" rAng="0" ptsTypes="aaaaa">
                                      <p:cBhvr>
                                        <p:cTn id="214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-600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45732E-6 C 0.0059 0.00301 0.02292 0.01573 0.03542 0.01758 C 0.04792 0.01943 0.06372 0.01573 0.07465 0.0118 C 0.08559 0.00787 0.09635 -0.00277 0.10069 -0.00578 " pathEditMode="relative" rAng="0" ptsTypes="aaaa">
                                      <p:cBhvr>
                                        <p:cTn id="219" dur="19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700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01574 L 0.00191 -0.00671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296 " pathEditMode="relative" ptsTypes="AA">
                                      <p:cBhvr>
                                        <p:cTn id="250" dur="2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6296 " pathEditMode="relative" ptsTypes="AA">
                                      <p:cBhvr>
                                        <p:cTn id="252" dur="2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58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-0.00608 0.02269 -0.01198 0.0456 -0.00799 0.06296 C -0.004 0.08033 0.01319 0.09445 0.02361 0.10486 C 0.03402 0.11528 0.04323 0.12246 0.05503 0.12593 C 0.06684 0.1294 0.08437 0.13148 0.09444 0.12593 C 0.10451 0.12037 0.11145 0.09977 0.11597 0.09283 " pathEditMode="relative" rAng="0" ptsTypes="aaaaaa">
                                      <p:cBhvr>
                                        <p:cTn id="260" dur="2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5972 C -0.00695 0.06643 -0.02795 0.09236 -0.04219 0.10069 C -0.05712 0.10903 -0.07396 0.10833 -0.0901 0.11041 C -0.10625 0.1125 -0.12205 0.11296 -0.13906 0.11319 C -0.15625 0.11342 -0.1757 0.11203 -0.19219 0.1118 C -0.20868 0.11157 -0.22535 0.11597 -0.23802 0.1118 C -0.2507 0.10764 -0.26198 0.0919 -0.26823 0.0868 " pathEditMode="relative" rAng="0" ptsTypes="aaaaaaa">
                                      <p:cBhvr>
                                        <p:cTn id="263" dur="20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2800"/>
                                    </p:animMotion>
                                  </p:childTnLst>
                                </p:cTn>
                              </p:par>
                              <p:par>
                                <p:cTn id="26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5972 C -0.0132 0.05972 -0.02622 0.05972 -0.03941 0.04931 C -0.05313 0.03889 -0.06563 0.01435 -0.07882 -0.00324 C -0.09201 -0.02083 -0.10382 -0.04352 -0.11823 -0.05579 C -0.13264 -0.06805 -0.14844 -0.075 -0.16545 -0.07662 C -0.18247 -0.07824 -0.20347 -0.06967 -0.22049 -0.0662 C -0.2375 -0.06273 -0.2526 -0.05926 -0.26771 -0.05579 " pathEditMode="relative" rAng="0" ptsTypes="aaaaaaA">
                                      <p:cBhvr>
                                        <p:cTn id="265" dur="2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" grpId="0" animBg="1"/>
      <p:bldP spid="606" grpId="0" animBg="1"/>
      <p:bldP spid="606" grpId="1" animBg="1"/>
      <p:bldP spid="366" grpId="0" animBg="1"/>
      <p:bldP spid="365" grpId="0" animBg="1"/>
      <p:bldP spid="367" grpId="0" animBg="1"/>
      <p:bldP spid="552" grpId="0" animBg="1"/>
      <p:bldP spid="552" grpId="1" animBg="1"/>
      <p:bldP spid="553" grpId="0" animBg="1"/>
      <p:bldP spid="553" grpId="1" animBg="1"/>
      <p:bldP spid="554" grpId="0" animBg="1"/>
      <p:bldP spid="554" grpId="1" animBg="1"/>
      <p:bldP spid="555" grpId="0" animBg="1"/>
      <p:bldP spid="555" grpId="1" animBg="1"/>
      <p:bldP spid="556" grpId="0" animBg="1"/>
      <p:bldP spid="556" grpId="1" animBg="1"/>
      <p:bldP spid="564" grpId="0" animBg="1"/>
      <p:bldP spid="565" grpId="0" animBg="1"/>
      <p:bldP spid="566" grpId="0" animBg="1"/>
      <p:bldP spid="576" grpId="0" animBg="1"/>
      <p:bldP spid="576" grpId="1" animBg="1"/>
      <p:bldP spid="576" grpId="2" animBg="1"/>
      <p:bldP spid="577" grpId="0" animBg="1"/>
      <p:bldP spid="577" grpId="1" animBg="1"/>
      <p:bldP spid="578" grpId="0" animBg="1"/>
      <p:bldP spid="578" grpId="1" animBg="1"/>
      <p:bldP spid="579" grpId="0" animBg="1"/>
      <p:bldP spid="579" grpId="1" animBg="1"/>
      <p:bldP spid="580" grpId="0" animBg="1"/>
      <p:bldP spid="580" grpId="1" animBg="1"/>
      <p:bldP spid="581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7" grpId="1" animBg="1"/>
      <p:bldP spid="598" grpId="0" animBg="1"/>
      <p:bldP spid="598" grpId="1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2" grpId="0" animBg="1"/>
      <p:bldP spid="602" grpId="1" animBg="1"/>
      <p:bldP spid="603" grpId="0" animBg="1"/>
      <p:bldP spid="603" grpId="1" animBg="1"/>
      <p:bldP spid="604" grpId="0" animBg="1"/>
      <p:bldP spid="604" grpId="1" animBg="1"/>
      <p:bldP spid="605" grpId="0" animBg="1"/>
      <p:bldP spid="656" grpId="0" animBg="1"/>
      <p:bldP spid="656" grpId="1" animBg="1"/>
      <p:bldP spid="657" grpId="0" animBg="1"/>
      <p:bldP spid="657" grpId="1" animBg="1"/>
      <p:bldP spid="657" grpId="2" animBg="1"/>
      <p:bldP spid="658" grpId="0" animBg="1"/>
      <p:bldP spid="658" grpId="1" animBg="1"/>
      <p:bldP spid="658" grpId="2" animBg="1"/>
      <p:bldP spid="711" grpId="0" animBg="1"/>
      <p:bldP spid="711" grpId="1" animBg="1"/>
      <p:bldP spid="711" grpId="2" animBg="1"/>
      <p:bldP spid="7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7810"/>
            <a:ext cx="6624736" cy="638175"/>
          </a:xfrm>
        </p:spPr>
        <p:txBody>
          <a:bodyPr/>
          <a:lstStyle/>
          <a:p>
            <a:r>
              <a:rPr lang="en-GB" dirty="0" smtClean="0"/>
              <a:t>Summary: Neurotransmission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238567"/>
            <a:ext cx="8501122" cy="518603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Resting membrane potential (RMP)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Neurones have a RMP of around -70mV, which is determined by ion gradients (primarily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 the resting state there is a high concentration of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inside the cell and a high concentration of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outside the cell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Action potential (AP)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Depolarisation of the membrane caused by the opening of VGSC and the influx of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efflux restores the membrane potential to ‘resting’ and the ion imbalance is corrected by the Na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/K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/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ATPase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Synaptic 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 the synaptic terminal the AP activates VGCCs, which allow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entry causing the subsequent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exocytosis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of neurotransmitter-containing vesicles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Neurotransmitters activate postsynaptic receptors and are then recycled either by enzymatic breakdown or neuronal reuptake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91124" y="60964"/>
            <a:ext cx="5519750" cy="638175"/>
          </a:xfrm>
        </p:spPr>
        <p:txBody>
          <a:bodyPr/>
          <a:lstStyle/>
          <a:p>
            <a:r>
              <a:rPr lang="en-GB" dirty="0" smtClean="0"/>
              <a:t>Lecture content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96752"/>
            <a:ext cx="8501122" cy="512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Anatomy of the central nervous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neurones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neuroglia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Relevant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Noradrenergic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Resting membrane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Action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Synaptic transmission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Basic pathologies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Neurochemical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Neurodegenerative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Neurophysiological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78" y="74612"/>
            <a:ext cx="6786610" cy="638175"/>
          </a:xfrm>
        </p:spPr>
        <p:txBody>
          <a:bodyPr/>
          <a:lstStyle/>
          <a:p>
            <a:r>
              <a:rPr lang="en-GB" sz="2800" dirty="0" err="1" smtClean="0"/>
              <a:t>Neurochemical</a:t>
            </a:r>
            <a:r>
              <a:rPr lang="en-GB" sz="2800" dirty="0" smtClean="0"/>
              <a:t> disorders: depression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3571876"/>
            <a:ext cx="4286280" cy="192360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Other hypotheses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  <a:sym typeface="Symbol"/>
              </a:rPr>
              <a:t>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Neurotrophic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factors (e.g. BDNF)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Abnormalities of the HPA axis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Genetic predisposition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Nothing yet....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06" y="3591216"/>
            <a:ext cx="4572032" cy="266226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Monoamine theory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monoamines (e.g. NE,  5-HT)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err="1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Tricyclic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antidepressants (e.g.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Imipramine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Clomipramine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SSRIs (e.g.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Fluoxetine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MAOIs (e.g.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Phenelzine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Moclobemide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Reboxetine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(NRI), </a:t>
            </a:r>
            <a:r>
              <a:rPr lang="en-GB" b="1" i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Venlafaxine</a:t>
            </a:r>
            <a:r>
              <a:rPr lang="en-GB" i="0" dirty="0" smtClean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 (SNRI)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0271" y="930206"/>
            <a:ext cx="3263617" cy="2066746"/>
            <a:chOff x="12239" y="930206"/>
            <a:chExt cx="3263617" cy="2066746"/>
          </a:xfrm>
        </p:grpSpPr>
        <p:grpSp>
          <p:nvGrpSpPr>
            <p:cNvPr id="8" name="Group 7"/>
            <p:cNvGrpSpPr/>
            <p:nvPr/>
          </p:nvGrpSpPr>
          <p:grpSpPr>
            <a:xfrm>
              <a:off x="1399554" y="1143232"/>
              <a:ext cx="1876302" cy="1853720"/>
              <a:chOff x="428596" y="1896846"/>
              <a:chExt cx="1876302" cy="1853720"/>
            </a:xfrm>
          </p:grpSpPr>
          <p:sp>
            <p:nvSpPr>
              <p:cNvPr id="16" name="Freeform 15"/>
              <p:cNvSpPr/>
              <p:nvPr/>
            </p:nvSpPr>
            <p:spPr bwMode="auto">
              <a:xfrm>
                <a:off x="428596" y="1896846"/>
                <a:ext cx="1876302" cy="1339933"/>
              </a:xfrm>
              <a:custGeom>
                <a:avLst/>
                <a:gdLst>
                  <a:gd name="connsiteX0" fmla="*/ 765959 w 1876302"/>
                  <a:gd name="connsiteY0" fmla="*/ 979714 h 1339933"/>
                  <a:gd name="connsiteX1" fmla="*/ 635330 w 1876302"/>
                  <a:gd name="connsiteY1" fmla="*/ 1027216 h 1339933"/>
                  <a:gd name="connsiteX2" fmla="*/ 374073 w 1876302"/>
                  <a:gd name="connsiteY2" fmla="*/ 1027216 h 1339933"/>
                  <a:gd name="connsiteX3" fmla="*/ 148442 w 1876302"/>
                  <a:gd name="connsiteY3" fmla="*/ 991590 h 1339933"/>
                  <a:gd name="connsiteX4" fmla="*/ 17813 w 1876302"/>
                  <a:gd name="connsiteY4" fmla="*/ 825335 h 1339933"/>
                  <a:gd name="connsiteX5" fmla="*/ 41564 w 1876302"/>
                  <a:gd name="connsiteY5" fmla="*/ 528452 h 1339933"/>
                  <a:gd name="connsiteX6" fmla="*/ 243444 w 1876302"/>
                  <a:gd name="connsiteY6" fmla="*/ 290945 h 1339933"/>
                  <a:gd name="connsiteX7" fmla="*/ 540328 w 1876302"/>
                  <a:gd name="connsiteY7" fmla="*/ 124691 h 1339933"/>
                  <a:gd name="connsiteX8" fmla="*/ 777834 w 1876302"/>
                  <a:gd name="connsiteY8" fmla="*/ 17813 h 1339933"/>
                  <a:gd name="connsiteX9" fmla="*/ 1015341 w 1876302"/>
                  <a:gd name="connsiteY9" fmla="*/ 17813 h 1339933"/>
                  <a:gd name="connsiteX10" fmla="*/ 1312224 w 1876302"/>
                  <a:gd name="connsiteY10" fmla="*/ 77190 h 1339933"/>
                  <a:gd name="connsiteX11" fmla="*/ 1561605 w 1876302"/>
                  <a:gd name="connsiteY11" fmla="*/ 231569 h 1339933"/>
                  <a:gd name="connsiteX12" fmla="*/ 1739735 w 1876302"/>
                  <a:gd name="connsiteY12" fmla="*/ 445325 h 1339933"/>
                  <a:gd name="connsiteX13" fmla="*/ 1846613 w 1876302"/>
                  <a:gd name="connsiteY13" fmla="*/ 730332 h 1339933"/>
                  <a:gd name="connsiteX14" fmla="*/ 1822863 w 1876302"/>
                  <a:gd name="connsiteY14" fmla="*/ 944088 h 1339933"/>
                  <a:gd name="connsiteX15" fmla="*/ 1858489 w 1876302"/>
                  <a:gd name="connsiteY15" fmla="*/ 1110343 h 1339933"/>
                  <a:gd name="connsiteX16" fmla="*/ 1715985 w 1876302"/>
                  <a:gd name="connsiteY16" fmla="*/ 1324099 h 1339933"/>
                  <a:gd name="connsiteX17" fmla="*/ 1490353 w 1876302"/>
                  <a:gd name="connsiteY17" fmla="*/ 1205345 h 1339933"/>
                  <a:gd name="connsiteX18" fmla="*/ 1359725 w 1876302"/>
                  <a:gd name="connsiteY18" fmla="*/ 1050966 h 1339933"/>
                  <a:gd name="connsiteX19" fmla="*/ 1240972 w 1876302"/>
                  <a:gd name="connsiteY19" fmla="*/ 991590 h 1339933"/>
                  <a:gd name="connsiteX20" fmla="*/ 1122218 w 1876302"/>
                  <a:gd name="connsiteY20" fmla="*/ 991590 h 1339933"/>
                  <a:gd name="connsiteX21" fmla="*/ 765959 w 1876302"/>
                  <a:gd name="connsiteY21" fmla="*/ 979714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6302" h="1339933">
                    <a:moveTo>
                      <a:pt x="765959" y="979714"/>
                    </a:moveTo>
                    <a:cubicBezTo>
                      <a:pt x="684811" y="985652"/>
                      <a:pt x="700644" y="1019299"/>
                      <a:pt x="635330" y="1027216"/>
                    </a:cubicBezTo>
                    <a:cubicBezTo>
                      <a:pt x="570016" y="1035133"/>
                      <a:pt x="455221" y="1033154"/>
                      <a:pt x="374073" y="1027216"/>
                    </a:cubicBezTo>
                    <a:cubicBezTo>
                      <a:pt x="292925" y="1021278"/>
                      <a:pt x="207819" y="1025237"/>
                      <a:pt x="148442" y="991590"/>
                    </a:cubicBezTo>
                    <a:cubicBezTo>
                      <a:pt x="89065" y="957943"/>
                      <a:pt x="35626" y="902525"/>
                      <a:pt x="17813" y="825335"/>
                    </a:cubicBezTo>
                    <a:cubicBezTo>
                      <a:pt x="0" y="748145"/>
                      <a:pt x="3959" y="617517"/>
                      <a:pt x="41564" y="528452"/>
                    </a:cubicBezTo>
                    <a:cubicBezTo>
                      <a:pt x="79169" y="439387"/>
                      <a:pt x="160317" y="358238"/>
                      <a:pt x="243444" y="290945"/>
                    </a:cubicBezTo>
                    <a:cubicBezTo>
                      <a:pt x="326571" y="223652"/>
                      <a:pt x="451263" y="170213"/>
                      <a:pt x="540328" y="124691"/>
                    </a:cubicBezTo>
                    <a:cubicBezTo>
                      <a:pt x="629393" y="79169"/>
                      <a:pt x="698665" y="35626"/>
                      <a:pt x="777834" y="17813"/>
                    </a:cubicBezTo>
                    <a:cubicBezTo>
                      <a:pt x="857003" y="0"/>
                      <a:pt x="926276" y="7917"/>
                      <a:pt x="1015341" y="17813"/>
                    </a:cubicBezTo>
                    <a:cubicBezTo>
                      <a:pt x="1104406" y="27709"/>
                      <a:pt x="1221180" y="41564"/>
                      <a:pt x="1312224" y="77190"/>
                    </a:cubicBezTo>
                    <a:cubicBezTo>
                      <a:pt x="1403268" y="112816"/>
                      <a:pt x="1490353" y="170213"/>
                      <a:pt x="1561605" y="231569"/>
                    </a:cubicBezTo>
                    <a:cubicBezTo>
                      <a:pt x="1632857" y="292925"/>
                      <a:pt x="1692234" y="362198"/>
                      <a:pt x="1739735" y="445325"/>
                    </a:cubicBezTo>
                    <a:cubicBezTo>
                      <a:pt x="1787236" y="528452"/>
                      <a:pt x="1832758" y="647205"/>
                      <a:pt x="1846613" y="730332"/>
                    </a:cubicBezTo>
                    <a:cubicBezTo>
                      <a:pt x="1860468" y="813459"/>
                      <a:pt x="1820884" y="880753"/>
                      <a:pt x="1822863" y="944088"/>
                    </a:cubicBezTo>
                    <a:cubicBezTo>
                      <a:pt x="1824842" y="1007423"/>
                      <a:pt x="1876302" y="1047008"/>
                      <a:pt x="1858489" y="1110343"/>
                    </a:cubicBezTo>
                    <a:cubicBezTo>
                      <a:pt x="1840676" y="1173678"/>
                      <a:pt x="1777341" y="1308265"/>
                      <a:pt x="1715985" y="1324099"/>
                    </a:cubicBezTo>
                    <a:cubicBezTo>
                      <a:pt x="1654629" y="1339933"/>
                      <a:pt x="1549730" y="1250867"/>
                      <a:pt x="1490353" y="1205345"/>
                    </a:cubicBezTo>
                    <a:cubicBezTo>
                      <a:pt x="1430976" y="1159823"/>
                      <a:pt x="1401289" y="1086592"/>
                      <a:pt x="1359725" y="1050966"/>
                    </a:cubicBezTo>
                    <a:cubicBezTo>
                      <a:pt x="1318162" y="1015340"/>
                      <a:pt x="1280556" y="1001486"/>
                      <a:pt x="1240972" y="991590"/>
                    </a:cubicBezTo>
                    <a:cubicBezTo>
                      <a:pt x="1201388" y="981694"/>
                      <a:pt x="1197429" y="997528"/>
                      <a:pt x="1122218" y="991590"/>
                    </a:cubicBezTo>
                    <a:cubicBezTo>
                      <a:pt x="1047008" y="985652"/>
                      <a:pt x="847107" y="973776"/>
                      <a:pt x="765959" y="979714"/>
                    </a:cubicBez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71" rev="0"/>
                </a:camera>
                <a:lightRig rig="threePt" dir="t">
                  <a:rot lat="0" lon="0" rev="4800000"/>
                </a:lightRig>
              </a:scene3d>
              <a:sp3d extrusionH="3175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1559729" y="2742603"/>
                <a:ext cx="577932" cy="643247"/>
              </a:xfrm>
              <a:custGeom>
                <a:avLst/>
                <a:gdLst>
                  <a:gd name="connsiteX0" fmla="*/ 568036 w 577932"/>
                  <a:gd name="connsiteY0" fmla="*/ 368135 h 643247"/>
                  <a:gd name="connsiteX1" fmla="*/ 496784 w 577932"/>
                  <a:gd name="connsiteY1" fmla="*/ 296883 h 643247"/>
                  <a:gd name="connsiteX2" fmla="*/ 389906 w 577932"/>
                  <a:gd name="connsiteY2" fmla="*/ 190005 h 643247"/>
                  <a:gd name="connsiteX3" fmla="*/ 330530 w 577932"/>
                  <a:gd name="connsiteY3" fmla="*/ 201881 h 643247"/>
                  <a:gd name="connsiteX4" fmla="*/ 283029 w 577932"/>
                  <a:gd name="connsiteY4" fmla="*/ 106878 h 643247"/>
                  <a:gd name="connsiteX5" fmla="*/ 188026 w 577932"/>
                  <a:gd name="connsiteY5" fmla="*/ 47501 h 643247"/>
                  <a:gd name="connsiteX6" fmla="*/ 140525 w 577932"/>
                  <a:gd name="connsiteY6" fmla="*/ 11875 h 643247"/>
                  <a:gd name="connsiteX7" fmla="*/ 81148 w 577932"/>
                  <a:gd name="connsiteY7" fmla="*/ 118753 h 643247"/>
                  <a:gd name="connsiteX8" fmla="*/ 9896 w 577932"/>
                  <a:gd name="connsiteY8" fmla="*/ 130629 h 643247"/>
                  <a:gd name="connsiteX9" fmla="*/ 21771 w 577932"/>
                  <a:gd name="connsiteY9" fmla="*/ 308759 h 643247"/>
                  <a:gd name="connsiteX10" fmla="*/ 57397 w 577932"/>
                  <a:gd name="connsiteY10" fmla="*/ 344385 h 643247"/>
                  <a:gd name="connsiteX11" fmla="*/ 33647 w 577932"/>
                  <a:gd name="connsiteY11" fmla="*/ 439387 h 643247"/>
                  <a:gd name="connsiteX12" fmla="*/ 57397 w 577932"/>
                  <a:gd name="connsiteY12" fmla="*/ 522514 h 643247"/>
                  <a:gd name="connsiteX13" fmla="*/ 104899 w 577932"/>
                  <a:gd name="connsiteY13" fmla="*/ 593766 h 643247"/>
                  <a:gd name="connsiteX14" fmla="*/ 128649 w 577932"/>
                  <a:gd name="connsiteY14" fmla="*/ 641268 h 643247"/>
                  <a:gd name="connsiteX15" fmla="*/ 235527 w 577932"/>
                  <a:gd name="connsiteY15" fmla="*/ 605642 h 643247"/>
                  <a:gd name="connsiteX16" fmla="*/ 247403 w 577932"/>
                  <a:gd name="connsiteY16" fmla="*/ 510639 h 643247"/>
                  <a:gd name="connsiteX17" fmla="*/ 318655 w 577932"/>
                  <a:gd name="connsiteY17" fmla="*/ 534390 h 643247"/>
                  <a:gd name="connsiteX18" fmla="*/ 330530 w 577932"/>
                  <a:gd name="connsiteY18" fmla="*/ 546265 h 643247"/>
                  <a:gd name="connsiteX19" fmla="*/ 342405 w 577932"/>
                  <a:gd name="connsiteY19" fmla="*/ 605642 h 643247"/>
                  <a:gd name="connsiteX20" fmla="*/ 425532 w 577932"/>
                  <a:gd name="connsiteY20" fmla="*/ 617517 h 643247"/>
                  <a:gd name="connsiteX21" fmla="*/ 556161 w 577932"/>
                  <a:gd name="connsiteY21" fmla="*/ 522514 h 643247"/>
                  <a:gd name="connsiteX22" fmla="*/ 556161 w 577932"/>
                  <a:gd name="connsiteY22" fmla="*/ 427512 h 643247"/>
                  <a:gd name="connsiteX23" fmla="*/ 568036 w 577932"/>
                  <a:gd name="connsiteY23" fmla="*/ 368135 h 64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7932" h="643247">
                    <a:moveTo>
                      <a:pt x="568036" y="368135"/>
                    </a:moveTo>
                    <a:lnTo>
                      <a:pt x="496784" y="296883"/>
                    </a:lnTo>
                    <a:cubicBezTo>
                      <a:pt x="467096" y="267195"/>
                      <a:pt x="417615" y="205839"/>
                      <a:pt x="389906" y="190005"/>
                    </a:cubicBezTo>
                    <a:cubicBezTo>
                      <a:pt x="362197" y="174171"/>
                      <a:pt x="348343" y="215735"/>
                      <a:pt x="330530" y="201881"/>
                    </a:cubicBezTo>
                    <a:cubicBezTo>
                      <a:pt x="312717" y="188027"/>
                      <a:pt x="306780" y="132608"/>
                      <a:pt x="283029" y="106878"/>
                    </a:cubicBezTo>
                    <a:cubicBezTo>
                      <a:pt x="259278" y="81148"/>
                      <a:pt x="211777" y="63335"/>
                      <a:pt x="188026" y="47501"/>
                    </a:cubicBezTo>
                    <a:cubicBezTo>
                      <a:pt x="164275" y="31667"/>
                      <a:pt x="158338" y="0"/>
                      <a:pt x="140525" y="11875"/>
                    </a:cubicBezTo>
                    <a:cubicBezTo>
                      <a:pt x="122712" y="23750"/>
                      <a:pt x="102920" y="98961"/>
                      <a:pt x="81148" y="118753"/>
                    </a:cubicBezTo>
                    <a:cubicBezTo>
                      <a:pt x="59377" y="138545"/>
                      <a:pt x="19792" y="98961"/>
                      <a:pt x="9896" y="130629"/>
                    </a:cubicBezTo>
                    <a:cubicBezTo>
                      <a:pt x="0" y="162297"/>
                      <a:pt x="13854" y="273133"/>
                      <a:pt x="21771" y="308759"/>
                    </a:cubicBezTo>
                    <a:cubicBezTo>
                      <a:pt x="29688" y="344385"/>
                      <a:pt x="55418" y="322614"/>
                      <a:pt x="57397" y="344385"/>
                    </a:cubicBezTo>
                    <a:cubicBezTo>
                      <a:pt x="59376" y="366156"/>
                      <a:pt x="33647" y="409699"/>
                      <a:pt x="33647" y="439387"/>
                    </a:cubicBezTo>
                    <a:cubicBezTo>
                      <a:pt x="33647" y="469075"/>
                      <a:pt x="45522" y="496784"/>
                      <a:pt x="57397" y="522514"/>
                    </a:cubicBezTo>
                    <a:cubicBezTo>
                      <a:pt x="69272" y="548244"/>
                      <a:pt x="93024" y="573974"/>
                      <a:pt x="104899" y="593766"/>
                    </a:cubicBezTo>
                    <a:cubicBezTo>
                      <a:pt x="116774" y="613558"/>
                      <a:pt x="106878" y="639289"/>
                      <a:pt x="128649" y="641268"/>
                    </a:cubicBezTo>
                    <a:cubicBezTo>
                      <a:pt x="150420" y="643247"/>
                      <a:pt x="215735" y="627414"/>
                      <a:pt x="235527" y="605642"/>
                    </a:cubicBezTo>
                    <a:cubicBezTo>
                      <a:pt x="255319" y="583871"/>
                      <a:pt x="233548" y="522514"/>
                      <a:pt x="247403" y="510639"/>
                    </a:cubicBezTo>
                    <a:cubicBezTo>
                      <a:pt x="261258" y="498764"/>
                      <a:pt x="304801" y="528452"/>
                      <a:pt x="318655" y="534390"/>
                    </a:cubicBezTo>
                    <a:cubicBezTo>
                      <a:pt x="332510" y="540328"/>
                      <a:pt x="326572" y="534390"/>
                      <a:pt x="330530" y="546265"/>
                    </a:cubicBezTo>
                    <a:cubicBezTo>
                      <a:pt x="334488" y="558140"/>
                      <a:pt x="326571" y="593767"/>
                      <a:pt x="342405" y="605642"/>
                    </a:cubicBezTo>
                    <a:cubicBezTo>
                      <a:pt x="358239" y="617517"/>
                      <a:pt x="389906" y="631372"/>
                      <a:pt x="425532" y="617517"/>
                    </a:cubicBezTo>
                    <a:cubicBezTo>
                      <a:pt x="461158" y="603662"/>
                      <a:pt x="534390" y="554181"/>
                      <a:pt x="556161" y="522514"/>
                    </a:cubicBezTo>
                    <a:cubicBezTo>
                      <a:pt x="577932" y="490847"/>
                      <a:pt x="556161" y="427512"/>
                      <a:pt x="556161" y="427512"/>
                    </a:cubicBezTo>
                    <a:lnTo>
                      <a:pt x="568036" y="36813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4000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1071538" y="2544844"/>
                <a:ext cx="534390" cy="1205722"/>
              </a:xfrm>
              <a:custGeom>
                <a:avLst/>
                <a:gdLst>
                  <a:gd name="connsiteX0" fmla="*/ 510639 w 666997"/>
                  <a:gd name="connsiteY0" fmla="*/ 389907 h 2960914"/>
                  <a:gd name="connsiteX1" fmla="*/ 427512 w 666997"/>
                  <a:gd name="connsiteY1" fmla="*/ 294904 h 2960914"/>
                  <a:gd name="connsiteX2" fmla="*/ 415636 w 666997"/>
                  <a:gd name="connsiteY2" fmla="*/ 176151 h 2960914"/>
                  <a:gd name="connsiteX3" fmla="*/ 403761 w 666997"/>
                  <a:gd name="connsiteY3" fmla="*/ 81148 h 2960914"/>
                  <a:gd name="connsiteX4" fmla="*/ 273133 w 666997"/>
                  <a:gd name="connsiteY4" fmla="*/ 9896 h 2960914"/>
                  <a:gd name="connsiteX5" fmla="*/ 142504 w 666997"/>
                  <a:gd name="connsiteY5" fmla="*/ 21772 h 2960914"/>
                  <a:gd name="connsiteX6" fmla="*/ 35626 w 666997"/>
                  <a:gd name="connsiteY6" fmla="*/ 104899 h 2960914"/>
                  <a:gd name="connsiteX7" fmla="*/ 0 w 666997"/>
                  <a:gd name="connsiteY7" fmla="*/ 247403 h 2960914"/>
                  <a:gd name="connsiteX8" fmla="*/ 35626 w 666997"/>
                  <a:gd name="connsiteY8" fmla="*/ 306779 h 2960914"/>
                  <a:gd name="connsiteX9" fmla="*/ 106878 w 666997"/>
                  <a:gd name="connsiteY9" fmla="*/ 318655 h 2960914"/>
                  <a:gd name="connsiteX10" fmla="*/ 142504 w 666997"/>
                  <a:gd name="connsiteY10" fmla="*/ 306779 h 2960914"/>
                  <a:gd name="connsiteX11" fmla="*/ 190005 w 666997"/>
                  <a:gd name="connsiteY11" fmla="*/ 389907 h 2960914"/>
                  <a:gd name="connsiteX12" fmla="*/ 142504 w 666997"/>
                  <a:gd name="connsiteY12" fmla="*/ 425533 h 2960914"/>
                  <a:gd name="connsiteX13" fmla="*/ 142504 w 666997"/>
                  <a:gd name="connsiteY13" fmla="*/ 544286 h 2960914"/>
                  <a:gd name="connsiteX14" fmla="*/ 166255 w 666997"/>
                  <a:gd name="connsiteY14" fmla="*/ 651164 h 2960914"/>
                  <a:gd name="connsiteX15" fmla="*/ 261257 w 666997"/>
                  <a:gd name="connsiteY15" fmla="*/ 710541 h 2960914"/>
                  <a:gd name="connsiteX16" fmla="*/ 285008 w 666997"/>
                  <a:gd name="connsiteY16" fmla="*/ 793668 h 2960914"/>
                  <a:gd name="connsiteX17" fmla="*/ 391886 w 666997"/>
                  <a:gd name="connsiteY17" fmla="*/ 1007424 h 2960914"/>
                  <a:gd name="connsiteX18" fmla="*/ 380010 w 666997"/>
                  <a:gd name="connsiteY18" fmla="*/ 1209304 h 2960914"/>
                  <a:gd name="connsiteX19" fmla="*/ 320634 w 666997"/>
                  <a:gd name="connsiteY19" fmla="*/ 1423060 h 2960914"/>
                  <a:gd name="connsiteX20" fmla="*/ 320634 w 666997"/>
                  <a:gd name="connsiteY20" fmla="*/ 1743694 h 2960914"/>
                  <a:gd name="connsiteX21" fmla="*/ 380010 w 666997"/>
                  <a:gd name="connsiteY21" fmla="*/ 1945574 h 2960914"/>
                  <a:gd name="connsiteX22" fmla="*/ 510639 w 666997"/>
                  <a:gd name="connsiteY22" fmla="*/ 2432463 h 2960914"/>
                  <a:gd name="connsiteX23" fmla="*/ 558140 w 666997"/>
                  <a:gd name="connsiteY23" fmla="*/ 2859974 h 2960914"/>
                  <a:gd name="connsiteX24" fmla="*/ 617517 w 666997"/>
                  <a:gd name="connsiteY24" fmla="*/ 2931226 h 2960914"/>
                  <a:gd name="connsiteX25" fmla="*/ 665018 w 666997"/>
                  <a:gd name="connsiteY25" fmla="*/ 2895600 h 2960914"/>
                  <a:gd name="connsiteX26" fmla="*/ 629392 w 666997"/>
                  <a:gd name="connsiteY26" fmla="*/ 2539341 h 2960914"/>
                  <a:gd name="connsiteX27" fmla="*/ 534390 w 666997"/>
                  <a:gd name="connsiteY27" fmla="*/ 2076203 h 2960914"/>
                  <a:gd name="connsiteX28" fmla="*/ 486888 w 666997"/>
                  <a:gd name="connsiteY28" fmla="*/ 1874322 h 2960914"/>
                  <a:gd name="connsiteX29" fmla="*/ 427512 w 666997"/>
                  <a:gd name="connsiteY29" fmla="*/ 1708068 h 2960914"/>
                  <a:gd name="connsiteX30" fmla="*/ 439387 w 666997"/>
                  <a:gd name="connsiteY30" fmla="*/ 1399309 h 2960914"/>
                  <a:gd name="connsiteX31" fmla="*/ 486888 w 666997"/>
                  <a:gd name="connsiteY31" fmla="*/ 1090551 h 2960914"/>
                  <a:gd name="connsiteX32" fmla="*/ 498764 w 666997"/>
                  <a:gd name="connsiteY32" fmla="*/ 936172 h 2960914"/>
                  <a:gd name="connsiteX33" fmla="*/ 522514 w 666997"/>
                  <a:gd name="connsiteY33" fmla="*/ 888670 h 2960914"/>
                  <a:gd name="connsiteX34" fmla="*/ 510639 w 666997"/>
                  <a:gd name="connsiteY34" fmla="*/ 746167 h 2960914"/>
                  <a:gd name="connsiteX35" fmla="*/ 534390 w 666997"/>
                  <a:gd name="connsiteY35" fmla="*/ 544286 h 2960914"/>
                  <a:gd name="connsiteX36" fmla="*/ 510639 w 666997"/>
                  <a:gd name="connsiteY36" fmla="*/ 389907 h 2960914"/>
                  <a:gd name="connsiteX0" fmla="*/ 510639 w 635181"/>
                  <a:gd name="connsiteY0" fmla="*/ 384849 h 2950069"/>
                  <a:gd name="connsiteX1" fmla="*/ 427512 w 635181"/>
                  <a:gd name="connsiteY1" fmla="*/ 289846 h 2950069"/>
                  <a:gd name="connsiteX2" fmla="*/ 415636 w 635181"/>
                  <a:gd name="connsiteY2" fmla="*/ 171093 h 2950069"/>
                  <a:gd name="connsiteX3" fmla="*/ 403761 w 635181"/>
                  <a:gd name="connsiteY3" fmla="*/ 76090 h 2950069"/>
                  <a:gd name="connsiteX4" fmla="*/ 273133 w 635181"/>
                  <a:gd name="connsiteY4" fmla="*/ 4838 h 2950069"/>
                  <a:gd name="connsiteX5" fmla="*/ 142504 w 635181"/>
                  <a:gd name="connsiteY5" fmla="*/ 16714 h 2950069"/>
                  <a:gd name="connsiteX6" fmla="*/ 35626 w 635181"/>
                  <a:gd name="connsiteY6" fmla="*/ 99841 h 2950069"/>
                  <a:gd name="connsiteX7" fmla="*/ 0 w 635181"/>
                  <a:gd name="connsiteY7" fmla="*/ 242345 h 2950069"/>
                  <a:gd name="connsiteX8" fmla="*/ 35626 w 635181"/>
                  <a:gd name="connsiteY8" fmla="*/ 301721 h 2950069"/>
                  <a:gd name="connsiteX9" fmla="*/ 106878 w 635181"/>
                  <a:gd name="connsiteY9" fmla="*/ 313597 h 2950069"/>
                  <a:gd name="connsiteX10" fmla="*/ 142504 w 635181"/>
                  <a:gd name="connsiteY10" fmla="*/ 301721 h 2950069"/>
                  <a:gd name="connsiteX11" fmla="*/ 190005 w 635181"/>
                  <a:gd name="connsiteY11" fmla="*/ 384849 h 2950069"/>
                  <a:gd name="connsiteX12" fmla="*/ 142504 w 635181"/>
                  <a:gd name="connsiteY12" fmla="*/ 420475 h 2950069"/>
                  <a:gd name="connsiteX13" fmla="*/ 142504 w 635181"/>
                  <a:gd name="connsiteY13" fmla="*/ 539228 h 2950069"/>
                  <a:gd name="connsiteX14" fmla="*/ 166255 w 635181"/>
                  <a:gd name="connsiteY14" fmla="*/ 646106 h 2950069"/>
                  <a:gd name="connsiteX15" fmla="*/ 261257 w 635181"/>
                  <a:gd name="connsiteY15" fmla="*/ 705483 h 2950069"/>
                  <a:gd name="connsiteX16" fmla="*/ 285008 w 635181"/>
                  <a:gd name="connsiteY16" fmla="*/ 788610 h 2950069"/>
                  <a:gd name="connsiteX17" fmla="*/ 391886 w 635181"/>
                  <a:gd name="connsiteY17" fmla="*/ 1002366 h 2950069"/>
                  <a:gd name="connsiteX18" fmla="*/ 380010 w 635181"/>
                  <a:gd name="connsiteY18" fmla="*/ 1204246 h 2950069"/>
                  <a:gd name="connsiteX19" fmla="*/ 320634 w 635181"/>
                  <a:gd name="connsiteY19" fmla="*/ 1418002 h 2950069"/>
                  <a:gd name="connsiteX20" fmla="*/ 320634 w 635181"/>
                  <a:gd name="connsiteY20" fmla="*/ 1738636 h 2950069"/>
                  <a:gd name="connsiteX21" fmla="*/ 380010 w 635181"/>
                  <a:gd name="connsiteY21" fmla="*/ 1940516 h 2950069"/>
                  <a:gd name="connsiteX22" fmla="*/ 510639 w 635181"/>
                  <a:gd name="connsiteY22" fmla="*/ 2427405 h 2950069"/>
                  <a:gd name="connsiteX23" fmla="*/ 558140 w 635181"/>
                  <a:gd name="connsiteY23" fmla="*/ 2854916 h 2950069"/>
                  <a:gd name="connsiteX24" fmla="*/ 617517 w 635181"/>
                  <a:gd name="connsiteY24" fmla="*/ 2926168 h 2950069"/>
                  <a:gd name="connsiteX25" fmla="*/ 629392 w 635181"/>
                  <a:gd name="connsiteY25" fmla="*/ 2534283 h 2950069"/>
                  <a:gd name="connsiteX26" fmla="*/ 534390 w 635181"/>
                  <a:gd name="connsiteY26" fmla="*/ 2071145 h 2950069"/>
                  <a:gd name="connsiteX27" fmla="*/ 486888 w 635181"/>
                  <a:gd name="connsiteY27" fmla="*/ 1869264 h 2950069"/>
                  <a:gd name="connsiteX28" fmla="*/ 427512 w 635181"/>
                  <a:gd name="connsiteY28" fmla="*/ 1703010 h 2950069"/>
                  <a:gd name="connsiteX29" fmla="*/ 439387 w 635181"/>
                  <a:gd name="connsiteY29" fmla="*/ 1394251 h 2950069"/>
                  <a:gd name="connsiteX30" fmla="*/ 486888 w 635181"/>
                  <a:gd name="connsiteY30" fmla="*/ 1085493 h 2950069"/>
                  <a:gd name="connsiteX31" fmla="*/ 498764 w 635181"/>
                  <a:gd name="connsiteY31" fmla="*/ 931114 h 2950069"/>
                  <a:gd name="connsiteX32" fmla="*/ 522514 w 635181"/>
                  <a:gd name="connsiteY32" fmla="*/ 883612 h 2950069"/>
                  <a:gd name="connsiteX33" fmla="*/ 510639 w 635181"/>
                  <a:gd name="connsiteY33" fmla="*/ 741109 h 2950069"/>
                  <a:gd name="connsiteX34" fmla="*/ 534390 w 635181"/>
                  <a:gd name="connsiteY34" fmla="*/ 539228 h 2950069"/>
                  <a:gd name="connsiteX35" fmla="*/ 510639 w 635181"/>
                  <a:gd name="connsiteY35" fmla="*/ 384849 h 2950069"/>
                  <a:gd name="connsiteX0" fmla="*/ 510639 w 629593"/>
                  <a:gd name="connsiteY0" fmla="*/ 384849 h 2855990"/>
                  <a:gd name="connsiteX1" fmla="*/ 427512 w 629593"/>
                  <a:gd name="connsiteY1" fmla="*/ 289846 h 2855990"/>
                  <a:gd name="connsiteX2" fmla="*/ 415636 w 629593"/>
                  <a:gd name="connsiteY2" fmla="*/ 171093 h 2855990"/>
                  <a:gd name="connsiteX3" fmla="*/ 403761 w 629593"/>
                  <a:gd name="connsiteY3" fmla="*/ 76090 h 2855990"/>
                  <a:gd name="connsiteX4" fmla="*/ 273133 w 629593"/>
                  <a:gd name="connsiteY4" fmla="*/ 4838 h 2855990"/>
                  <a:gd name="connsiteX5" fmla="*/ 142504 w 629593"/>
                  <a:gd name="connsiteY5" fmla="*/ 16714 h 2855990"/>
                  <a:gd name="connsiteX6" fmla="*/ 35626 w 629593"/>
                  <a:gd name="connsiteY6" fmla="*/ 99841 h 2855990"/>
                  <a:gd name="connsiteX7" fmla="*/ 0 w 629593"/>
                  <a:gd name="connsiteY7" fmla="*/ 242345 h 2855990"/>
                  <a:gd name="connsiteX8" fmla="*/ 35626 w 629593"/>
                  <a:gd name="connsiteY8" fmla="*/ 301721 h 2855990"/>
                  <a:gd name="connsiteX9" fmla="*/ 106878 w 629593"/>
                  <a:gd name="connsiteY9" fmla="*/ 313597 h 2855990"/>
                  <a:gd name="connsiteX10" fmla="*/ 142504 w 629593"/>
                  <a:gd name="connsiteY10" fmla="*/ 301721 h 2855990"/>
                  <a:gd name="connsiteX11" fmla="*/ 190005 w 629593"/>
                  <a:gd name="connsiteY11" fmla="*/ 384849 h 2855990"/>
                  <a:gd name="connsiteX12" fmla="*/ 142504 w 629593"/>
                  <a:gd name="connsiteY12" fmla="*/ 420475 h 2855990"/>
                  <a:gd name="connsiteX13" fmla="*/ 142504 w 629593"/>
                  <a:gd name="connsiteY13" fmla="*/ 539228 h 2855990"/>
                  <a:gd name="connsiteX14" fmla="*/ 166255 w 629593"/>
                  <a:gd name="connsiteY14" fmla="*/ 646106 h 2855990"/>
                  <a:gd name="connsiteX15" fmla="*/ 261257 w 629593"/>
                  <a:gd name="connsiteY15" fmla="*/ 705483 h 2855990"/>
                  <a:gd name="connsiteX16" fmla="*/ 285008 w 629593"/>
                  <a:gd name="connsiteY16" fmla="*/ 788610 h 2855990"/>
                  <a:gd name="connsiteX17" fmla="*/ 391886 w 629593"/>
                  <a:gd name="connsiteY17" fmla="*/ 1002366 h 2855990"/>
                  <a:gd name="connsiteX18" fmla="*/ 380010 w 629593"/>
                  <a:gd name="connsiteY18" fmla="*/ 1204246 h 2855990"/>
                  <a:gd name="connsiteX19" fmla="*/ 320634 w 629593"/>
                  <a:gd name="connsiteY19" fmla="*/ 1418002 h 2855990"/>
                  <a:gd name="connsiteX20" fmla="*/ 320634 w 629593"/>
                  <a:gd name="connsiteY20" fmla="*/ 1738636 h 2855990"/>
                  <a:gd name="connsiteX21" fmla="*/ 380010 w 629593"/>
                  <a:gd name="connsiteY21" fmla="*/ 1940516 h 2855990"/>
                  <a:gd name="connsiteX22" fmla="*/ 510639 w 629593"/>
                  <a:gd name="connsiteY22" fmla="*/ 2427405 h 2855990"/>
                  <a:gd name="connsiteX23" fmla="*/ 558140 w 629593"/>
                  <a:gd name="connsiteY23" fmla="*/ 2854916 h 2855990"/>
                  <a:gd name="connsiteX24" fmla="*/ 629392 w 629593"/>
                  <a:gd name="connsiteY24" fmla="*/ 2534283 h 2855990"/>
                  <a:gd name="connsiteX25" fmla="*/ 534390 w 629593"/>
                  <a:gd name="connsiteY25" fmla="*/ 2071145 h 2855990"/>
                  <a:gd name="connsiteX26" fmla="*/ 486888 w 629593"/>
                  <a:gd name="connsiteY26" fmla="*/ 1869264 h 2855990"/>
                  <a:gd name="connsiteX27" fmla="*/ 427512 w 629593"/>
                  <a:gd name="connsiteY27" fmla="*/ 1703010 h 2855990"/>
                  <a:gd name="connsiteX28" fmla="*/ 439387 w 629593"/>
                  <a:gd name="connsiteY28" fmla="*/ 1394251 h 2855990"/>
                  <a:gd name="connsiteX29" fmla="*/ 486888 w 629593"/>
                  <a:gd name="connsiteY29" fmla="*/ 1085493 h 2855990"/>
                  <a:gd name="connsiteX30" fmla="*/ 498764 w 629593"/>
                  <a:gd name="connsiteY30" fmla="*/ 931114 h 2855990"/>
                  <a:gd name="connsiteX31" fmla="*/ 522514 w 629593"/>
                  <a:gd name="connsiteY31" fmla="*/ 883612 h 2855990"/>
                  <a:gd name="connsiteX32" fmla="*/ 510639 w 629593"/>
                  <a:gd name="connsiteY32" fmla="*/ 741109 h 2855990"/>
                  <a:gd name="connsiteX33" fmla="*/ 534390 w 629593"/>
                  <a:gd name="connsiteY33" fmla="*/ 539228 h 2855990"/>
                  <a:gd name="connsiteX34" fmla="*/ 510639 w 629593"/>
                  <a:gd name="connsiteY34" fmla="*/ 384849 h 2855990"/>
                  <a:gd name="connsiteX0" fmla="*/ 510639 w 629542"/>
                  <a:gd name="connsiteY0" fmla="*/ 384849 h 2556578"/>
                  <a:gd name="connsiteX1" fmla="*/ 427512 w 629542"/>
                  <a:gd name="connsiteY1" fmla="*/ 289846 h 2556578"/>
                  <a:gd name="connsiteX2" fmla="*/ 415636 w 629542"/>
                  <a:gd name="connsiteY2" fmla="*/ 171093 h 2556578"/>
                  <a:gd name="connsiteX3" fmla="*/ 403761 w 629542"/>
                  <a:gd name="connsiteY3" fmla="*/ 76090 h 2556578"/>
                  <a:gd name="connsiteX4" fmla="*/ 273133 w 629542"/>
                  <a:gd name="connsiteY4" fmla="*/ 4838 h 2556578"/>
                  <a:gd name="connsiteX5" fmla="*/ 142504 w 629542"/>
                  <a:gd name="connsiteY5" fmla="*/ 16714 h 2556578"/>
                  <a:gd name="connsiteX6" fmla="*/ 35626 w 629542"/>
                  <a:gd name="connsiteY6" fmla="*/ 99841 h 2556578"/>
                  <a:gd name="connsiteX7" fmla="*/ 0 w 629542"/>
                  <a:gd name="connsiteY7" fmla="*/ 242345 h 2556578"/>
                  <a:gd name="connsiteX8" fmla="*/ 35626 w 629542"/>
                  <a:gd name="connsiteY8" fmla="*/ 301721 h 2556578"/>
                  <a:gd name="connsiteX9" fmla="*/ 106878 w 629542"/>
                  <a:gd name="connsiteY9" fmla="*/ 313597 h 2556578"/>
                  <a:gd name="connsiteX10" fmla="*/ 142504 w 629542"/>
                  <a:gd name="connsiteY10" fmla="*/ 301721 h 2556578"/>
                  <a:gd name="connsiteX11" fmla="*/ 190005 w 629542"/>
                  <a:gd name="connsiteY11" fmla="*/ 384849 h 2556578"/>
                  <a:gd name="connsiteX12" fmla="*/ 142504 w 629542"/>
                  <a:gd name="connsiteY12" fmla="*/ 420475 h 2556578"/>
                  <a:gd name="connsiteX13" fmla="*/ 142504 w 629542"/>
                  <a:gd name="connsiteY13" fmla="*/ 539228 h 2556578"/>
                  <a:gd name="connsiteX14" fmla="*/ 166255 w 629542"/>
                  <a:gd name="connsiteY14" fmla="*/ 646106 h 2556578"/>
                  <a:gd name="connsiteX15" fmla="*/ 261257 w 629542"/>
                  <a:gd name="connsiteY15" fmla="*/ 705483 h 2556578"/>
                  <a:gd name="connsiteX16" fmla="*/ 285008 w 629542"/>
                  <a:gd name="connsiteY16" fmla="*/ 788610 h 2556578"/>
                  <a:gd name="connsiteX17" fmla="*/ 391886 w 629542"/>
                  <a:gd name="connsiteY17" fmla="*/ 1002366 h 2556578"/>
                  <a:gd name="connsiteX18" fmla="*/ 380010 w 629542"/>
                  <a:gd name="connsiteY18" fmla="*/ 1204246 h 2556578"/>
                  <a:gd name="connsiteX19" fmla="*/ 320634 w 629542"/>
                  <a:gd name="connsiteY19" fmla="*/ 1418002 h 2556578"/>
                  <a:gd name="connsiteX20" fmla="*/ 320634 w 629542"/>
                  <a:gd name="connsiteY20" fmla="*/ 1738636 h 2556578"/>
                  <a:gd name="connsiteX21" fmla="*/ 380010 w 629542"/>
                  <a:gd name="connsiteY21" fmla="*/ 1940516 h 2556578"/>
                  <a:gd name="connsiteX22" fmla="*/ 510639 w 629542"/>
                  <a:gd name="connsiteY22" fmla="*/ 2427405 h 2556578"/>
                  <a:gd name="connsiteX23" fmla="*/ 629392 w 629542"/>
                  <a:gd name="connsiteY23" fmla="*/ 2534283 h 2556578"/>
                  <a:gd name="connsiteX24" fmla="*/ 534390 w 629542"/>
                  <a:gd name="connsiteY24" fmla="*/ 2071145 h 2556578"/>
                  <a:gd name="connsiteX25" fmla="*/ 486888 w 629542"/>
                  <a:gd name="connsiteY25" fmla="*/ 1869264 h 2556578"/>
                  <a:gd name="connsiteX26" fmla="*/ 427512 w 629542"/>
                  <a:gd name="connsiteY26" fmla="*/ 1703010 h 2556578"/>
                  <a:gd name="connsiteX27" fmla="*/ 439387 w 629542"/>
                  <a:gd name="connsiteY27" fmla="*/ 1394251 h 2556578"/>
                  <a:gd name="connsiteX28" fmla="*/ 486888 w 629542"/>
                  <a:gd name="connsiteY28" fmla="*/ 1085493 h 2556578"/>
                  <a:gd name="connsiteX29" fmla="*/ 498764 w 629542"/>
                  <a:gd name="connsiteY29" fmla="*/ 931114 h 2556578"/>
                  <a:gd name="connsiteX30" fmla="*/ 522514 w 629542"/>
                  <a:gd name="connsiteY30" fmla="*/ 883612 h 2556578"/>
                  <a:gd name="connsiteX31" fmla="*/ 510639 w 629542"/>
                  <a:gd name="connsiteY31" fmla="*/ 741109 h 2556578"/>
                  <a:gd name="connsiteX32" fmla="*/ 534390 w 629542"/>
                  <a:gd name="connsiteY32" fmla="*/ 539228 h 2556578"/>
                  <a:gd name="connsiteX33" fmla="*/ 510639 w 629542"/>
                  <a:gd name="connsiteY33" fmla="*/ 384849 h 2556578"/>
                  <a:gd name="connsiteX0" fmla="*/ 510639 w 535968"/>
                  <a:gd name="connsiteY0" fmla="*/ 384849 h 2428587"/>
                  <a:gd name="connsiteX1" fmla="*/ 427512 w 535968"/>
                  <a:gd name="connsiteY1" fmla="*/ 289846 h 2428587"/>
                  <a:gd name="connsiteX2" fmla="*/ 415636 w 535968"/>
                  <a:gd name="connsiteY2" fmla="*/ 171093 h 2428587"/>
                  <a:gd name="connsiteX3" fmla="*/ 403761 w 535968"/>
                  <a:gd name="connsiteY3" fmla="*/ 76090 h 2428587"/>
                  <a:gd name="connsiteX4" fmla="*/ 273133 w 535968"/>
                  <a:gd name="connsiteY4" fmla="*/ 4838 h 2428587"/>
                  <a:gd name="connsiteX5" fmla="*/ 142504 w 535968"/>
                  <a:gd name="connsiteY5" fmla="*/ 16714 h 2428587"/>
                  <a:gd name="connsiteX6" fmla="*/ 35626 w 535968"/>
                  <a:gd name="connsiteY6" fmla="*/ 99841 h 2428587"/>
                  <a:gd name="connsiteX7" fmla="*/ 0 w 535968"/>
                  <a:gd name="connsiteY7" fmla="*/ 242345 h 2428587"/>
                  <a:gd name="connsiteX8" fmla="*/ 35626 w 535968"/>
                  <a:gd name="connsiteY8" fmla="*/ 301721 h 2428587"/>
                  <a:gd name="connsiteX9" fmla="*/ 106878 w 535968"/>
                  <a:gd name="connsiteY9" fmla="*/ 313597 h 2428587"/>
                  <a:gd name="connsiteX10" fmla="*/ 142504 w 535968"/>
                  <a:gd name="connsiteY10" fmla="*/ 301721 h 2428587"/>
                  <a:gd name="connsiteX11" fmla="*/ 190005 w 535968"/>
                  <a:gd name="connsiteY11" fmla="*/ 384849 h 2428587"/>
                  <a:gd name="connsiteX12" fmla="*/ 142504 w 535968"/>
                  <a:gd name="connsiteY12" fmla="*/ 420475 h 2428587"/>
                  <a:gd name="connsiteX13" fmla="*/ 142504 w 535968"/>
                  <a:gd name="connsiteY13" fmla="*/ 539228 h 2428587"/>
                  <a:gd name="connsiteX14" fmla="*/ 166255 w 535968"/>
                  <a:gd name="connsiteY14" fmla="*/ 646106 h 2428587"/>
                  <a:gd name="connsiteX15" fmla="*/ 261257 w 535968"/>
                  <a:gd name="connsiteY15" fmla="*/ 705483 h 2428587"/>
                  <a:gd name="connsiteX16" fmla="*/ 285008 w 535968"/>
                  <a:gd name="connsiteY16" fmla="*/ 788610 h 2428587"/>
                  <a:gd name="connsiteX17" fmla="*/ 391886 w 535968"/>
                  <a:gd name="connsiteY17" fmla="*/ 1002366 h 2428587"/>
                  <a:gd name="connsiteX18" fmla="*/ 380010 w 535968"/>
                  <a:gd name="connsiteY18" fmla="*/ 1204246 h 2428587"/>
                  <a:gd name="connsiteX19" fmla="*/ 320634 w 535968"/>
                  <a:gd name="connsiteY19" fmla="*/ 1418002 h 2428587"/>
                  <a:gd name="connsiteX20" fmla="*/ 320634 w 535968"/>
                  <a:gd name="connsiteY20" fmla="*/ 1738636 h 2428587"/>
                  <a:gd name="connsiteX21" fmla="*/ 380010 w 535968"/>
                  <a:gd name="connsiteY21" fmla="*/ 1940516 h 2428587"/>
                  <a:gd name="connsiteX22" fmla="*/ 510639 w 535968"/>
                  <a:gd name="connsiteY22" fmla="*/ 2427405 h 2428587"/>
                  <a:gd name="connsiteX23" fmla="*/ 534390 w 535968"/>
                  <a:gd name="connsiteY23" fmla="*/ 2071145 h 2428587"/>
                  <a:gd name="connsiteX24" fmla="*/ 486888 w 535968"/>
                  <a:gd name="connsiteY24" fmla="*/ 1869264 h 2428587"/>
                  <a:gd name="connsiteX25" fmla="*/ 427512 w 535968"/>
                  <a:gd name="connsiteY25" fmla="*/ 1703010 h 2428587"/>
                  <a:gd name="connsiteX26" fmla="*/ 439387 w 535968"/>
                  <a:gd name="connsiteY26" fmla="*/ 1394251 h 2428587"/>
                  <a:gd name="connsiteX27" fmla="*/ 486888 w 535968"/>
                  <a:gd name="connsiteY27" fmla="*/ 1085493 h 2428587"/>
                  <a:gd name="connsiteX28" fmla="*/ 498764 w 535968"/>
                  <a:gd name="connsiteY28" fmla="*/ 931114 h 2428587"/>
                  <a:gd name="connsiteX29" fmla="*/ 522514 w 535968"/>
                  <a:gd name="connsiteY29" fmla="*/ 883612 h 2428587"/>
                  <a:gd name="connsiteX30" fmla="*/ 510639 w 535968"/>
                  <a:gd name="connsiteY30" fmla="*/ 741109 h 2428587"/>
                  <a:gd name="connsiteX31" fmla="*/ 534390 w 535968"/>
                  <a:gd name="connsiteY31" fmla="*/ 539228 h 2428587"/>
                  <a:gd name="connsiteX32" fmla="*/ 510639 w 535968"/>
                  <a:gd name="connsiteY32" fmla="*/ 384849 h 2428587"/>
                  <a:gd name="connsiteX0" fmla="*/ 510639 w 538319"/>
                  <a:gd name="connsiteY0" fmla="*/ 384849 h 2072243"/>
                  <a:gd name="connsiteX1" fmla="*/ 427512 w 538319"/>
                  <a:gd name="connsiteY1" fmla="*/ 289846 h 2072243"/>
                  <a:gd name="connsiteX2" fmla="*/ 415636 w 538319"/>
                  <a:gd name="connsiteY2" fmla="*/ 171093 h 2072243"/>
                  <a:gd name="connsiteX3" fmla="*/ 403761 w 538319"/>
                  <a:gd name="connsiteY3" fmla="*/ 76090 h 2072243"/>
                  <a:gd name="connsiteX4" fmla="*/ 273133 w 538319"/>
                  <a:gd name="connsiteY4" fmla="*/ 4838 h 2072243"/>
                  <a:gd name="connsiteX5" fmla="*/ 142504 w 538319"/>
                  <a:gd name="connsiteY5" fmla="*/ 16714 h 2072243"/>
                  <a:gd name="connsiteX6" fmla="*/ 35626 w 538319"/>
                  <a:gd name="connsiteY6" fmla="*/ 99841 h 2072243"/>
                  <a:gd name="connsiteX7" fmla="*/ 0 w 538319"/>
                  <a:gd name="connsiteY7" fmla="*/ 242345 h 2072243"/>
                  <a:gd name="connsiteX8" fmla="*/ 35626 w 538319"/>
                  <a:gd name="connsiteY8" fmla="*/ 301721 h 2072243"/>
                  <a:gd name="connsiteX9" fmla="*/ 106878 w 538319"/>
                  <a:gd name="connsiteY9" fmla="*/ 313597 h 2072243"/>
                  <a:gd name="connsiteX10" fmla="*/ 142504 w 538319"/>
                  <a:gd name="connsiteY10" fmla="*/ 301721 h 2072243"/>
                  <a:gd name="connsiteX11" fmla="*/ 190005 w 538319"/>
                  <a:gd name="connsiteY11" fmla="*/ 384849 h 2072243"/>
                  <a:gd name="connsiteX12" fmla="*/ 142504 w 538319"/>
                  <a:gd name="connsiteY12" fmla="*/ 420475 h 2072243"/>
                  <a:gd name="connsiteX13" fmla="*/ 142504 w 538319"/>
                  <a:gd name="connsiteY13" fmla="*/ 539228 h 2072243"/>
                  <a:gd name="connsiteX14" fmla="*/ 166255 w 538319"/>
                  <a:gd name="connsiteY14" fmla="*/ 646106 h 2072243"/>
                  <a:gd name="connsiteX15" fmla="*/ 261257 w 538319"/>
                  <a:gd name="connsiteY15" fmla="*/ 705483 h 2072243"/>
                  <a:gd name="connsiteX16" fmla="*/ 285008 w 538319"/>
                  <a:gd name="connsiteY16" fmla="*/ 788610 h 2072243"/>
                  <a:gd name="connsiteX17" fmla="*/ 391886 w 538319"/>
                  <a:gd name="connsiteY17" fmla="*/ 1002366 h 2072243"/>
                  <a:gd name="connsiteX18" fmla="*/ 380010 w 538319"/>
                  <a:gd name="connsiteY18" fmla="*/ 1204246 h 2072243"/>
                  <a:gd name="connsiteX19" fmla="*/ 320634 w 538319"/>
                  <a:gd name="connsiteY19" fmla="*/ 1418002 h 2072243"/>
                  <a:gd name="connsiteX20" fmla="*/ 320634 w 538319"/>
                  <a:gd name="connsiteY20" fmla="*/ 1738636 h 2072243"/>
                  <a:gd name="connsiteX21" fmla="*/ 380010 w 538319"/>
                  <a:gd name="connsiteY21" fmla="*/ 1940516 h 2072243"/>
                  <a:gd name="connsiteX22" fmla="*/ 534390 w 538319"/>
                  <a:gd name="connsiteY22" fmla="*/ 2071145 h 2072243"/>
                  <a:gd name="connsiteX23" fmla="*/ 486888 w 538319"/>
                  <a:gd name="connsiteY23" fmla="*/ 1869264 h 2072243"/>
                  <a:gd name="connsiteX24" fmla="*/ 427512 w 538319"/>
                  <a:gd name="connsiteY24" fmla="*/ 1703010 h 2072243"/>
                  <a:gd name="connsiteX25" fmla="*/ 439387 w 538319"/>
                  <a:gd name="connsiteY25" fmla="*/ 1394251 h 2072243"/>
                  <a:gd name="connsiteX26" fmla="*/ 486888 w 538319"/>
                  <a:gd name="connsiteY26" fmla="*/ 1085493 h 2072243"/>
                  <a:gd name="connsiteX27" fmla="*/ 498764 w 538319"/>
                  <a:gd name="connsiteY27" fmla="*/ 931114 h 2072243"/>
                  <a:gd name="connsiteX28" fmla="*/ 522514 w 538319"/>
                  <a:gd name="connsiteY28" fmla="*/ 883612 h 2072243"/>
                  <a:gd name="connsiteX29" fmla="*/ 510639 w 538319"/>
                  <a:gd name="connsiteY29" fmla="*/ 741109 h 2072243"/>
                  <a:gd name="connsiteX30" fmla="*/ 534390 w 538319"/>
                  <a:gd name="connsiteY30" fmla="*/ 539228 h 2072243"/>
                  <a:gd name="connsiteX31" fmla="*/ 510639 w 538319"/>
                  <a:gd name="connsiteY31" fmla="*/ 384849 h 2072243"/>
                  <a:gd name="connsiteX0" fmla="*/ 510639 w 534390"/>
                  <a:gd name="connsiteY0" fmla="*/ 384849 h 1945554"/>
                  <a:gd name="connsiteX1" fmla="*/ 427512 w 534390"/>
                  <a:gd name="connsiteY1" fmla="*/ 289846 h 1945554"/>
                  <a:gd name="connsiteX2" fmla="*/ 415636 w 534390"/>
                  <a:gd name="connsiteY2" fmla="*/ 171093 h 1945554"/>
                  <a:gd name="connsiteX3" fmla="*/ 403761 w 534390"/>
                  <a:gd name="connsiteY3" fmla="*/ 76090 h 1945554"/>
                  <a:gd name="connsiteX4" fmla="*/ 273133 w 534390"/>
                  <a:gd name="connsiteY4" fmla="*/ 4838 h 1945554"/>
                  <a:gd name="connsiteX5" fmla="*/ 142504 w 534390"/>
                  <a:gd name="connsiteY5" fmla="*/ 16714 h 1945554"/>
                  <a:gd name="connsiteX6" fmla="*/ 35626 w 534390"/>
                  <a:gd name="connsiteY6" fmla="*/ 99841 h 1945554"/>
                  <a:gd name="connsiteX7" fmla="*/ 0 w 534390"/>
                  <a:gd name="connsiteY7" fmla="*/ 242345 h 1945554"/>
                  <a:gd name="connsiteX8" fmla="*/ 35626 w 534390"/>
                  <a:gd name="connsiteY8" fmla="*/ 301721 h 1945554"/>
                  <a:gd name="connsiteX9" fmla="*/ 106878 w 534390"/>
                  <a:gd name="connsiteY9" fmla="*/ 313597 h 1945554"/>
                  <a:gd name="connsiteX10" fmla="*/ 142504 w 534390"/>
                  <a:gd name="connsiteY10" fmla="*/ 301721 h 1945554"/>
                  <a:gd name="connsiteX11" fmla="*/ 190005 w 534390"/>
                  <a:gd name="connsiteY11" fmla="*/ 384849 h 1945554"/>
                  <a:gd name="connsiteX12" fmla="*/ 142504 w 534390"/>
                  <a:gd name="connsiteY12" fmla="*/ 420475 h 1945554"/>
                  <a:gd name="connsiteX13" fmla="*/ 142504 w 534390"/>
                  <a:gd name="connsiteY13" fmla="*/ 539228 h 1945554"/>
                  <a:gd name="connsiteX14" fmla="*/ 166255 w 534390"/>
                  <a:gd name="connsiteY14" fmla="*/ 646106 h 1945554"/>
                  <a:gd name="connsiteX15" fmla="*/ 261257 w 534390"/>
                  <a:gd name="connsiteY15" fmla="*/ 705483 h 1945554"/>
                  <a:gd name="connsiteX16" fmla="*/ 285008 w 534390"/>
                  <a:gd name="connsiteY16" fmla="*/ 788610 h 1945554"/>
                  <a:gd name="connsiteX17" fmla="*/ 391886 w 534390"/>
                  <a:gd name="connsiteY17" fmla="*/ 1002366 h 1945554"/>
                  <a:gd name="connsiteX18" fmla="*/ 380010 w 534390"/>
                  <a:gd name="connsiteY18" fmla="*/ 1204246 h 1945554"/>
                  <a:gd name="connsiteX19" fmla="*/ 320634 w 534390"/>
                  <a:gd name="connsiteY19" fmla="*/ 1418002 h 1945554"/>
                  <a:gd name="connsiteX20" fmla="*/ 320634 w 534390"/>
                  <a:gd name="connsiteY20" fmla="*/ 1738636 h 1945554"/>
                  <a:gd name="connsiteX21" fmla="*/ 380010 w 534390"/>
                  <a:gd name="connsiteY21" fmla="*/ 1940516 h 1945554"/>
                  <a:gd name="connsiteX22" fmla="*/ 486888 w 534390"/>
                  <a:gd name="connsiteY22" fmla="*/ 1869264 h 1945554"/>
                  <a:gd name="connsiteX23" fmla="*/ 427512 w 534390"/>
                  <a:gd name="connsiteY23" fmla="*/ 1703010 h 1945554"/>
                  <a:gd name="connsiteX24" fmla="*/ 439387 w 534390"/>
                  <a:gd name="connsiteY24" fmla="*/ 1394251 h 1945554"/>
                  <a:gd name="connsiteX25" fmla="*/ 486888 w 534390"/>
                  <a:gd name="connsiteY25" fmla="*/ 1085493 h 1945554"/>
                  <a:gd name="connsiteX26" fmla="*/ 498764 w 534390"/>
                  <a:gd name="connsiteY26" fmla="*/ 931114 h 1945554"/>
                  <a:gd name="connsiteX27" fmla="*/ 522514 w 534390"/>
                  <a:gd name="connsiteY27" fmla="*/ 883612 h 1945554"/>
                  <a:gd name="connsiteX28" fmla="*/ 510639 w 534390"/>
                  <a:gd name="connsiteY28" fmla="*/ 741109 h 1945554"/>
                  <a:gd name="connsiteX29" fmla="*/ 534390 w 534390"/>
                  <a:gd name="connsiteY29" fmla="*/ 539228 h 1945554"/>
                  <a:gd name="connsiteX30" fmla="*/ 510639 w 534390"/>
                  <a:gd name="connsiteY30" fmla="*/ 384849 h 1945554"/>
                  <a:gd name="connsiteX0" fmla="*/ 510639 w 534390"/>
                  <a:gd name="connsiteY0" fmla="*/ 384849 h 1940726"/>
                  <a:gd name="connsiteX1" fmla="*/ 427512 w 534390"/>
                  <a:gd name="connsiteY1" fmla="*/ 289846 h 1940726"/>
                  <a:gd name="connsiteX2" fmla="*/ 415636 w 534390"/>
                  <a:gd name="connsiteY2" fmla="*/ 171093 h 1940726"/>
                  <a:gd name="connsiteX3" fmla="*/ 403761 w 534390"/>
                  <a:gd name="connsiteY3" fmla="*/ 76090 h 1940726"/>
                  <a:gd name="connsiteX4" fmla="*/ 273133 w 534390"/>
                  <a:gd name="connsiteY4" fmla="*/ 4838 h 1940726"/>
                  <a:gd name="connsiteX5" fmla="*/ 142504 w 534390"/>
                  <a:gd name="connsiteY5" fmla="*/ 16714 h 1940726"/>
                  <a:gd name="connsiteX6" fmla="*/ 35626 w 534390"/>
                  <a:gd name="connsiteY6" fmla="*/ 99841 h 1940726"/>
                  <a:gd name="connsiteX7" fmla="*/ 0 w 534390"/>
                  <a:gd name="connsiteY7" fmla="*/ 242345 h 1940726"/>
                  <a:gd name="connsiteX8" fmla="*/ 35626 w 534390"/>
                  <a:gd name="connsiteY8" fmla="*/ 301721 h 1940726"/>
                  <a:gd name="connsiteX9" fmla="*/ 106878 w 534390"/>
                  <a:gd name="connsiteY9" fmla="*/ 313597 h 1940726"/>
                  <a:gd name="connsiteX10" fmla="*/ 142504 w 534390"/>
                  <a:gd name="connsiteY10" fmla="*/ 301721 h 1940726"/>
                  <a:gd name="connsiteX11" fmla="*/ 190005 w 534390"/>
                  <a:gd name="connsiteY11" fmla="*/ 384849 h 1940726"/>
                  <a:gd name="connsiteX12" fmla="*/ 142504 w 534390"/>
                  <a:gd name="connsiteY12" fmla="*/ 420475 h 1940726"/>
                  <a:gd name="connsiteX13" fmla="*/ 142504 w 534390"/>
                  <a:gd name="connsiteY13" fmla="*/ 539228 h 1940726"/>
                  <a:gd name="connsiteX14" fmla="*/ 166255 w 534390"/>
                  <a:gd name="connsiteY14" fmla="*/ 646106 h 1940726"/>
                  <a:gd name="connsiteX15" fmla="*/ 261257 w 534390"/>
                  <a:gd name="connsiteY15" fmla="*/ 705483 h 1940726"/>
                  <a:gd name="connsiteX16" fmla="*/ 285008 w 534390"/>
                  <a:gd name="connsiteY16" fmla="*/ 788610 h 1940726"/>
                  <a:gd name="connsiteX17" fmla="*/ 391886 w 534390"/>
                  <a:gd name="connsiteY17" fmla="*/ 1002366 h 1940726"/>
                  <a:gd name="connsiteX18" fmla="*/ 380010 w 534390"/>
                  <a:gd name="connsiteY18" fmla="*/ 1204246 h 1940726"/>
                  <a:gd name="connsiteX19" fmla="*/ 320634 w 534390"/>
                  <a:gd name="connsiteY19" fmla="*/ 1418002 h 1940726"/>
                  <a:gd name="connsiteX20" fmla="*/ 320634 w 534390"/>
                  <a:gd name="connsiteY20" fmla="*/ 1738636 h 1940726"/>
                  <a:gd name="connsiteX21" fmla="*/ 380010 w 534390"/>
                  <a:gd name="connsiteY21" fmla="*/ 1940516 h 1940726"/>
                  <a:gd name="connsiteX22" fmla="*/ 427512 w 534390"/>
                  <a:gd name="connsiteY22" fmla="*/ 1703010 h 1940726"/>
                  <a:gd name="connsiteX23" fmla="*/ 439387 w 534390"/>
                  <a:gd name="connsiteY23" fmla="*/ 1394251 h 1940726"/>
                  <a:gd name="connsiteX24" fmla="*/ 486888 w 534390"/>
                  <a:gd name="connsiteY24" fmla="*/ 1085493 h 1940726"/>
                  <a:gd name="connsiteX25" fmla="*/ 498764 w 534390"/>
                  <a:gd name="connsiteY25" fmla="*/ 931114 h 1940726"/>
                  <a:gd name="connsiteX26" fmla="*/ 522514 w 534390"/>
                  <a:gd name="connsiteY26" fmla="*/ 883612 h 1940726"/>
                  <a:gd name="connsiteX27" fmla="*/ 510639 w 534390"/>
                  <a:gd name="connsiteY27" fmla="*/ 741109 h 1940726"/>
                  <a:gd name="connsiteX28" fmla="*/ 534390 w 534390"/>
                  <a:gd name="connsiteY28" fmla="*/ 539228 h 1940726"/>
                  <a:gd name="connsiteX29" fmla="*/ 510639 w 534390"/>
                  <a:gd name="connsiteY29" fmla="*/ 384849 h 1940726"/>
                  <a:gd name="connsiteX0" fmla="*/ 510639 w 534390"/>
                  <a:gd name="connsiteY0" fmla="*/ 384849 h 1763404"/>
                  <a:gd name="connsiteX1" fmla="*/ 427512 w 534390"/>
                  <a:gd name="connsiteY1" fmla="*/ 289846 h 1763404"/>
                  <a:gd name="connsiteX2" fmla="*/ 415636 w 534390"/>
                  <a:gd name="connsiteY2" fmla="*/ 171093 h 1763404"/>
                  <a:gd name="connsiteX3" fmla="*/ 403761 w 534390"/>
                  <a:gd name="connsiteY3" fmla="*/ 76090 h 1763404"/>
                  <a:gd name="connsiteX4" fmla="*/ 273133 w 534390"/>
                  <a:gd name="connsiteY4" fmla="*/ 4838 h 1763404"/>
                  <a:gd name="connsiteX5" fmla="*/ 142504 w 534390"/>
                  <a:gd name="connsiteY5" fmla="*/ 16714 h 1763404"/>
                  <a:gd name="connsiteX6" fmla="*/ 35626 w 534390"/>
                  <a:gd name="connsiteY6" fmla="*/ 99841 h 1763404"/>
                  <a:gd name="connsiteX7" fmla="*/ 0 w 534390"/>
                  <a:gd name="connsiteY7" fmla="*/ 242345 h 1763404"/>
                  <a:gd name="connsiteX8" fmla="*/ 35626 w 534390"/>
                  <a:gd name="connsiteY8" fmla="*/ 301721 h 1763404"/>
                  <a:gd name="connsiteX9" fmla="*/ 106878 w 534390"/>
                  <a:gd name="connsiteY9" fmla="*/ 313597 h 1763404"/>
                  <a:gd name="connsiteX10" fmla="*/ 142504 w 534390"/>
                  <a:gd name="connsiteY10" fmla="*/ 301721 h 1763404"/>
                  <a:gd name="connsiteX11" fmla="*/ 190005 w 534390"/>
                  <a:gd name="connsiteY11" fmla="*/ 384849 h 1763404"/>
                  <a:gd name="connsiteX12" fmla="*/ 142504 w 534390"/>
                  <a:gd name="connsiteY12" fmla="*/ 420475 h 1763404"/>
                  <a:gd name="connsiteX13" fmla="*/ 142504 w 534390"/>
                  <a:gd name="connsiteY13" fmla="*/ 539228 h 1763404"/>
                  <a:gd name="connsiteX14" fmla="*/ 166255 w 534390"/>
                  <a:gd name="connsiteY14" fmla="*/ 646106 h 1763404"/>
                  <a:gd name="connsiteX15" fmla="*/ 261257 w 534390"/>
                  <a:gd name="connsiteY15" fmla="*/ 705483 h 1763404"/>
                  <a:gd name="connsiteX16" fmla="*/ 285008 w 534390"/>
                  <a:gd name="connsiteY16" fmla="*/ 788610 h 1763404"/>
                  <a:gd name="connsiteX17" fmla="*/ 391886 w 534390"/>
                  <a:gd name="connsiteY17" fmla="*/ 1002366 h 1763404"/>
                  <a:gd name="connsiteX18" fmla="*/ 380010 w 534390"/>
                  <a:gd name="connsiteY18" fmla="*/ 1204246 h 1763404"/>
                  <a:gd name="connsiteX19" fmla="*/ 320634 w 534390"/>
                  <a:gd name="connsiteY19" fmla="*/ 1418002 h 1763404"/>
                  <a:gd name="connsiteX20" fmla="*/ 320634 w 534390"/>
                  <a:gd name="connsiteY20" fmla="*/ 1738636 h 1763404"/>
                  <a:gd name="connsiteX21" fmla="*/ 427512 w 534390"/>
                  <a:gd name="connsiteY21" fmla="*/ 1703010 h 1763404"/>
                  <a:gd name="connsiteX22" fmla="*/ 439387 w 534390"/>
                  <a:gd name="connsiteY22" fmla="*/ 1394251 h 1763404"/>
                  <a:gd name="connsiteX23" fmla="*/ 486888 w 534390"/>
                  <a:gd name="connsiteY23" fmla="*/ 1085493 h 1763404"/>
                  <a:gd name="connsiteX24" fmla="*/ 498764 w 534390"/>
                  <a:gd name="connsiteY24" fmla="*/ 931114 h 1763404"/>
                  <a:gd name="connsiteX25" fmla="*/ 522514 w 534390"/>
                  <a:gd name="connsiteY25" fmla="*/ 883612 h 1763404"/>
                  <a:gd name="connsiteX26" fmla="*/ 510639 w 534390"/>
                  <a:gd name="connsiteY26" fmla="*/ 741109 h 1763404"/>
                  <a:gd name="connsiteX27" fmla="*/ 534390 w 534390"/>
                  <a:gd name="connsiteY27" fmla="*/ 539228 h 1763404"/>
                  <a:gd name="connsiteX28" fmla="*/ 510639 w 534390"/>
                  <a:gd name="connsiteY28" fmla="*/ 384849 h 1763404"/>
                  <a:gd name="connsiteX0" fmla="*/ 510639 w 534390"/>
                  <a:gd name="connsiteY0" fmla="*/ 384849 h 1703066"/>
                  <a:gd name="connsiteX1" fmla="*/ 427512 w 534390"/>
                  <a:gd name="connsiteY1" fmla="*/ 289846 h 1703066"/>
                  <a:gd name="connsiteX2" fmla="*/ 415636 w 534390"/>
                  <a:gd name="connsiteY2" fmla="*/ 171093 h 1703066"/>
                  <a:gd name="connsiteX3" fmla="*/ 403761 w 534390"/>
                  <a:gd name="connsiteY3" fmla="*/ 76090 h 1703066"/>
                  <a:gd name="connsiteX4" fmla="*/ 273133 w 534390"/>
                  <a:gd name="connsiteY4" fmla="*/ 4838 h 1703066"/>
                  <a:gd name="connsiteX5" fmla="*/ 142504 w 534390"/>
                  <a:gd name="connsiteY5" fmla="*/ 16714 h 1703066"/>
                  <a:gd name="connsiteX6" fmla="*/ 35626 w 534390"/>
                  <a:gd name="connsiteY6" fmla="*/ 99841 h 1703066"/>
                  <a:gd name="connsiteX7" fmla="*/ 0 w 534390"/>
                  <a:gd name="connsiteY7" fmla="*/ 242345 h 1703066"/>
                  <a:gd name="connsiteX8" fmla="*/ 35626 w 534390"/>
                  <a:gd name="connsiteY8" fmla="*/ 301721 h 1703066"/>
                  <a:gd name="connsiteX9" fmla="*/ 106878 w 534390"/>
                  <a:gd name="connsiteY9" fmla="*/ 313597 h 1703066"/>
                  <a:gd name="connsiteX10" fmla="*/ 142504 w 534390"/>
                  <a:gd name="connsiteY10" fmla="*/ 301721 h 1703066"/>
                  <a:gd name="connsiteX11" fmla="*/ 190005 w 534390"/>
                  <a:gd name="connsiteY11" fmla="*/ 384849 h 1703066"/>
                  <a:gd name="connsiteX12" fmla="*/ 142504 w 534390"/>
                  <a:gd name="connsiteY12" fmla="*/ 420475 h 1703066"/>
                  <a:gd name="connsiteX13" fmla="*/ 142504 w 534390"/>
                  <a:gd name="connsiteY13" fmla="*/ 539228 h 1703066"/>
                  <a:gd name="connsiteX14" fmla="*/ 166255 w 534390"/>
                  <a:gd name="connsiteY14" fmla="*/ 646106 h 1703066"/>
                  <a:gd name="connsiteX15" fmla="*/ 261257 w 534390"/>
                  <a:gd name="connsiteY15" fmla="*/ 705483 h 1703066"/>
                  <a:gd name="connsiteX16" fmla="*/ 285008 w 534390"/>
                  <a:gd name="connsiteY16" fmla="*/ 788610 h 1703066"/>
                  <a:gd name="connsiteX17" fmla="*/ 391886 w 534390"/>
                  <a:gd name="connsiteY17" fmla="*/ 1002366 h 1703066"/>
                  <a:gd name="connsiteX18" fmla="*/ 380010 w 534390"/>
                  <a:gd name="connsiteY18" fmla="*/ 1204246 h 1703066"/>
                  <a:gd name="connsiteX19" fmla="*/ 320634 w 534390"/>
                  <a:gd name="connsiteY19" fmla="*/ 1418002 h 1703066"/>
                  <a:gd name="connsiteX20" fmla="*/ 427512 w 534390"/>
                  <a:gd name="connsiteY20" fmla="*/ 1703010 h 1703066"/>
                  <a:gd name="connsiteX21" fmla="*/ 439387 w 534390"/>
                  <a:gd name="connsiteY21" fmla="*/ 1394251 h 1703066"/>
                  <a:gd name="connsiteX22" fmla="*/ 486888 w 534390"/>
                  <a:gd name="connsiteY22" fmla="*/ 1085493 h 1703066"/>
                  <a:gd name="connsiteX23" fmla="*/ 498764 w 534390"/>
                  <a:gd name="connsiteY23" fmla="*/ 931114 h 1703066"/>
                  <a:gd name="connsiteX24" fmla="*/ 522514 w 534390"/>
                  <a:gd name="connsiteY24" fmla="*/ 883612 h 1703066"/>
                  <a:gd name="connsiteX25" fmla="*/ 510639 w 534390"/>
                  <a:gd name="connsiteY25" fmla="*/ 741109 h 1703066"/>
                  <a:gd name="connsiteX26" fmla="*/ 534390 w 534390"/>
                  <a:gd name="connsiteY26" fmla="*/ 539228 h 1703066"/>
                  <a:gd name="connsiteX27" fmla="*/ 510639 w 534390"/>
                  <a:gd name="connsiteY27" fmla="*/ 384849 h 1703066"/>
                  <a:gd name="connsiteX0" fmla="*/ 510639 w 534390"/>
                  <a:gd name="connsiteY0" fmla="*/ 384849 h 1439398"/>
                  <a:gd name="connsiteX1" fmla="*/ 427512 w 534390"/>
                  <a:gd name="connsiteY1" fmla="*/ 289846 h 1439398"/>
                  <a:gd name="connsiteX2" fmla="*/ 415636 w 534390"/>
                  <a:gd name="connsiteY2" fmla="*/ 171093 h 1439398"/>
                  <a:gd name="connsiteX3" fmla="*/ 403761 w 534390"/>
                  <a:gd name="connsiteY3" fmla="*/ 76090 h 1439398"/>
                  <a:gd name="connsiteX4" fmla="*/ 273133 w 534390"/>
                  <a:gd name="connsiteY4" fmla="*/ 4838 h 1439398"/>
                  <a:gd name="connsiteX5" fmla="*/ 142504 w 534390"/>
                  <a:gd name="connsiteY5" fmla="*/ 16714 h 1439398"/>
                  <a:gd name="connsiteX6" fmla="*/ 35626 w 534390"/>
                  <a:gd name="connsiteY6" fmla="*/ 99841 h 1439398"/>
                  <a:gd name="connsiteX7" fmla="*/ 0 w 534390"/>
                  <a:gd name="connsiteY7" fmla="*/ 242345 h 1439398"/>
                  <a:gd name="connsiteX8" fmla="*/ 35626 w 534390"/>
                  <a:gd name="connsiteY8" fmla="*/ 301721 h 1439398"/>
                  <a:gd name="connsiteX9" fmla="*/ 106878 w 534390"/>
                  <a:gd name="connsiteY9" fmla="*/ 313597 h 1439398"/>
                  <a:gd name="connsiteX10" fmla="*/ 142504 w 534390"/>
                  <a:gd name="connsiteY10" fmla="*/ 301721 h 1439398"/>
                  <a:gd name="connsiteX11" fmla="*/ 190005 w 534390"/>
                  <a:gd name="connsiteY11" fmla="*/ 384849 h 1439398"/>
                  <a:gd name="connsiteX12" fmla="*/ 142504 w 534390"/>
                  <a:gd name="connsiteY12" fmla="*/ 420475 h 1439398"/>
                  <a:gd name="connsiteX13" fmla="*/ 142504 w 534390"/>
                  <a:gd name="connsiteY13" fmla="*/ 539228 h 1439398"/>
                  <a:gd name="connsiteX14" fmla="*/ 166255 w 534390"/>
                  <a:gd name="connsiteY14" fmla="*/ 646106 h 1439398"/>
                  <a:gd name="connsiteX15" fmla="*/ 261257 w 534390"/>
                  <a:gd name="connsiteY15" fmla="*/ 705483 h 1439398"/>
                  <a:gd name="connsiteX16" fmla="*/ 285008 w 534390"/>
                  <a:gd name="connsiteY16" fmla="*/ 788610 h 1439398"/>
                  <a:gd name="connsiteX17" fmla="*/ 391886 w 534390"/>
                  <a:gd name="connsiteY17" fmla="*/ 1002366 h 1439398"/>
                  <a:gd name="connsiteX18" fmla="*/ 380010 w 534390"/>
                  <a:gd name="connsiteY18" fmla="*/ 1204246 h 1439398"/>
                  <a:gd name="connsiteX19" fmla="*/ 320634 w 534390"/>
                  <a:gd name="connsiteY19" fmla="*/ 1418002 h 1439398"/>
                  <a:gd name="connsiteX20" fmla="*/ 439387 w 534390"/>
                  <a:gd name="connsiteY20" fmla="*/ 1394251 h 1439398"/>
                  <a:gd name="connsiteX21" fmla="*/ 486888 w 534390"/>
                  <a:gd name="connsiteY21" fmla="*/ 1085493 h 1439398"/>
                  <a:gd name="connsiteX22" fmla="*/ 498764 w 534390"/>
                  <a:gd name="connsiteY22" fmla="*/ 931114 h 1439398"/>
                  <a:gd name="connsiteX23" fmla="*/ 522514 w 534390"/>
                  <a:gd name="connsiteY23" fmla="*/ 883612 h 1439398"/>
                  <a:gd name="connsiteX24" fmla="*/ 510639 w 534390"/>
                  <a:gd name="connsiteY24" fmla="*/ 741109 h 1439398"/>
                  <a:gd name="connsiteX25" fmla="*/ 534390 w 534390"/>
                  <a:gd name="connsiteY25" fmla="*/ 539228 h 1439398"/>
                  <a:gd name="connsiteX26" fmla="*/ 510639 w 534390"/>
                  <a:gd name="connsiteY26" fmla="*/ 384849 h 1439398"/>
                  <a:gd name="connsiteX0" fmla="*/ 510639 w 534390"/>
                  <a:gd name="connsiteY0" fmla="*/ 384849 h 1419644"/>
                  <a:gd name="connsiteX1" fmla="*/ 427512 w 534390"/>
                  <a:gd name="connsiteY1" fmla="*/ 289846 h 1419644"/>
                  <a:gd name="connsiteX2" fmla="*/ 415636 w 534390"/>
                  <a:gd name="connsiteY2" fmla="*/ 171093 h 1419644"/>
                  <a:gd name="connsiteX3" fmla="*/ 403761 w 534390"/>
                  <a:gd name="connsiteY3" fmla="*/ 76090 h 1419644"/>
                  <a:gd name="connsiteX4" fmla="*/ 273133 w 534390"/>
                  <a:gd name="connsiteY4" fmla="*/ 4838 h 1419644"/>
                  <a:gd name="connsiteX5" fmla="*/ 142504 w 534390"/>
                  <a:gd name="connsiteY5" fmla="*/ 16714 h 1419644"/>
                  <a:gd name="connsiteX6" fmla="*/ 35626 w 534390"/>
                  <a:gd name="connsiteY6" fmla="*/ 99841 h 1419644"/>
                  <a:gd name="connsiteX7" fmla="*/ 0 w 534390"/>
                  <a:gd name="connsiteY7" fmla="*/ 242345 h 1419644"/>
                  <a:gd name="connsiteX8" fmla="*/ 35626 w 534390"/>
                  <a:gd name="connsiteY8" fmla="*/ 301721 h 1419644"/>
                  <a:gd name="connsiteX9" fmla="*/ 106878 w 534390"/>
                  <a:gd name="connsiteY9" fmla="*/ 313597 h 1419644"/>
                  <a:gd name="connsiteX10" fmla="*/ 142504 w 534390"/>
                  <a:gd name="connsiteY10" fmla="*/ 301721 h 1419644"/>
                  <a:gd name="connsiteX11" fmla="*/ 190005 w 534390"/>
                  <a:gd name="connsiteY11" fmla="*/ 384849 h 1419644"/>
                  <a:gd name="connsiteX12" fmla="*/ 142504 w 534390"/>
                  <a:gd name="connsiteY12" fmla="*/ 420475 h 1419644"/>
                  <a:gd name="connsiteX13" fmla="*/ 142504 w 534390"/>
                  <a:gd name="connsiteY13" fmla="*/ 539228 h 1419644"/>
                  <a:gd name="connsiteX14" fmla="*/ 166255 w 534390"/>
                  <a:gd name="connsiteY14" fmla="*/ 646106 h 1419644"/>
                  <a:gd name="connsiteX15" fmla="*/ 261257 w 534390"/>
                  <a:gd name="connsiteY15" fmla="*/ 705483 h 1419644"/>
                  <a:gd name="connsiteX16" fmla="*/ 285008 w 534390"/>
                  <a:gd name="connsiteY16" fmla="*/ 788610 h 1419644"/>
                  <a:gd name="connsiteX17" fmla="*/ 391886 w 534390"/>
                  <a:gd name="connsiteY17" fmla="*/ 1002366 h 1419644"/>
                  <a:gd name="connsiteX18" fmla="*/ 380010 w 534390"/>
                  <a:gd name="connsiteY18" fmla="*/ 1204246 h 1419644"/>
                  <a:gd name="connsiteX19" fmla="*/ 320634 w 534390"/>
                  <a:gd name="connsiteY19" fmla="*/ 1418002 h 1419644"/>
                  <a:gd name="connsiteX20" fmla="*/ 486888 w 534390"/>
                  <a:gd name="connsiteY20" fmla="*/ 1085493 h 1419644"/>
                  <a:gd name="connsiteX21" fmla="*/ 498764 w 534390"/>
                  <a:gd name="connsiteY21" fmla="*/ 931114 h 1419644"/>
                  <a:gd name="connsiteX22" fmla="*/ 522514 w 534390"/>
                  <a:gd name="connsiteY22" fmla="*/ 883612 h 1419644"/>
                  <a:gd name="connsiteX23" fmla="*/ 510639 w 534390"/>
                  <a:gd name="connsiteY23" fmla="*/ 741109 h 1419644"/>
                  <a:gd name="connsiteX24" fmla="*/ 534390 w 534390"/>
                  <a:gd name="connsiteY24" fmla="*/ 539228 h 1419644"/>
                  <a:gd name="connsiteX25" fmla="*/ 510639 w 534390"/>
                  <a:gd name="connsiteY25" fmla="*/ 384849 h 1419644"/>
                  <a:gd name="connsiteX0" fmla="*/ 510639 w 534390"/>
                  <a:gd name="connsiteY0" fmla="*/ 384849 h 1205722"/>
                  <a:gd name="connsiteX1" fmla="*/ 427512 w 534390"/>
                  <a:gd name="connsiteY1" fmla="*/ 289846 h 1205722"/>
                  <a:gd name="connsiteX2" fmla="*/ 415636 w 534390"/>
                  <a:gd name="connsiteY2" fmla="*/ 171093 h 1205722"/>
                  <a:gd name="connsiteX3" fmla="*/ 403761 w 534390"/>
                  <a:gd name="connsiteY3" fmla="*/ 76090 h 1205722"/>
                  <a:gd name="connsiteX4" fmla="*/ 273133 w 534390"/>
                  <a:gd name="connsiteY4" fmla="*/ 4838 h 1205722"/>
                  <a:gd name="connsiteX5" fmla="*/ 142504 w 534390"/>
                  <a:gd name="connsiteY5" fmla="*/ 16714 h 1205722"/>
                  <a:gd name="connsiteX6" fmla="*/ 35626 w 534390"/>
                  <a:gd name="connsiteY6" fmla="*/ 99841 h 1205722"/>
                  <a:gd name="connsiteX7" fmla="*/ 0 w 534390"/>
                  <a:gd name="connsiteY7" fmla="*/ 242345 h 1205722"/>
                  <a:gd name="connsiteX8" fmla="*/ 35626 w 534390"/>
                  <a:gd name="connsiteY8" fmla="*/ 301721 h 1205722"/>
                  <a:gd name="connsiteX9" fmla="*/ 106878 w 534390"/>
                  <a:gd name="connsiteY9" fmla="*/ 313597 h 1205722"/>
                  <a:gd name="connsiteX10" fmla="*/ 142504 w 534390"/>
                  <a:gd name="connsiteY10" fmla="*/ 301721 h 1205722"/>
                  <a:gd name="connsiteX11" fmla="*/ 190005 w 534390"/>
                  <a:gd name="connsiteY11" fmla="*/ 384849 h 1205722"/>
                  <a:gd name="connsiteX12" fmla="*/ 142504 w 534390"/>
                  <a:gd name="connsiteY12" fmla="*/ 420475 h 1205722"/>
                  <a:gd name="connsiteX13" fmla="*/ 142504 w 534390"/>
                  <a:gd name="connsiteY13" fmla="*/ 539228 h 1205722"/>
                  <a:gd name="connsiteX14" fmla="*/ 166255 w 534390"/>
                  <a:gd name="connsiteY14" fmla="*/ 646106 h 1205722"/>
                  <a:gd name="connsiteX15" fmla="*/ 261257 w 534390"/>
                  <a:gd name="connsiteY15" fmla="*/ 705483 h 1205722"/>
                  <a:gd name="connsiteX16" fmla="*/ 285008 w 534390"/>
                  <a:gd name="connsiteY16" fmla="*/ 788610 h 1205722"/>
                  <a:gd name="connsiteX17" fmla="*/ 391886 w 534390"/>
                  <a:gd name="connsiteY17" fmla="*/ 1002366 h 1205722"/>
                  <a:gd name="connsiteX18" fmla="*/ 380010 w 534390"/>
                  <a:gd name="connsiteY18" fmla="*/ 1204246 h 1205722"/>
                  <a:gd name="connsiteX19" fmla="*/ 486888 w 534390"/>
                  <a:gd name="connsiteY19" fmla="*/ 1085493 h 1205722"/>
                  <a:gd name="connsiteX20" fmla="*/ 498764 w 534390"/>
                  <a:gd name="connsiteY20" fmla="*/ 931114 h 1205722"/>
                  <a:gd name="connsiteX21" fmla="*/ 522514 w 534390"/>
                  <a:gd name="connsiteY21" fmla="*/ 883612 h 1205722"/>
                  <a:gd name="connsiteX22" fmla="*/ 510639 w 534390"/>
                  <a:gd name="connsiteY22" fmla="*/ 741109 h 1205722"/>
                  <a:gd name="connsiteX23" fmla="*/ 534390 w 534390"/>
                  <a:gd name="connsiteY23" fmla="*/ 539228 h 1205722"/>
                  <a:gd name="connsiteX24" fmla="*/ 510639 w 534390"/>
                  <a:gd name="connsiteY24" fmla="*/ 384849 h 120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4390" h="1205722">
                    <a:moveTo>
                      <a:pt x="510639" y="384849"/>
                    </a:moveTo>
                    <a:cubicBezTo>
                      <a:pt x="492826" y="343285"/>
                      <a:pt x="443346" y="325472"/>
                      <a:pt x="427512" y="289846"/>
                    </a:cubicBezTo>
                    <a:cubicBezTo>
                      <a:pt x="411678" y="254220"/>
                      <a:pt x="419594" y="206719"/>
                      <a:pt x="415636" y="171093"/>
                    </a:cubicBezTo>
                    <a:cubicBezTo>
                      <a:pt x="411678" y="135467"/>
                      <a:pt x="427511" y="103799"/>
                      <a:pt x="403761" y="76090"/>
                    </a:cubicBezTo>
                    <a:cubicBezTo>
                      <a:pt x="380011" y="48381"/>
                      <a:pt x="316676" y="14734"/>
                      <a:pt x="273133" y="4838"/>
                    </a:cubicBezTo>
                    <a:cubicBezTo>
                      <a:pt x="229590" y="-5058"/>
                      <a:pt x="182088" y="880"/>
                      <a:pt x="142504" y="16714"/>
                    </a:cubicBezTo>
                    <a:cubicBezTo>
                      <a:pt x="102920" y="32548"/>
                      <a:pt x="59377" y="62236"/>
                      <a:pt x="35626" y="99841"/>
                    </a:cubicBezTo>
                    <a:cubicBezTo>
                      <a:pt x="11875" y="137446"/>
                      <a:pt x="0" y="208698"/>
                      <a:pt x="0" y="242345"/>
                    </a:cubicBezTo>
                    <a:cubicBezTo>
                      <a:pt x="0" y="275992"/>
                      <a:pt x="17813" y="289846"/>
                      <a:pt x="35626" y="301721"/>
                    </a:cubicBezTo>
                    <a:cubicBezTo>
                      <a:pt x="53439" y="313596"/>
                      <a:pt x="89065" y="313597"/>
                      <a:pt x="106878" y="313597"/>
                    </a:cubicBezTo>
                    <a:cubicBezTo>
                      <a:pt x="124691" y="313597"/>
                      <a:pt x="128650" y="289846"/>
                      <a:pt x="142504" y="301721"/>
                    </a:cubicBezTo>
                    <a:cubicBezTo>
                      <a:pt x="156359" y="313596"/>
                      <a:pt x="190005" y="365057"/>
                      <a:pt x="190005" y="384849"/>
                    </a:cubicBezTo>
                    <a:cubicBezTo>
                      <a:pt x="190005" y="404641"/>
                      <a:pt x="150421" y="394745"/>
                      <a:pt x="142504" y="420475"/>
                    </a:cubicBezTo>
                    <a:cubicBezTo>
                      <a:pt x="134587" y="446205"/>
                      <a:pt x="138546" y="501623"/>
                      <a:pt x="142504" y="539228"/>
                    </a:cubicBezTo>
                    <a:cubicBezTo>
                      <a:pt x="146462" y="576833"/>
                      <a:pt x="146463" y="618397"/>
                      <a:pt x="166255" y="646106"/>
                    </a:cubicBezTo>
                    <a:cubicBezTo>
                      <a:pt x="186047" y="673815"/>
                      <a:pt x="241465" y="681732"/>
                      <a:pt x="261257" y="705483"/>
                    </a:cubicBezTo>
                    <a:cubicBezTo>
                      <a:pt x="281049" y="729234"/>
                      <a:pt x="263237" y="739130"/>
                      <a:pt x="285008" y="788610"/>
                    </a:cubicBezTo>
                    <a:cubicBezTo>
                      <a:pt x="306780" y="838091"/>
                      <a:pt x="376052" y="933093"/>
                      <a:pt x="391886" y="1002366"/>
                    </a:cubicBezTo>
                    <a:cubicBezTo>
                      <a:pt x="407720" y="1071639"/>
                      <a:pt x="364176" y="1190392"/>
                      <a:pt x="380010" y="1204246"/>
                    </a:cubicBezTo>
                    <a:cubicBezTo>
                      <a:pt x="395844" y="1218101"/>
                      <a:pt x="467096" y="1131015"/>
                      <a:pt x="486888" y="1085493"/>
                    </a:cubicBezTo>
                    <a:cubicBezTo>
                      <a:pt x="506680" y="1039971"/>
                      <a:pt x="492826" y="964761"/>
                      <a:pt x="498764" y="931114"/>
                    </a:cubicBezTo>
                    <a:cubicBezTo>
                      <a:pt x="504702" y="897467"/>
                      <a:pt x="520535" y="915280"/>
                      <a:pt x="522514" y="883612"/>
                    </a:cubicBezTo>
                    <a:cubicBezTo>
                      <a:pt x="524493" y="851945"/>
                      <a:pt x="508660" y="798506"/>
                      <a:pt x="510639" y="741109"/>
                    </a:cubicBezTo>
                    <a:cubicBezTo>
                      <a:pt x="512618" y="683712"/>
                      <a:pt x="534390" y="598605"/>
                      <a:pt x="534390" y="539228"/>
                    </a:cubicBezTo>
                    <a:cubicBezTo>
                      <a:pt x="534390" y="479851"/>
                      <a:pt x="528452" y="426413"/>
                      <a:pt x="510639" y="38484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48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 prst="softRound"/>
                <a:bevelB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804613" y="2256818"/>
                <a:ext cx="1032681" cy="409433"/>
              </a:xfrm>
              <a:custGeom>
                <a:avLst/>
                <a:gdLst>
                  <a:gd name="connsiteX0" fmla="*/ 288878 w 1032681"/>
                  <a:gd name="connsiteY0" fmla="*/ 368489 h 409433"/>
                  <a:gd name="connsiteX1" fmla="*/ 125105 w 1032681"/>
                  <a:gd name="connsiteY1" fmla="*/ 327546 h 409433"/>
                  <a:gd name="connsiteX2" fmla="*/ 56866 w 1032681"/>
                  <a:gd name="connsiteY2" fmla="*/ 354841 h 409433"/>
                  <a:gd name="connsiteX3" fmla="*/ 2275 w 1032681"/>
                  <a:gd name="connsiteY3" fmla="*/ 286603 h 409433"/>
                  <a:gd name="connsiteX4" fmla="*/ 43218 w 1032681"/>
                  <a:gd name="connsiteY4" fmla="*/ 204716 h 409433"/>
                  <a:gd name="connsiteX5" fmla="*/ 111457 w 1032681"/>
                  <a:gd name="connsiteY5" fmla="*/ 136477 h 409433"/>
                  <a:gd name="connsiteX6" fmla="*/ 275230 w 1032681"/>
                  <a:gd name="connsiteY6" fmla="*/ 40943 h 409433"/>
                  <a:gd name="connsiteX7" fmla="*/ 507242 w 1032681"/>
                  <a:gd name="connsiteY7" fmla="*/ 0 h 409433"/>
                  <a:gd name="connsiteX8" fmla="*/ 725606 w 1032681"/>
                  <a:gd name="connsiteY8" fmla="*/ 40943 h 409433"/>
                  <a:gd name="connsiteX9" fmla="*/ 984914 w 1032681"/>
                  <a:gd name="connsiteY9" fmla="*/ 177421 h 409433"/>
                  <a:gd name="connsiteX10" fmla="*/ 1012209 w 1032681"/>
                  <a:gd name="connsiteY10" fmla="*/ 245659 h 409433"/>
                  <a:gd name="connsiteX11" fmla="*/ 971266 w 1032681"/>
                  <a:gd name="connsiteY11" fmla="*/ 327546 h 409433"/>
                  <a:gd name="connsiteX12" fmla="*/ 875732 w 1032681"/>
                  <a:gd name="connsiteY12" fmla="*/ 300250 h 409433"/>
                  <a:gd name="connsiteX13" fmla="*/ 807493 w 1032681"/>
                  <a:gd name="connsiteY13" fmla="*/ 191068 h 409433"/>
                  <a:gd name="connsiteX14" fmla="*/ 739254 w 1032681"/>
                  <a:gd name="connsiteY14" fmla="*/ 122830 h 409433"/>
                  <a:gd name="connsiteX15" fmla="*/ 630072 w 1032681"/>
                  <a:gd name="connsiteY15" fmla="*/ 109182 h 409433"/>
                  <a:gd name="connsiteX16" fmla="*/ 548185 w 1032681"/>
                  <a:gd name="connsiteY16" fmla="*/ 109182 h 409433"/>
                  <a:gd name="connsiteX17" fmla="*/ 575481 w 1032681"/>
                  <a:gd name="connsiteY17" fmla="*/ 191068 h 409433"/>
                  <a:gd name="connsiteX18" fmla="*/ 684663 w 1032681"/>
                  <a:gd name="connsiteY18" fmla="*/ 232012 h 409433"/>
                  <a:gd name="connsiteX19" fmla="*/ 698311 w 1032681"/>
                  <a:gd name="connsiteY19" fmla="*/ 354841 h 409433"/>
                  <a:gd name="connsiteX20" fmla="*/ 671015 w 1032681"/>
                  <a:gd name="connsiteY20" fmla="*/ 409433 h 409433"/>
                  <a:gd name="connsiteX21" fmla="*/ 657367 w 1032681"/>
                  <a:gd name="connsiteY21" fmla="*/ 395785 h 409433"/>
                  <a:gd name="connsiteX22" fmla="*/ 589129 w 1032681"/>
                  <a:gd name="connsiteY22" fmla="*/ 300250 h 409433"/>
                  <a:gd name="connsiteX23" fmla="*/ 479947 w 1032681"/>
                  <a:gd name="connsiteY23" fmla="*/ 286603 h 409433"/>
                  <a:gd name="connsiteX24" fmla="*/ 398060 w 1032681"/>
                  <a:gd name="connsiteY24" fmla="*/ 313898 h 409433"/>
                  <a:gd name="connsiteX25" fmla="*/ 343469 w 1032681"/>
                  <a:gd name="connsiteY25" fmla="*/ 341194 h 409433"/>
                  <a:gd name="connsiteX26" fmla="*/ 288878 w 1032681"/>
                  <a:gd name="connsiteY26" fmla="*/ 368489 h 4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32681" h="409433">
                    <a:moveTo>
                      <a:pt x="288878" y="368489"/>
                    </a:moveTo>
                    <a:cubicBezTo>
                      <a:pt x="226326" y="349155"/>
                      <a:pt x="163774" y="329821"/>
                      <a:pt x="125105" y="327546"/>
                    </a:cubicBezTo>
                    <a:cubicBezTo>
                      <a:pt x="86436" y="325271"/>
                      <a:pt x="77338" y="361665"/>
                      <a:pt x="56866" y="354841"/>
                    </a:cubicBezTo>
                    <a:cubicBezTo>
                      <a:pt x="36394" y="348017"/>
                      <a:pt x="4550" y="311624"/>
                      <a:pt x="2275" y="286603"/>
                    </a:cubicBezTo>
                    <a:cubicBezTo>
                      <a:pt x="0" y="261582"/>
                      <a:pt x="25021" y="229737"/>
                      <a:pt x="43218" y="204716"/>
                    </a:cubicBezTo>
                    <a:cubicBezTo>
                      <a:pt x="61415" y="179695"/>
                      <a:pt x="72788" y="163773"/>
                      <a:pt x="111457" y="136477"/>
                    </a:cubicBezTo>
                    <a:cubicBezTo>
                      <a:pt x="150126" y="109181"/>
                      <a:pt x="209266" y="63689"/>
                      <a:pt x="275230" y="40943"/>
                    </a:cubicBezTo>
                    <a:cubicBezTo>
                      <a:pt x="341194" y="18197"/>
                      <a:pt x="432179" y="0"/>
                      <a:pt x="507242" y="0"/>
                    </a:cubicBezTo>
                    <a:cubicBezTo>
                      <a:pt x="582305" y="0"/>
                      <a:pt x="645994" y="11373"/>
                      <a:pt x="725606" y="40943"/>
                    </a:cubicBezTo>
                    <a:cubicBezTo>
                      <a:pt x="805218" y="70513"/>
                      <a:pt x="937147" y="143302"/>
                      <a:pt x="984914" y="177421"/>
                    </a:cubicBezTo>
                    <a:cubicBezTo>
                      <a:pt x="1032681" y="211540"/>
                      <a:pt x="1014484" y="220638"/>
                      <a:pt x="1012209" y="245659"/>
                    </a:cubicBezTo>
                    <a:cubicBezTo>
                      <a:pt x="1009934" y="270680"/>
                      <a:pt x="994012" y="318448"/>
                      <a:pt x="971266" y="327546"/>
                    </a:cubicBezTo>
                    <a:cubicBezTo>
                      <a:pt x="948520" y="336644"/>
                      <a:pt x="903028" y="322996"/>
                      <a:pt x="875732" y="300250"/>
                    </a:cubicBezTo>
                    <a:cubicBezTo>
                      <a:pt x="848436" y="277504"/>
                      <a:pt x="830239" y="220638"/>
                      <a:pt x="807493" y="191068"/>
                    </a:cubicBezTo>
                    <a:cubicBezTo>
                      <a:pt x="784747" y="161498"/>
                      <a:pt x="768824" y="136478"/>
                      <a:pt x="739254" y="122830"/>
                    </a:cubicBezTo>
                    <a:cubicBezTo>
                      <a:pt x="709684" y="109182"/>
                      <a:pt x="661917" y="111457"/>
                      <a:pt x="630072" y="109182"/>
                    </a:cubicBezTo>
                    <a:cubicBezTo>
                      <a:pt x="598227" y="106907"/>
                      <a:pt x="557283" y="95534"/>
                      <a:pt x="548185" y="109182"/>
                    </a:cubicBezTo>
                    <a:cubicBezTo>
                      <a:pt x="539087" y="122830"/>
                      <a:pt x="552735" y="170596"/>
                      <a:pt x="575481" y="191068"/>
                    </a:cubicBezTo>
                    <a:cubicBezTo>
                      <a:pt x="598227" y="211540"/>
                      <a:pt x="664191" y="204717"/>
                      <a:pt x="684663" y="232012"/>
                    </a:cubicBezTo>
                    <a:cubicBezTo>
                      <a:pt x="705135" y="259307"/>
                      <a:pt x="700586" y="325271"/>
                      <a:pt x="698311" y="354841"/>
                    </a:cubicBezTo>
                    <a:cubicBezTo>
                      <a:pt x="696036" y="384411"/>
                      <a:pt x="677839" y="402609"/>
                      <a:pt x="671015" y="409433"/>
                    </a:cubicBezTo>
                    <a:lnTo>
                      <a:pt x="657367" y="395785"/>
                    </a:lnTo>
                    <a:cubicBezTo>
                      <a:pt x="643719" y="377588"/>
                      <a:pt x="618699" y="318447"/>
                      <a:pt x="589129" y="300250"/>
                    </a:cubicBezTo>
                    <a:cubicBezTo>
                      <a:pt x="559559" y="282053"/>
                      <a:pt x="511792" y="284328"/>
                      <a:pt x="479947" y="286603"/>
                    </a:cubicBezTo>
                    <a:cubicBezTo>
                      <a:pt x="448102" y="288878"/>
                      <a:pt x="420806" y="304800"/>
                      <a:pt x="398060" y="313898"/>
                    </a:cubicBezTo>
                    <a:cubicBezTo>
                      <a:pt x="375314" y="322996"/>
                      <a:pt x="343469" y="341194"/>
                      <a:pt x="343469" y="341194"/>
                    </a:cubicBezTo>
                    <a:lnTo>
                      <a:pt x="288878" y="368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37895" y="1298339"/>
              <a:ext cx="1449929" cy="1472916"/>
              <a:chOff x="613006" y="1999931"/>
              <a:chExt cx="1449929" cy="1472916"/>
            </a:xfrm>
          </p:grpSpPr>
          <p:sp>
            <p:nvSpPr>
              <p:cNvPr id="14" name="Freeform 13"/>
              <p:cNvSpPr/>
              <p:nvPr/>
            </p:nvSpPr>
            <p:spPr bwMode="auto">
              <a:xfrm>
                <a:off x="613006" y="1999931"/>
                <a:ext cx="1449929" cy="1472916"/>
              </a:xfrm>
              <a:custGeom>
                <a:avLst/>
                <a:gdLst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648764 w 1449929"/>
                  <a:gd name="connsiteY41" fmla="*/ 314165 h 1472916"/>
                  <a:gd name="connsiteX42" fmla="*/ 607897 w 1449929"/>
                  <a:gd name="connsiteY42" fmla="*/ 349924 h 1472916"/>
                  <a:gd name="connsiteX43" fmla="*/ 567030 w 1449929"/>
                  <a:gd name="connsiteY43" fmla="*/ 406116 h 1472916"/>
                  <a:gd name="connsiteX44" fmla="*/ 551705 w 1449929"/>
                  <a:gd name="connsiteY44" fmla="*/ 426549 h 1472916"/>
                  <a:gd name="connsiteX45" fmla="*/ 469971 w 1449929"/>
                  <a:gd name="connsiteY45" fmla="*/ 380574 h 1472916"/>
                  <a:gd name="connsiteX46" fmla="*/ 398453 w 1449929"/>
                  <a:gd name="connsiteY46" fmla="*/ 390791 h 1472916"/>
                  <a:gd name="connsiteX47" fmla="*/ 454645 w 1449929"/>
                  <a:gd name="connsiteY47" fmla="*/ 395899 h 1472916"/>
                  <a:gd name="connsiteX48" fmla="*/ 515946 w 1449929"/>
                  <a:gd name="connsiteY48" fmla="*/ 421441 h 1472916"/>
                  <a:gd name="connsiteX49" fmla="*/ 556813 w 1449929"/>
                  <a:gd name="connsiteY49" fmla="*/ 457200 h 1472916"/>
                  <a:gd name="connsiteX50" fmla="*/ 597680 w 1449929"/>
                  <a:gd name="connsiteY50" fmla="*/ 620668 h 1472916"/>
                  <a:gd name="connsiteX51" fmla="*/ 597680 w 1449929"/>
                  <a:gd name="connsiteY51" fmla="*/ 641101 h 1472916"/>
                  <a:gd name="connsiteX52" fmla="*/ 515946 w 1449929"/>
                  <a:gd name="connsiteY52" fmla="*/ 656427 h 1472916"/>
                  <a:gd name="connsiteX53" fmla="*/ 449537 w 1449929"/>
                  <a:gd name="connsiteY53" fmla="*/ 687077 h 1472916"/>
                  <a:gd name="connsiteX54" fmla="*/ 342261 w 1449929"/>
                  <a:gd name="connsiteY54" fmla="*/ 717727 h 1472916"/>
                  <a:gd name="connsiteX55" fmla="*/ 209443 w 1449929"/>
                  <a:gd name="connsiteY55" fmla="*/ 733052 h 1472916"/>
                  <a:gd name="connsiteX56" fmla="*/ 71517 w 1449929"/>
                  <a:gd name="connsiteY56" fmla="*/ 707510 h 1472916"/>
                  <a:gd name="connsiteX57" fmla="*/ 35758 w 1449929"/>
                  <a:gd name="connsiteY57" fmla="*/ 564476 h 1472916"/>
                  <a:gd name="connsiteX58" fmla="*/ 91950 w 1449929"/>
                  <a:gd name="connsiteY58" fmla="*/ 411224 h 1472916"/>
                  <a:gd name="connsiteX59" fmla="*/ 214552 w 1449929"/>
                  <a:gd name="connsiteY59" fmla="*/ 349924 h 1472916"/>
                  <a:gd name="connsiteX60" fmla="*/ 326936 w 1449929"/>
                  <a:gd name="connsiteY60" fmla="*/ 329490 h 1472916"/>
                  <a:gd name="connsiteX61" fmla="*/ 260527 w 1449929"/>
                  <a:gd name="connsiteY61" fmla="*/ 329490 h 1472916"/>
                  <a:gd name="connsiteX62" fmla="*/ 194118 w 1449929"/>
                  <a:gd name="connsiteY62" fmla="*/ 344815 h 1472916"/>
                  <a:gd name="connsiteX63" fmla="*/ 168576 w 1449929"/>
                  <a:gd name="connsiteY63" fmla="*/ 344815 h 1472916"/>
                  <a:gd name="connsiteX64" fmla="*/ 209443 w 1449929"/>
                  <a:gd name="connsiteY64" fmla="*/ 298840 h 1472916"/>
                  <a:gd name="connsiteX65" fmla="*/ 398453 w 1449929"/>
                  <a:gd name="connsiteY65" fmla="*/ 206889 h 1472916"/>
                  <a:gd name="connsiteX66" fmla="*/ 546596 w 1449929"/>
                  <a:gd name="connsiteY66" fmla="*/ 135372 h 1472916"/>
                  <a:gd name="connsiteX67" fmla="*/ 710064 w 1449929"/>
                  <a:gd name="connsiteY67" fmla="*/ 130263 h 1472916"/>
                  <a:gd name="connsiteX68" fmla="*/ 827557 w 1449929"/>
                  <a:gd name="connsiteY68" fmla="*/ 171130 h 1472916"/>
                  <a:gd name="connsiteX69" fmla="*/ 791798 w 1449929"/>
                  <a:gd name="connsiteY69" fmla="*/ 140480 h 1472916"/>
                  <a:gd name="connsiteX70" fmla="*/ 756040 w 1449929"/>
                  <a:gd name="connsiteY70" fmla="*/ 125155 h 1472916"/>
                  <a:gd name="connsiteX71" fmla="*/ 853099 w 1449929"/>
                  <a:gd name="connsiteY71" fmla="*/ 140480 h 1472916"/>
                  <a:gd name="connsiteX72" fmla="*/ 960375 w 1449929"/>
                  <a:gd name="connsiteY72" fmla="*/ 150697 h 1472916"/>
                  <a:gd name="connsiteX73" fmla="*/ 1128952 w 1449929"/>
                  <a:gd name="connsiteY73" fmla="*/ 186456 h 1472916"/>
                  <a:gd name="connsiteX74" fmla="*/ 1241336 w 1449929"/>
                  <a:gd name="connsiteY74" fmla="*/ 257973 h 1472916"/>
                  <a:gd name="connsiteX75" fmla="*/ 1343503 w 1449929"/>
                  <a:gd name="connsiteY75" fmla="*/ 390791 h 1472916"/>
                  <a:gd name="connsiteX76" fmla="*/ 1369045 w 1449929"/>
                  <a:gd name="connsiteY76" fmla="*/ 441875 h 1472916"/>
                  <a:gd name="connsiteX77" fmla="*/ 1348612 w 1449929"/>
                  <a:gd name="connsiteY77" fmla="*/ 375466 h 1472916"/>
                  <a:gd name="connsiteX78" fmla="*/ 1317962 w 1449929"/>
                  <a:gd name="connsiteY78" fmla="*/ 324382 h 1472916"/>
                  <a:gd name="connsiteX79" fmla="*/ 1287311 w 1449929"/>
                  <a:gd name="connsiteY79" fmla="*/ 293732 h 1472916"/>
                  <a:gd name="connsiteX80" fmla="*/ 1425238 w 1449929"/>
                  <a:gd name="connsiteY80" fmla="*/ 355032 h 1472916"/>
                  <a:gd name="connsiteX81" fmla="*/ 1435454 w 1449929"/>
                  <a:gd name="connsiteY81" fmla="*/ 355032 h 1472916"/>
                  <a:gd name="connsiteX82" fmla="*/ 1353720 w 1449929"/>
                  <a:gd name="connsiteY82" fmla="*/ 314165 h 1472916"/>
                  <a:gd name="connsiteX83" fmla="*/ 1282203 w 1449929"/>
                  <a:gd name="connsiteY83" fmla="*/ 273298 h 1472916"/>
                  <a:gd name="connsiteX84" fmla="*/ 1205577 w 1449929"/>
                  <a:gd name="connsiteY84" fmla="*/ 206889 h 1472916"/>
                  <a:gd name="connsiteX85" fmla="*/ 1067651 w 1449929"/>
                  <a:gd name="connsiteY85" fmla="*/ 150697 h 1472916"/>
                  <a:gd name="connsiteX86" fmla="*/ 1026784 w 1449929"/>
                  <a:gd name="connsiteY86" fmla="*/ 140480 h 1472916"/>
                  <a:gd name="connsiteX87" fmla="*/ 1123843 w 1449929"/>
                  <a:gd name="connsiteY87" fmla="*/ 130263 h 1472916"/>
                  <a:gd name="connsiteX88" fmla="*/ 1077868 w 1449929"/>
                  <a:gd name="connsiteY88" fmla="*/ 120047 h 1472916"/>
                  <a:gd name="connsiteX89" fmla="*/ 1001242 w 1449929"/>
                  <a:gd name="connsiteY89" fmla="*/ 130263 h 1472916"/>
                  <a:gd name="connsiteX90" fmla="*/ 883749 w 1449929"/>
                  <a:gd name="connsiteY90" fmla="*/ 125155 h 1472916"/>
                  <a:gd name="connsiteX91" fmla="*/ 771365 w 1449929"/>
                  <a:gd name="connsiteY91" fmla="*/ 109830 h 1472916"/>
                  <a:gd name="connsiteX92" fmla="*/ 710064 w 1449929"/>
                  <a:gd name="connsiteY92" fmla="*/ 104722 h 1472916"/>
                  <a:gd name="connsiteX93" fmla="*/ 592572 w 1449929"/>
                  <a:gd name="connsiteY93" fmla="*/ 104722 h 1472916"/>
                  <a:gd name="connsiteX94" fmla="*/ 521054 w 1449929"/>
                  <a:gd name="connsiteY94" fmla="*/ 114938 h 1472916"/>
                  <a:gd name="connsiteX95" fmla="*/ 505729 w 1449929"/>
                  <a:gd name="connsiteY95" fmla="*/ 114938 h 1472916"/>
                  <a:gd name="connsiteX96" fmla="*/ 556813 w 1449929"/>
                  <a:gd name="connsiteY96" fmla="*/ 17879 h 1472916"/>
                  <a:gd name="connsiteX97" fmla="*/ 556813 w 1449929"/>
                  <a:gd name="connsiteY97" fmla="*/ 7662 h 1472916"/>
                  <a:gd name="connsiteX98" fmla="*/ 531271 w 1449929"/>
                  <a:gd name="connsiteY98" fmla="*/ 28096 h 1472916"/>
                  <a:gd name="connsiteX99" fmla="*/ 510838 w 1449929"/>
                  <a:gd name="connsiteY99" fmla="*/ 63854 h 1472916"/>
                  <a:gd name="connsiteX100" fmla="*/ 475079 w 1449929"/>
                  <a:gd name="connsiteY100" fmla="*/ 125155 h 1472916"/>
                  <a:gd name="connsiteX101" fmla="*/ 434212 w 1449929"/>
                  <a:gd name="connsiteY101" fmla="*/ 155805 h 1472916"/>
                  <a:gd name="connsiteX102" fmla="*/ 342261 w 1449929"/>
                  <a:gd name="connsiteY102" fmla="*/ 201781 h 1472916"/>
                  <a:gd name="connsiteX103" fmla="*/ 224768 w 1449929"/>
                  <a:gd name="connsiteY103" fmla="*/ 263081 h 1472916"/>
                  <a:gd name="connsiteX104" fmla="*/ 137926 w 1449929"/>
                  <a:gd name="connsiteY104" fmla="*/ 319273 h 1472916"/>
                  <a:gd name="connsiteX105" fmla="*/ 86842 w 1449929"/>
                  <a:gd name="connsiteY105" fmla="*/ 375466 h 1472916"/>
                  <a:gd name="connsiteX106" fmla="*/ 45975 w 1449929"/>
                  <a:gd name="connsiteY106" fmla="*/ 426549 h 1472916"/>
                  <a:gd name="connsiteX107" fmla="*/ 51083 w 1449929"/>
                  <a:gd name="connsiteY107" fmla="*/ 375466 h 1472916"/>
                  <a:gd name="connsiteX108" fmla="*/ 86842 w 1449929"/>
                  <a:gd name="connsiteY108" fmla="*/ 309057 h 1472916"/>
                  <a:gd name="connsiteX109" fmla="*/ 107276 w 1449929"/>
                  <a:gd name="connsiteY109" fmla="*/ 263081 h 1472916"/>
                  <a:gd name="connsiteX110" fmla="*/ 97059 w 1449929"/>
                  <a:gd name="connsiteY110" fmla="*/ 232431 h 1472916"/>
                  <a:gd name="connsiteX111" fmla="*/ 76625 w 1449929"/>
                  <a:gd name="connsiteY111" fmla="*/ 298840 h 1472916"/>
                  <a:gd name="connsiteX112" fmla="*/ 40867 w 1449929"/>
                  <a:gd name="connsiteY112" fmla="*/ 360141 h 1472916"/>
                  <a:gd name="connsiteX113" fmla="*/ 20433 w 1449929"/>
                  <a:gd name="connsiteY113" fmla="*/ 446983 h 1472916"/>
                  <a:gd name="connsiteX114" fmla="*/ 15325 w 1449929"/>
                  <a:gd name="connsiteY114" fmla="*/ 508284 h 1472916"/>
                  <a:gd name="connsiteX115" fmla="*/ 5108 w 1449929"/>
                  <a:gd name="connsiteY115" fmla="*/ 615560 h 1472916"/>
                  <a:gd name="connsiteX116" fmla="*/ 45975 w 1449929"/>
                  <a:gd name="connsiteY116" fmla="*/ 733052 h 1472916"/>
                  <a:gd name="connsiteX117" fmla="*/ 71517 w 1449929"/>
                  <a:gd name="connsiteY117" fmla="*/ 738161 h 1472916"/>
                  <a:gd name="connsiteX118" fmla="*/ 163468 w 1449929"/>
                  <a:gd name="connsiteY118" fmla="*/ 758594 h 1472916"/>
                  <a:gd name="connsiteX119" fmla="*/ 265635 w 1449929"/>
                  <a:gd name="connsiteY119" fmla="*/ 753486 h 1472916"/>
                  <a:gd name="connsiteX120" fmla="*/ 362695 w 1449929"/>
                  <a:gd name="connsiteY120" fmla="*/ 743269 h 1472916"/>
                  <a:gd name="connsiteX121" fmla="*/ 480187 w 1449929"/>
                  <a:gd name="connsiteY121" fmla="*/ 702402 h 1472916"/>
                  <a:gd name="connsiteX122" fmla="*/ 572138 w 1449929"/>
                  <a:gd name="connsiteY122" fmla="*/ 671752 h 1472916"/>
                  <a:gd name="connsiteX123" fmla="*/ 628330 w 1449929"/>
                  <a:gd name="connsiteY123" fmla="*/ 671752 h 1472916"/>
                  <a:gd name="connsiteX124" fmla="*/ 674306 w 1449929"/>
                  <a:gd name="connsiteY124" fmla="*/ 753486 h 1472916"/>
                  <a:gd name="connsiteX125" fmla="*/ 648764 w 1449929"/>
                  <a:gd name="connsiteY125" fmla="*/ 814786 h 1472916"/>
                  <a:gd name="connsiteX126" fmla="*/ 582355 w 1449929"/>
                  <a:gd name="connsiteY126" fmla="*/ 835220 h 1472916"/>
                  <a:gd name="connsiteX127" fmla="*/ 521054 w 1449929"/>
                  <a:gd name="connsiteY127" fmla="*/ 840328 h 1472916"/>
                  <a:gd name="connsiteX128" fmla="*/ 521054 w 1449929"/>
                  <a:gd name="connsiteY128" fmla="*/ 850545 h 1472916"/>
                  <a:gd name="connsiteX129" fmla="*/ 587463 w 1449929"/>
                  <a:gd name="connsiteY129" fmla="*/ 850545 h 1472916"/>
                  <a:gd name="connsiteX130" fmla="*/ 664089 w 1449929"/>
                  <a:gd name="connsiteY130" fmla="*/ 830111 h 1472916"/>
                  <a:gd name="connsiteX131" fmla="*/ 704956 w 1449929"/>
                  <a:gd name="connsiteY131" fmla="*/ 773919 h 1472916"/>
                  <a:gd name="connsiteX132" fmla="*/ 699848 w 1449929"/>
                  <a:gd name="connsiteY132" fmla="*/ 712619 h 1472916"/>
                  <a:gd name="connsiteX133" fmla="*/ 730498 w 1449929"/>
                  <a:gd name="connsiteY133" fmla="*/ 748377 h 1472916"/>
                  <a:gd name="connsiteX134" fmla="*/ 791798 w 1449929"/>
                  <a:gd name="connsiteY134" fmla="*/ 881195 h 1472916"/>
                  <a:gd name="connsiteX135" fmla="*/ 853099 w 1449929"/>
                  <a:gd name="connsiteY135" fmla="*/ 993580 h 1472916"/>
                  <a:gd name="connsiteX136" fmla="*/ 888858 w 1449929"/>
                  <a:gd name="connsiteY136" fmla="*/ 1105964 h 1472916"/>
                  <a:gd name="connsiteX137" fmla="*/ 893966 w 1449929"/>
                  <a:gd name="connsiteY137" fmla="*/ 1254107 h 1472916"/>
                  <a:gd name="connsiteX138" fmla="*/ 899074 w 1449929"/>
                  <a:gd name="connsiteY138" fmla="*/ 1376708 h 1472916"/>
                  <a:gd name="connsiteX139" fmla="*/ 914400 w 1449929"/>
                  <a:gd name="connsiteY139" fmla="*/ 1458442 h 147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449929" h="1472916">
                    <a:moveTo>
                      <a:pt x="914400" y="1458442"/>
                    </a:moveTo>
                    <a:cubicBezTo>
                      <a:pt x="917806" y="1443968"/>
                      <a:pt x="918657" y="1340098"/>
                      <a:pt x="919508" y="1289866"/>
                    </a:cubicBezTo>
                    <a:cubicBezTo>
                      <a:pt x="920359" y="1239634"/>
                      <a:pt x="917805" y="1196212"/>
                      <a:pt x="919508" y="1157048"/>
                    </a:cubicBezTo>
                    <a:cubicBezTo>
                      <a:pt x="921211" y="1117884"/>
                      <a:pt x="918657" y="1078719"/>
                      <a:pt x="929725" y="1054880"/>
                    </a:cubicBezTo>
                    <a:cubicBezTo>
                      <a:pt x="940793" y="1031041"/>
                      <a:pt x="964632" y="1017419"/>
                      <a:pt x="985917" y="1014013"/>
                    </a:cubicBezTo>
                    <a:cubicBezTo>
                      <a:pt x="1007202" y="1010608"/>
                      <a:pt x="1044663" y="1019973"/>
                      <a:pt x="1057434" y="1034447"/>
                    </a:cubicBezTo>
                    <a:cubicBezTo>
                      <a:pt x="1070205" y="1048921"/>
                      <a:pt x="1065948" y="1077868"/>
                      <a:pt x="1062543" y="1100856"/>
                    </a:cubicBezTo>
                    <a:cubicBezTo>
                      <a:pt x="1059138" y="1123844"/>
                      <a:pt x="1035298" y="1145980"/>
                      <a:pt x="1037001" y="1172373"/>
                    </a:cubicBezTo>
                    <a:cubicBezTo>
                      <a:pt x="1038704" y="1198766"/>
                      <a:pt x="1070205" y="1254958"/>
                      <a:pt x="1072759" y="1259215"/>
                    </a:cubicBezTo>
                    <a:cubicBezTo>
                      <a:pt x="1075313" y="1263472"/>
                      <a:pt x="1053177" y="1217497"/>
                      <a:pt x="1052326" y="1197915"/>
                    </a:cubicBezTo>
                    <a:cubicBezTo>
                      <a:pt x="1051475" y="1178333"/>
                      <a:pt x="1067651" y="1141723"/>
                      <a:pt x="1067651" y="1141723"/>
                    </a:cubicBezTo>
                    <a:cubicBezTo>
                      <a:pt x="1072759" y="1122992"/>
                      <a:pt x="1079570" y="1101707"/>
                      <a:pt x="1082976" y="1085530"/>
                    </a:cubicBezTo>
                    <a:cubicBezTo>
                      <a:pt x="1086382" y="1069353"/>
                      <a:pt x="1079571" y="1047217"/>
                      <a:pt x="1088085" y="1044663"/>
                    </a:cubicBezTo>
                    <a:cubicBezTo>
                      <a:pt x="1096599" y="1042109"/>
                      <a:pt x="1118735" y="1055731"/>
                      <a:pt x="1134060" y="1070205"/>
                    </a:cubicBezTo>
                    <a:cubicBezTo>
                      <a:pt x="1149385" y="1084679"/>
                      <a:pt x="1156196" y="1111924"/>
                      <a:pt x="1180035" y="1131506"/>
                    </a:cubicBezTo>
                    <a:cubicBezTo>
                      <a:pt x="1203874" y="1151088"/>
                      <a:pt x="1266027" y="1183441"/>
                      <a:pt x="1277095" y="1187698"/>
                    </a:cubicBezTo>
                    <a:cubicBezTo>
                      <a:pt x="1288163" y="1191955"/>
                      <a:pt x="1260918" y="1168968"/>
                      <a:pt x="1246444" y="1157048"/>
                    </a:cubicBezTo>
                    <a:cubicBezTo>
                      <a:pt x="1231970" y="1145129"/>
                      <a:pt x="1201320" y="1127249"/>
                      <a:pt x="1190252" y="1116181"/>
                    </a:cubicBezTo>
                    <a:cubicBezTo>
                      <a:pt x="1179184" y="1105113"/>
                      <a:pt x="1182589" y="1096599"/>
                      <a:pt x="1180035" y="1090639"/>
                    </a:cubicBezTo>
                    <a:cubicBezTo>
                      <a:pt x="1177481" y="1084679"/>
                      <a:pt x="1167264" y="1084679"/>
                      <a:pt x="1174927" y="1080422"/>
                    </a:cubicBezTo>
                    <a:cubicBezTo>
                      <a:pt x="1182590" y="1076165"/>
                      <a:pt x="1203875" y="1068502"/>
                      <a:pt x="1226011" y="1065097"/>
                    </a:cubicBezTo>
                    <a:cubicBezTo>
                      <a:pt x="1248147" y="1061692"/>
                      <a:pt x="1289866" y="1060840"/>
                      <a:pt x="1307745" y="1059989"/>
                    </a:cubicBezTo>
                    <a:cubicBezTo>
                      <a:pt x="1325624" y="1059138"/>
                      <a:pt x="1341801" y="1062543"/>
                      <a:pt x="1333287" y="1059989"/>
                    </a:cubicBezTo>
                    <a:cubicBezTo>
                      <a:pt x="1324773" y="1057435"/>
                      <a:pt x="1281351" y="1045514"/>
                      <a:pt x="1256661" y="1044663"/>
                    </a:cubicBezTo>
                    <a:cubicBezTo>
                      <a:pt x="1231971" y="1043812"/>
                      <a:pt x="1203875" y="1055731"/>
                      <a:pt x="1185144" y="1054880"/>
                    </a:cubicBezTo>
                    <a:cubicBezTo>
                      <a:pt x="1166413" y="1054029"/>
                      <a:pt x="1157899" y="1045515"/>
                      <a:pt x="1144277" y="1039555"/>
                    </a:cubicBezTo>
                    <a:cubicBezTo>
                      <a:pt x="1130655" y="1033595"/>
                      <a:pt x="1124695" y="1026785"/>
                      <a:pt x="1103410" y="1019122"/>
                    </a:cubicBezTo>
                    <a:cubicBezTo>
                      <a:pt x="1082125" y="1011460"/>
                      <a:pt x="1038703" y="996986"/>
                      <a:pt x="1016567" y="993580"/>
                    </a:cubicBezTo>
                    <a:cubicBezTo>
                      <a:pt x="994431" y="990174"/>
                      <a:pt x="985066" y="997837"/>
                      <a:pt x="970592" y="998688"/>
                    </a:cubicBezTo>
                    <a:cubicBezTo>
                      <a:pt x="956118" y="999539"/>
                      <a:pt x="949307" y="1008053"/>
                      <a:pt x="929725" y="998688"/>
                    </a:cubicBezTo>
                    <a:cubicBezTo>
                      <a:pt x="910143" y="989323"/>
                      <a:pt x="876938" y="970592"/>
                      <a:pt x="853099" y="942496"/>
                    </a:cubicBezTo>
                    <a:cubicBezTo>
                      <a:pt x="829260" y="914400"/>
                      <a:pt x="804569" y="867572"/>
                      <a:pt x="786690" y="830111"/>
                    </a:cubicBezTo>
                    <a:cubicBezTo>
                      <a:pt x="768811" y="792650"/>
                      <a:pt x="744972" y="750080"/>
                      <a:pt x="745823" y="717727"/>
                    </a:cubicBezTo>
                    <a:cubicBezTo>
                      <a:pt x="746674" y="685374"/>
                      <a:pt x="787541" y="649615"/>
                      <a:pt x="791798" y="635993"/>
                    </a:cubicBezTo>
                    <a:cubicBezTo>
                      <a:pt x="796055" y="622371"/>
                      <a:pt x="776473" y="630885"/>
                      <a:pt x="771365" y="635993"/>
                    </a:cubicBezTo>
                    <a:cubicBezTo>
                      <a:pt x="766257" y="641101"/>
                      <a:pt x="770513" y="659832"/>
                      <a:pt x="761148" y="666643"/>
                    </a:cubicBezTo>
                    <a:cubicBezTo>
                      <a:pt x="751783" y="673454"/>
                      <a:pt x="728795" y="678563"/>
                      <a:pt x="715173" y="676860"/>
                    </a:cubicBezTo>
                    <a:cubicBezTo>
                      <a:pt x="701551" y="675157"/>
                      <a:pt x="693888" y="663238"/>
                      <a:pt x="679414" y="656427"/>
                    </a:cubicBezTo>
                    <a:cubicBezTo>
                      <a:pt x="664940" y="649616"/>
                      <a:pt x="643655" y="658981"/>
                      <a:pt x="628330" y="635993"/>
                    </a:cubicBezTo>
                    <a:cubicBezTo>
                      <a:pt x="613005" y="613005"/>
                      <a:pt x="595977" y="553407"/>
                      <a:pt x="587463" y="518500"/>
                    </a:cubicBezTo>
                    <a:cubicBezTo>
                      <a:pt x="578949" y="483593"/>
                      <a:pt x="567030" y="460605"/>
                      <a:pt x="577247" y="426549"/>
                    </a:cubicBezTo>
                    <a:cubicBezTo>
                      <a:pt x="587464" y="392493"/>
                      <a:pt x="643656" y="326936"/>
                      <a:pt x="648764" y="314165"/>
                    </a:cubicBezTo>
                    <a:cubicBezTo>
                      <a:pt x="653872" y="301394"/>
                      <a:pt x="621519" y="334599"/>
                      <a:pt x="607897" y="349924"/>
                    </a:cubicBezTo>
                    <a:cubicBezTo>
                      <a:pt x="594275" y="365249"/>
                      <a:pt x="576395" y="393345"/>
                      <a:pt x="567030" y="406116"/>
                    </a:cubicBezTo>
                    <a:cubicBezTo>
                      <a:pt x="557665" y="418887"/>
                      <a:pt x="567881" y="430806"/>
                      <a:pt x="551705" y="426549"/>
                    </a:cubicBezTo>
                    <a:cubicBezTo>
                      <a:pt x="535529" y="422292"/>
                      <a:pt x="495513" y="386534"/>
                      <a:pt x="469971" y="380574"/>
                    </a:cubicBezTo>
                    <a:cubicBezTo>
                      <a:pt x="444429" y="374614"/>
                      <a:pt x="401007" y="388237"/>
                      <a:pt x="398453" y="390791"/>
                    </a:cubicBezTo>
                    <a:cubicBezTo>
                      <a:pt x="395899" y="393345"/>
                      <a:pt x="435063" y="390791"/>
                      <a:pt x="454645" y="395899"/>
                    </a:cubicBezTo>
                    <a:cubicBezTo>
                      <a:pt x="474227" y="401007"/>
                      <a:pt x="498918" y="411224"/>
                      <a:pt x="515946" y="421441"/>
                    </a:cubicBezTo>
                    <a:cubicBezTo>
                      <a:pt x="532974" y="431658"/>
                      <a:pt x="543191" y="423996"/>
                      <a:pt x="556813" y="457200"/>
                    </a:cubicBezTo>
                    <a:cubicBezTo>
                      <a:pt x="570435" y="490404"/>
                      <a:pt x="590869" y="590018"/>
                      <a:pt x="597680" y="620668"/>
                    </a:cubicBezTo>
                    <a:cubicBezTo>
                      <a:pt x="604491" y="651318"/>
                      <a:pt x="611302" y="635141"/>
                      <a:pt x="597680" y="641101"/>
                    </a:cubicBezTo>
                    <a:cubicBezTo>
                      <a:pt x="584058" y="647061"/>
                      <a:pt x="540636" y="648764"/>
                      <a:pt x="515946" y="656427"/>
                    </a:cubicBezTo>
                    <a:cubicBezTo>
                      <a:pt x="491256" y="664090"/>
                      <a:pt x="478484" y="676860"/>
                      <a:pt x="449537" y="687077"/>
                    </a:cubicBezTo>
                    <a:cubicBezTo>
                      <a:pt x="420590" y="697294"/>
                      <a:pt x="382277" y="710065"/>
                      <a:pt x="342261" y="717727"/>
                    </a:cubicBezTo>
                    <a:cubicBezTo>
                      <a:pt x="302245" y="725389"/>
                      <a:pt x="254567" y="734755"/>
                      <a:pt x="209443" y="733052"/>
                    </a:cubicBezTo>
                    <a:cubicBezTo>
                      <a:pt x="164319" y="731349"/>
                      <a:pt x="100465" y="735606"/>
                      <a:pt x="71517" y="707510"/>
                    </a:cubicBezTo>
                    <a:cubicBezTo>
                      <a:pt x="42569" y="679414"/>
                      <a:pt x="32352" y="613857"/>
                      <a:pt x="35758" y="564476"/>
                    </a:cubicBezTo>
                    <a:cubicBezTo>
                      <a:pt x="39164" y="515095"/>
                      <a:pt x="62151" y="446983"/>
                      <a:pt x="91950" y="411224"/>
                    </a:cubicBezTo>
                    <a:cubicBezTo>
                      <a:pt x="121749" y="375465"/>
                      <a:pt x="175388" y="363546"/>
                      <a:pt x="214552" y="349924"/>
                    </a:cubicBezTo>
                    <a:cubicBezTo>
                      <a:pt x="253716" y="336302"/>
                      <a:pt x="319274" y="332896"/>
                      <a:pt x="326936" y="329490"/>
                    </a:cubicBezTo>
                    <a:cubicBezTo>
                      <a:pt x="334598" y="326084"/>
                      <a:pt x="282663" y="326936"/>
                      <a:pt x="260527" y="329490"/>
                    </a:cubicBezTo>
                    <a:cubicBezTo>
                      <a:pt x="238391" y="332044"/>
                      <a:pt x="209443" y="342261"/>
                      <a:pt x="194118" y="344815"/>
                    </a:cubicBezTo>
                    <a:cubicBezTo>
                      <a:pt x="178793" y="347369"/>
                      <a:pt x="166022" y="352478"/>
                      <a:pt x="168576" y="344815"/>
                    </a:cubicBezTo>
                    <a:cubicBezTo>
                      <a:pt x="171130" y="337152"/>
                      <a:pt x="171130" y="321828"/>
                      <a:pt x="209443" y="298840"/>
                    </a:cubicBezTo>
                    <a:cubicBezTo>
                      <a:pt x="247756" y="275852"/>
                      <a:pt x="398453" y="206889"/>
                      <a:pt x="398453" y="206889"/>
                    </a:cubicBezTo>
                    <a:cubicBezTo>
                      <a:pt x="454645" y="179644"/>
                      <a:pt x="494661" y="148143"/>
                      <a:pt x="546596" y="135372"/>
                    </a:cubicBezTo>
                    <a:cubicBezTo>
                      <a:pt x="598531" y="122601"/>
                      <a:pt x="663237" y="124303"/>
                      <a:pt x="710064" y="130263"/>
                    </a:cubicBezTo>
                    <a:cubicBezTo>
                      <a:pt x="756891" y="136223"/>
                      <a:pt x="813935" y="169427"/>
                      <a:pt x="827557" y="171130"/>
                    </a:cubicBezTo>
                    <a:cubicBezTo>
                      <a:pt x="841179" y="172833"/>
                      <a:pt x="803717" y="148142"/>
                      <a:pt x="791798" y="140480"/>
                    </a:cubicBezTo>
                    <a:cubicBezTo>
                      <a:pt x="779879" y="132818"/>
                      <a:pt x="745823" y="125155"/>
                      <a:pt x="756040" y="125155"/>
                    </a:cubicBezTo>
                    <a:cubicBezTo>
                      <a:pt x="766257" y="125155"/>
                      <a:pt x="819043" y="136223"/>
                      <a:pt x="853099" y="140480"/>
                    </a:cubicBezTo>
                    <a:cubicBezTo>
                      <a:pt x="887155" y="144737"/>
                      <a:pt x="914400" y="143034"/>
                      <a:pt x="960375" y="150697"/>
                    </a:cubicBezTo>
                    <a:cubicBezTo>
                      <a:pt x="1006350" y="158360"/>
                      <a:pt x="1082125" y="168577"/>
                      <a:pt x="1128952" y="186456"/>
                    </a:cubicBezTo>
                    <a:cubicBezTo>
                      <a:pt x="1175779" y="204335"/>
                      <a:pt x="1205578" y="223917"/>
                      <a:pt x="1241336" y="257973"/>
                    </a:cubicBezTo>
                    <a:cubicBezTo>
                      <a:pt x="1277094" y="292029"/>
                      <a:pt x="1322218" y="360141"/>
                      <a:pt x="1343503" y="390791"/>
                    </a:cubicBezTo>
                    <a:cubicBezTo>
                      <a:pt x="1364788" y="421441"/>
                      <a:pt x="1368193" y="444429"/>
                      <a:pt x="1369045" y="441875"/>
                    </a:cubicBezTo>
                    <a:cubicBezTo>
                      <a:pt x="1369897" y="439321"/>
                      <a:pt x="1357126" y="395048"/>
                      <a:pt x="1348612" y="375466"/>
                    </a:cubicBezTo>
                    <a:cubicBezTo>
                      <a:pt x="1340098" y="355884"/>
                      <a:pt x="1328179" y="338004"/>
                      <a:pt x="1317962" y="324382"/>
                    </a:cubicBezTo>
                    <a:cubicBezTo>
                      <a:pt x="1307745" y="310760"/>
                      <a:pt x="1269432" y="288624"/>
                      <a:pt x="1287311" y="293732"/>
                    </a:cubicBezTo>
                    <a:cubicBezTo>
                      <a:pt x="1305190" y="298840"/>
                      <a:pt x="1400548" y="344815"/>
                      <a:pt x="1425238" y="355032"/>
                    </a:cubicBezTo>
                    <a:cubicBezTo>
                      <a:pt x="1449929" y="365249"/>
                      <a:pt x="1447374" y="361843"/>
                      <a:pt x="1435454" y="355032"/>
                    </a:cubicBezTo>
                    <a:cubicBezTo>
                      <a:pt x="1423534" y="348221"/>
                      <a:pt x="1379262" y="327787"/>
                      <a:pt x="1353720" y="314165"/>
                    </a:cubicBezTo>
                    <a:cubicBezTo>
                      <a:pt x="1328178" y="300543"/>
                      <a:pt x="1306893" y="291177"/>
                      <a:pt x="1282203" y="273298"/>
                    </a:cubicBezTo>
                    <a:cubicBezTo>
                      <a:pt x="1257513" y="255419"/>
                      <a:pt x="1241336" y="227322"/>
                      <a:pt x="1205577" y="206889"/>
                    </a:cubicBezTo>
                    <a:cubicBezTo>
                      <a:pt x="1169818" y="186456"/>
                      <a:pt x="1097450" y="161765"/>
                      <a:pt x="1067651" y="150697"/>
                    </a:cubicBezTo>
                    <a:cubicBezTo>
                      <a:pt x="1037852" y="139629"/>
                      <a:pt x="1017419" y="143886"/>
                      <a:pt x="1026784" y="140480"/>
                    </a:cubicBezTo>
                    <a:cubicBezTo>
                      <a:pt x="1036149" y="137074"/>
                      <a:pt x="1115329" y="133669"/>
                      <a:pt x="1123843" y="130263"/>
                    </a:cubicBezTo>
                    <a:cubicBezTo>
                      <a:pt x="1132357" y="126857"/>
                      <a:pt x="1098301" y="120047"/>
                      <a:pt x="1077868" y="120047"/>
                    </a:cubicBezTo>
                    <a:cubicBezTo>
                      <a:pt x="1057435" y="120047"/>
                      <a:pt x="1033595" y="129412"/>
                      <a:pt x="1001242" y="130263"/>
                    </a:cubicBezTo>
                    <a:cubicBezTo>
                      <a:pt x="968889" y="131114"/>
                      <a:pt x="922062" y="128561"/>
                      <a:pt x="883749" y="125155"/>
                    </a:cubicBezTo>
                    <a:cubicBezTo>
                      <a:pt x="845436" y="121750"/>
                      <a:pt x="800312" y="113235"/>
                      <a:pt x="771365" y="109830"/>
                    </a:cubicBezTo>
                    <a:cubicBezTo>
                      <a:pt x="742418" y="106425"/>
                      <a:pt x="739863" y="105573"/>
                      <a:pt x="710064" y="104722"/>
                    </a:cubicBezTo>
                    <a:cubicBezTo>
                      <a:pt x="680265" y="103871"/>
                      <a:pt x="624074" y="103019"/>
                      <a:pt x="592572" y="104722"/>
                    </a:cubicBezTo>
                    <a:cubicBezTo>
                      <a:pt x="561070" y="106425"/>
                      <a:pt x="535528" y="113235"/>
                      <a:pt x="521054" y="114938"/>
                    </a:cubicBezTo>
                    <a:cubicBezTo>
                      <a:pt x="506580" y="116641"/>
                      <a:pt x="499769" y="131114"/>
                      <a:pt x="505729" y="114938"/>
                    </a:cubicBezTo>
                    <a:cubicBezTo>
                      <a:pt x="511689" y="98762"/>
                      <a:pt x="548299" y="35758"/>
                      <a:pt x="556813" y="17879"/>
                    </a:cubicBezTo>
                    <a:cubicBezTo>
                      <a:pt x="565327" y="0"/>
                      <a:pt x="561070" y="5959"/>
                      <a:pt x="556813" y="7662"/>
                    </a:cubicBezTo>
                    <a:cubicBezTo>
                      <a:pt x="552556" y="9365"/>
                      <a:pt x="538933" y="18731"/>
                      <a:pt x="531271" y="28096"/>
                    </a:cubicBezTo>
                    <a:cubicBezTo>
                      <a:pt x="523609" y="37461"/>
                      <a:pt x="520203" y="47678"/>
                      <a:pt x="510838" y="63854"/>
                    </a:cubicBezTo>
                    <a:cubicBezTo>
                      <a:pt x="501473" y="80031"/>
                      <a:pt x="487850" y="109830"/>
                      <a:pt x="475079" y="125155"/>
                    </a:cubicBezTo>
                    <a:cubicBezTo>
                      <a:pt x="462308" y="140480"/>
                      <a:pt x="456348" y="143034"/>
                      <a:pt x="434212" y="155805"/>
                    </a:cubicBezTo>
                    <a:cubicBezTo>
                      <a:pt x="412076" y="168576"/>
                      <a:pt x="342261" y="201781"/>
                      <a:pt x="342261" y="201781"/>
                    </a:cubicBezTo>
                    <a:cubicBezTo>
                      <a:pt x="307354" y="219660"/>
                      <a:pt x="258824" y="243499"/>
                      <a:pt x="224768" y="263081"/>
                    </a:cubicBezTo>
                    <a:cubicBezTo>
                      <a:pt x="190712" y="282663"/>
                      <a:pt x="160914" y="300542"/>
                      <a:pt x="137926" y="319273"/>
                    </a:cubicBezTo>
                    <a:cubicBezTo>
                      <a:pt x="114938" y="338004"/>
                      <a:pt x="102167" y="357587"/>
                      <a:pt x="86842" y="375466"/>
                    </a:cubicBezTo>
                    <a:cubicBezTo>
                      <a:pt x="71517" y="393345"/>
                      <a:pt x="51935" y="426549"/>
                      <a:pt x="45975" y="426549"/>
                    </a:cubicBezTo>
                    <a:cubicBezTo>
                      <a:pt x="40015" y="426549"/>
                      <a:pt x="44272" y="395048"/>
                      <a:pt x="51083" y="375466"/>
                    </a:cubicBezTo>
                    <a:cubicBezTo>
                      <a:pt x="57894" y="355884"/>
                      <a:pt x="77477" y="327788"/>
                      <a:pt x="86842" y="309057"/>
                    </a:cubicBezTo>
                    <a:cubicBezTo>
                      <a:pt x="96207" y="290326"/>
                      <a:pt x="105573" y="275852"/>
                      <a:pt x="107276" y="263081"/>
                    </a:cubicBezTo>
                    <a:cubicBezTo>
                      <a:pt x="108979" y="250310"/>
                      <a:pt x="102167" y="226471"/>
                      <a:pt x="97059" y="232431"/>
                    </a:cubicBezTo>
                    <a:cubicBezTo>
                      <a:pt x="91951" y="238391"/>
                      <a:pt x="85990" y="277555"/>
                      <a:pt x="76625" y="298840"/>
                    </a:cubicBezTo>
                    <a:cubicBezTo>
                      <a:pt x="67260" y="320125"/>
                      <a:pt x="50232" y="335451"/>
                      <a:pt x="40867" y="360141"/>
                    </a:cubicBezTo>
                    <a:cubicBezTo>
                      <a:pt x="31502" y="384831"/>
                      <a:pt x="24690" y="422293"/>
                      <a:pt x="20433" y="446983"/>
                    </a:cubicBezTo>
                    <a:cubicBezTo>
                      <a:pt x="16176" y="471673"/>
                      <a:pt x="17879" y="480188"/>
                      <a:pt x="15325" y="508284"/>
                    </a:cubicBezTo>
                    <a:cubicBezTo>
                      <a:pt x="12771" y="536380"/>
                      <a:pt x="0" y="578099"/>
                      <a:pt x="5108" y="615560"/>
                    </a:cubicBezTo>
                    <a:cubicBezTo>
                      <a:pt x="10216" y="653021"/>
                      <a:pt x="34907" y="712618"/>
                      <a:pt x="45975" y="733052"/>
                    </a:cubicBezTo>
                    <a:cubicBezTo>
                      <a:pt x="57043" y="753486"/>
                      <a:pt x="71517" y="738161"/>
                      <a:pt x="71517" y="738161"/>
                    </a:cubicBezTo>
                    <a:cubicBezTo>
                      <a:pt x="91099" y="742418"/>
                      <a:pt x="131115" y="756040"/>
                      <a:pt x="163468" y="758594"/>
                    </a:cubicBezTo>
                    <a:cubicBezTo>
                      <a:pt x="195821" y="761148"/>
                      <a:pt x="232431" y="756040"/>
                      <a:pt x="265635" y="753486"/>
                    </a:cubicBezTo>
                    <a:cubicBezTo>
                      <a:pt x="298839" y="750932"/>
                      <a:pt x="326936" y="751783"/>
                      <a:pt x="362695" y="743269"/>
                    </a:cubicBezTo>
                    <a:cubicBezTo>
                      <a:pt x="398454" y="734755"/>
                      <a:pt x="480187" y="702402"/>
                      <a:pt x="480187" y="702402"/>
                    </a:cubicBezTo>
                    <a:cubicBezTo>
                      <a:pt x="515094" y="690483"/>
                      <a:pt x="547448" y="676860"/>
                      <a:pt x="572138" y="671752"/>
                    </a:cubicBezTo>
                    <a:cubicBezTo>
                      <a:pt x="596829" y="666644"/>
                      <a:pt x="611302" y="658130"/>
                      <a:pt x="628330" y="671752"/>
                    </a:cubicBezTo>
                    <a:cubicBezTo>
                      <a:pt x="645358" y="685374"/>
                      <a:pt x="670900" y="729647"/>
                      <a:pt x="674306" y="753486"/>
                    </a:cubicBezTo>
                    <a:cubicBezTo>
                      <a:pt x="677712" y="777325"/>
                      <a:pt x="664089" y="801164"/>
                      <a:pt x="648764" y="814786"/>
                    </a:cubicBezTo>
                    <a:cubicBezTo>
                      <a:pt x="633439" y="828408"/>
                      <a:pt x="603640" y="830963"/>
                      <a:pt x="582355" y="835220"/>
                    </a:cubicBezTo>
                    <a:cubicBezTo>
                      <a:pt x="561070" y="839477"/>
                      <a:pt x="531271" y="837774"/>
                      <a:pt x="521054" y="840328"/>
                    </a:cubicBezTo>
                    <a:cubicBezTo>
                      <a:pt x="510837" y="842882"/>
                      <a:pt x="509986" y="848842"/>
                      <a:pt x="521054" y="850545"/>
                    </a:cubicBezTo>
                    <a:cubicBezTo>
                      <a:pt x="532122" y="852248"/>
                      <a:pt x="563624" y="853951"/>
                      <a:pt x="587463" y="850545"/>
                    </a:cubicBezTo>
                    <a:cubicBezTo>
                      <a:pt x="611302" y="847139"/>
                      <a:pt x="644507" y="842882"/>
                      <a:pt x="664089" y="830111"/>
                    </a:cubicBezTo>
                    <a:cubicBezTo>
                      <a:pt x="683671" y="817340"/>
                      <a:pt x="698996" y="793501"/>
                      <a:pt x="704956" y="773919"/>
                    </a:cubicBezTo>
                    <a:cubicBezTo>
                      <a:pt x="710916" y="754337"/>
                      <a:pt x="695591" y="716876"/>
                      <a:pt x="699848" y="712619"/>
                    </a:cubicBezTo>
                    <a:cubicBezTo>
                      <a:pt x="704105" y="708362"/>
                      <a:pt x="715173" y="720281"/>
                      <a:pt x="730498" y="748377"/>
                    </a:cubicBezTo>
                    <a:cubicBezTo>
                      <a:pt x="745823" y="776473"/>
                      <a:pt x="771365" y="840328"/>
                      <a:pt x="791798" y="881195"/>
                    </a:cubicBezTo>
                    <a:cubicBezTo>
                      <a:pt x="812231" y="922062"/>
                      <a:pt x="836922" y="956119"/>
                      <a:pt x="853099" y="993580"/>
                    </a:cubicBezTo>
                    <a:cubicBezTo>
                      <a:pt x="869276" y="1031041"/>
                      <a:pt x="882047" y="1062543"/>
                      <a:pt x="888858" y="1105964"/>
                    </a:cubicBezTo>
                    <a:cubicBezTo>
                      <a:pt x="895669" y="1149385"/>
                      <a:pt x="892263" y="1208983"/>
                      <a:pt x="893966" y="1254107"/>
                    </a:cubicBezTo>
                    <a:cubicBezTo>
                      <a:pt x="895669" y="1299231"/>
                      <a:pt x="896520" y="1343504"/>
                      <a:pt x="899074" y="1376708"/>
                    </a:cubicBezTo>
                    <a:cubicBezTo>
                      <a:pt x="901628" y="1409912"/>
                      <a:pt x="910994" y="1472916"/>
                      <a:pt x="914400" y="14584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2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4185240">
                <a:off x="1387434" y="295405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11360" y="2348621"/>
              <a:ext cx="1231360" cy="576632"/>
              <a:chOff x="7060244" y="-3117327"/>
              <a:chExt cx="1231360" cy="5766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7060244" y="-2879249"/>
                <a:ext cx="1231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Raphe nuclei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7763526" y="-3117327"/>
                <a:ext cx="520854" cy="28424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12239" y="930206"/>
              <a:ext cx="1535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SEROTONERGIC</a:t>
              </a:r>
              <a:endParaRPr lang="en-US" b="1" i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38462" y="913329"/>
            <a:ext cx="3173898" cy="1993127"/>
            <a:chOff x="4638462" y="913329"/>
            <a:chExt cx="3173898" cy="1993127"/>
          </a:xfrm>
        </p:grpSpPr>
        <p:grpSp>
          <p:nvGrpSpPr>
            <p:cNvPr id="23" name="Group 22"/>
            <p:cNvGrpSpPr/>
            <p:nvPr/>
          </p:nvGrpSpPr>
          <p:grpSpPr>
            <a:xfrm>
              <a:off x="5936058" y="1052736"/>
              <a:ext cx="1876302" cy="1853720"/>
              <a:chOff x="428596" y="1896846"/>
              <a:chExt cx="1876302" cy="1853720"/>
            </a:xfrm>
          </p:grpSpPr>
          <p:sp>
            <p:nvSpPr>
              <p:cNvPr id="31" name="Freeform 30"/>
              <p:cNvSpPr/>
              <p:nvPr/>
            </p:nvSpPr>
            <p:spPr bwMode="auto">
              <a:xfrm>
                <a:off x="428596" y="1896846"/>
                <a:ext cx="1876302" cy="1339933"/>
              </a:xfrm>
              <a:custGeom>
                <a:avLst/>
                <a:gdLst>
                  <a:gd name="connsiteX0" fmla="*/ 765959 w 1876302"/>
                  <a:gd name="connsiteY0" fmla="*/ 979714 h 1339933"/>
                  <a:gd name="connsiteX1" fmla="*/ 635330 w 1876302"/>
                  <a:gd name="connsiteY1" fmla="*/ 1027216 h 1339933"/>
                  <a:gd name="connsiteX2" fmla="*/ 374073 w 1876302"/>
                  <a:gd name="connsiteY2" fmla="*/ 1027216 h 1339933"/>
                  <a:gd name="connsiteX3" fmla="*/ 148442 w 1876302"/>
                  <a:gd name="connsiteY3" fmla="*/ 991590 h 1339933"/>
                  <a:gd name="connsiteX4" fmla="*/ 17813 w 1876302"/>
                  <a:gd name="connsiteY4" fmla="*/ 825335 h 1339933"/>
                  <a:gd name="connsiteX5" fmla="*/ 41564 w 1876302"/>
                  <a:gd name="connsiteY5" fmla="*/ 528452 h 1339933"/>
                  <a:gd name="connsiteX6" fmla="*/ 243444 w 1876302"/>
                  <a:gd name="connsiteY6" fmla="*/ 290945 h 1339933"/>
                  <a:gd name="connsiteX7" fmla="*/ 540328 w 1876302"/>
                  <a:gd name="connsiteY7" fmla="*/ 124691 h 1339933"/>
                  <a:gd name="connsiteX8" fmla="*/ 777834 w 1876302"/>
                  <a:gd name="connsiteY8" fmla="*/ 17813 h 1339933"/>
                  <a:gd name="connsiteX9" fmla="*/ 1015341 w 1876302"/>
                  <a:gd name="connsiteY9" fmla="*/ 17813 h 1339933"/>
                  <a:gd name="connsiteX10" fmla="*/ 1312224 w 1876302"/>
                  <a:gd name="connsiteY10" fmla="*/ 77190 h 1339933"/>
                  <a:gd name="connsiteX11" fmla="*/ 1561605 w 1876302"/>
                  <a:gd name="connsiteY11" fmla="*/ 231569 h 1339933"/>
                  <a:gd name="connsiteX12" fmla="*/ 1739735 w 1876302"/>
                  <a:gd name="connsiteY12" fmla="*/ 445325 h 1339933"/>
                  <a:gd name="connsiteX13" fmla="*/ 1846613 w 1876302"/>
                  <a:gd name="connsiteY13" fmla="*/ 730332 h 1339933"/>
                  <a:gd name="connsiteX14" fmla="*/ 1822863 w 1876302"/>
                  <a:gd name="connsiteY14" fmla="*/ 944088 h 1339933"/>
                  <a:gd name="connsiteX15" fmla="*/ 1858489 w 1876302"/>
                  <a:gd name="connsiteY15" fmla="*/ 1110343 h 1339933"/>
                  <a:gd name="connsiteX16" fmla="*/ 1715985 w 1876302"/>
                  <a:gd name="connsiteY16" fmla="*/ 1324099 h 1339933"/>
                  <a:gd name="connsiteX17" fmla="*/ 1490353 w 1876302"/>
                  <a:gd name="connsiteY17" fmla="*/ 1205345 h 1339933"/>
                  <a:gd name="connsiteX18" fmla="*/ 1359725 w 1876302"/>
                  <a:gd name="connsiteY18" fmla="*/ 1050966 h 1339933"/>
                  <a:gd name="connsiteX19" fmla="*/ 1240972 w 1876302"/>
                  <a:gd name="connsiteY19" fmla="*/ 991590 h 1339933"/>
                  <a:gd name="connsiteX20" fmla="*/ 1122218 w 1876302"/>
                  <a:gd name="connsiteY20" fmla="*/ 991590 h 1339933"/>
                  <a:gd name="connsiteX21" fmla="*/ 765959 w 1876302"/>
                  <a:gd name="connsiteY21" fmla="*/ 979714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6302" h="1339933">
                    <a:moveTo>
                      <a:pt x="765959" y="979714"/>
                    </a:moveTo>
                    <a:cubicBezTo>
                      <a:pt x="684811" y="985652"/>
                      <a:pt x="700644" y="1019299"/>
                      <a:pt x="635330" y="1027216"/>
                    </a:cubicBezTo>
                    <a:cubicBezTo>
                      <a:pt x="570016" y="1035133"/>
                      <a:pt x="455221" y="1033154"/>
                      <a:pt x="374073" y="1027216"/>
                    </a:cubicBezTo>
                    <a:cubicBezTo>
                      <a:pt x="292925" y="1021278"/>
                      <a:pt x="207819" y="1025237"/>
                      <a:pt x="148442" y="991590"/>
                    </a:cubicBezTo>
                    <a:cubicBezTo>
                      <a:pt x="89065" y="957943"/>
                      <a:pt x="35626" y="902525"/>
                      <a:pt x="17813" y="825335"/>
                    </a:cubicBezTo>
                    <a:cubicBezTo>
                      <a:pt x="0" y="748145"/>
                      <a:pt x="3959" y="617517"/>
                      <a:pt x="41564" y="528452"/>
                    </a:cubicBezTo>
                    <a:cubicBezTo>
                      <a:pt x="79169" y="439387"/>
                      <a:pt x="160317" y="358238"/>
                      <a:pt x="243444" y="290945"/>
                    </a:cubicBezTo>
                    <a:cubicBezTo>
                      <a:pt x="326571" y="223652"/>
                      <a:pt x="451263" y="170213"/>
                      <a:pt x="540328" y="124691"/>
                    </a:cubicBezTo>
                    <a:cubicBezTo>
                      <a:pt x="629393" y="79169"/>
                      <a:pt x="698665" y="35626"/>
                      <a:pt x="777834" y="17813"/>
                    </a:cubicBezTo>
                    <a:cubicBezTo>
                      <a:pt x="857003" y="0"/>
                      <a:pt x="926276" y="7917"/>
                      <a:pt x="1015341" y="17813"/>
                    </a:cubicBezTo>
                    <a:cubicBezTo>
                      <a:pt x="1104406" y="27709"/>
                      <a:pt x="1221180" y="41564"/>
                      <a:pt x="1312224" y="77190"/>
                    </a:cubicBezTo>
                    <a:cubicBezTo>
                      <a:pt x="1403268" y="112816"/>
                      <a:pt x="1490353" y="170213"/>
                      <a:pt x="1561605" y="231569"/>
                    </a:cubicBezTo>
                    <a:cubicBezTo>
                      <a:pt x="1632857" y="292925"/>
                      <a:pt x="1692234" y="362198"/>
                      <a:pt x="1739735" y="445325"/>
                    </a:cubicBezTo>
                    <a:cubicBezTo>
                      <a:pt x="1787236" y="528452"/>
                      <a:pt x="1832758" y="647205"/>
                      <a:pt x="1846613" y="730332"/>
                    </a:cubicBezTo>
                    <a:cubicBezTo>
                      <a:pt x="1860468" y="813459"/>
                      <a:pt x="1820884" y="880753"/>
                      <a:pt x="1822863" y="944088"/>
                    </a:cubicBezTo>
                    <a:cubicBezTo>
                      <a:pt x="1824842" y="1007423"/>
                      <a:pt x="1876302" y="1047008"/>
                      <a:pt x="1858489" y="1110343"/>
                    </a:cubicBezTo>
                    <a:cubicBezTo>
                      <a:pt x="1840676" y="1173678"/>
                      <a:pt x="1777341" y="1308265"/>
                      <a:pt x="1715985" y="1324099"/>
                    </a:cubicBezTo>
                    <a:cubicBezTo>
                      <a:pt x="1654629" y="1339933"/>
                      <a:pt x="1549730" y="1250867"/>
                      <a:pt x="1490353" y="1205345"/>
                    </a:cubicBezTo>
                    <a:cubicBezTo>
                      <a:pt x="1430976" y="1159823"/>
                      <a:pt x="1401289" y="1086592"/>
                      <a:pt x="1359725" y="1050966"/>
                    </a:cubicBezTo>
                    <a:cubicBezTo>
                      <a:pt x="1318162" y="1015340"/>
                      <a:pt x="1280556" y="1001486"/>
                      <a:pt x="1240972" y="991590"/>
                    </a:cubicBezTo>
                    <a:cubicBezTo>
                      <a:pt x="1201388" y="981694"/>
                      <a:pt x="1197429" y="997528"/>
                      <a:pt x="1122218" y="991590"/>
                    </a:cubicBezTo>
                    <a:cubicBezTo>
                      <a:pt x="1047008" y="985652"/>
                      <a:pt x="847107" y="973776"/>
                      <a:pt x="765959" y="979714"/>
                    </a:cubicBez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71" rev="0"/>
                </a:camera>
                <a:lightRig rig="threePt" dir="t">
                  <a:rot lat="0" lon="0" rev="4800000"/>
                </a:lightRig>
              </a:scene3d>
              <a:sp3d extrusionH="3175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1559729" y="2742603"/>
                <a:ext cx="577932" cy="643247"/>
              </a:xfrm>
              <a:custGeom>
                <a:avLst/>
                <a:gdLst>
                  <a:gd name="connsiteX0" fmla="*/ 568036 w 577932"/>
                  <a:gd name="connsiteY0" fmla="*/ 368135 h 643247"/>
                  <a:gd name="connsiteX1" fmla="*/ 496784 w 577932"/>
                  <a:gd name="connsiteY1" fmla="*/ 296883 h 643247"/>
                  <a:gd name="connsiteX2" fmla="*/ 389906 w 577932"/>
                  <a:gd name="connsiteY2" fmla="*/ 190005 h 643247"/>
                  <a:gd name="connsiteX3" fmla="*/ 330530 w 577932"/>
                  <a:gd name="connsiteY3" fmla="*/ 201881 h 643247"/>
                  <a:gd name="connsiteX4" fmla="*/ 283029 w 577932"/>
                  <a:gd name="connsiteY4" fmla="*/ 106878 h 643247"/>
                  <a:gd name="connsiteX5" fmla="*/ 188026 w 577932"/>
                  <a:gd name="connsiteY5" fmla="*/ 47501 h 643247"/>
                  <a:gd name="connsiteX6" fmla="*/ 140525 w 577932"/>
                  <a:gd name="connsiteY6" fmla="*/ 11875 h 643247"/>
                  <a:gd name="connsiteX7" fmla="*/ 81148 w 577932"/>
                  <a:gd name="connsiteY7" fmla="*/ 118753 h 643247"/>
                  <a:gd name="connsiteX8" fmla="*/ 9896 w 577932"/>
                  <a:gd name="connsiteY8" fmla="*/ 130629 h 643247"/>
                  <a:gd name="connsiteX9" fmla="*/ 21771 w 577932"/>
                  <a:gd name="connsiteY9" fmla="*/ 308759 h 643247"/>
                  <a:gd name="connsiteX10" fmla="*/ 57397 w 577932"/>
                  <a:gd name="connsiteY10" fmla="*/ 344385 h 643247"/>
                  <a:gd name="connsiteX11" fmla="*/ 33647 w 577932"/>
                  <a:gd name="connsiteY11" fmla="*/ 439387 h 643247"/>
                  <a:gd name="connsiteX12" fmla="*/ 57397 w 577932"/>
                  <a:gd name="connsiteY12" fmla="*/ 522514 h 643247"/>
                  <a:gd name="connsiteX13" fmla="*/ 104899 w 577932"/>
                  <a:gd name="connsiteY13" fmla="*/ 593766 h 643247"/>
                  <a:gd name="connsiteX14" fmla="*/ 128649 w 577932"/>
                  <a:gd name="connsiteY14" fmla="*/ 641268 h 643247"/>
                  <a:gd name="connsiteX15" fmla="*/ 235527 w 577932"/>
                  <a:gd name="connsiteY15" fmla="*/ 605642 h 643247"/>
                  <a:gd name="connsiteX16" fmla="*/ 247403 w 577932"/>
                  <a:gd name="connsiteY16" fmla="*/ 510639 h 643247"/>
                  <a:gd name="connsiteX17" fmla="*/ 318655 w 577932"/>
                  <a:gd name="connsiteY17" fmla="*/ 534390 h 643247"/>
                  <a:gd name="connsiteX18" fmla="*/ 330530 w 577932"/>
                  <a:gd name="connsiteY18" fmla="*/ 546265 h 643247"/>
                  <a:gd name="connsiteX19" fmla="*/ 342405 w 577932"/>
                  <a:gd name="connsiteY19" fmla="*/ 605642 h 643247"/>
                  <a:gd name="connsiteX20" fmla="*/ 425532 w 577932"/>
                  <a:gd name="connsiteY20" fmla="*/ 617517 h 643247"/>
                  <a:gd name="connsiteX21" fmla="*/ 556161 w 577932"/>
                  <a:gd name="connsiteY21" fmla="*/ 522514 h 643247"/>
                  <a:gd name="connsiteX22" fmla="*/ 556161 w 577932"/>
                  <a:gd name="connsiteY22" fmla="*/ 427512 h 643247"/>
                  <a:gd name="connsiteX23" fmla="*/ 568036 w 577932"/>
                  <a:gd name="connsiteY23" fmla="*/ 368135 h 64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7932" h="643247">
                    <a:moveTo>
                      <a:pt x="568036" y="368135"/>
                    </a:moveTo>
                    <a:lnTo>
                      <a:pt x="496784" y="296883"/>
                    </a:lnTo>
                    <a:cubicBezTo>
                      <a:pt x="467096" y="267195"/>
                      <a:pt x="417615" y="205839"/>
                      <a:pt x="389906" y="190005"/>
                    </a:cubicBezTo>
                    <a:cubicBezTo>
                      <a:pt x="362197" y="174171"/>
                      <a:pt x="348343" y="215735"/>
                      <a:pt x="330530" y="201881"/>
                    </a:cubicBezTo>
                    <a:cubicBezTo>
                      <a:pt x="312717" y="188027"/>
                      <a:pt x="306780" y="132608"/>
                      <a:pt x="283029" y="106878"/>
                    </a:cubicBezTo>
                    <a:cubicBezTo>
                      <a:pt x="259278" y="81148"/>
                      <a:pt x="211777" y="63335"/>
                      <a:pt x="188026" y="47501"/>
                    </a:cubicBezTo>
                    <a:cubicBezTo>
                      <a:pt x="164275" y="31667"/>
                      <a:pt x="158338" y="0"/>
                      <a:pt x="140525" y="11875"/>
                    </a:cubicBezTo>
                    <a:cubicBezTo>
                      <a:pt x="122712" y="23750"/>
                      <a:pt x="102920" y="98961"/>
                      <a:pt x="81148" y="118753"/>
                    </a:cubicBezTo>
                    <a:cubicBezTo>
                      <a:pt x="59377" y="138545"/>
                      <a:pt x="19792" y="98961"/>
                      <a:pt x="9896" y="130629"/>
                    </a:cubicBezTo>
                    <a:cubicBezTo>
                      <a:pt x="0" y="162297"/>
                      <a:pt x="13854" y="273133"/>
                      <a:pt x="21771" y="308759"/>
                    </a:cubicBezTo>
                    <a:cubicBezTo>
                      <a:pt x="29688" y="344385"/>
                      <a:pt x="55418" y="322614"/>
                      <a:pt x="57397" y="344385"/>
                    </a:cubicBezTo>
                    <a:cubicBezTo>
                      <a:pt x="59376" y="366156"/>
                      <a:pt x="33647" y="409699"/>
                      <a:pt x="33647" y="439387"/>
                    </a:cubicBezTo>
                    <a:cubicBezTo>
                      <a:pt x="33647" y="469075"/>
                      <a:pt x="45522" y="496784"/>
                      <a:pt x="57397" y="522514"/>
                    </a:cubicBezTo>
                    <a:cubicBezTo>
                      <a:pt x="69272" y="548244"/>
                      <a:pt x="93024" y="573974"/>
                      <a:pt x="104899" y="593766"/>
                    </a:cubicBezTo>
                    <a:cubicBezTo>
                      <a:pt x="116774" y="613558"/>
                      <a:pt x="106878" y="639289"/>
                      <a:pt x="128649" y="641268"/>
                    </a:cubicBezTo>
                    <a:cubicBezTo>
                      <a:pt x="150420" y="643247"/>
                      <a:pt x="215735" y="627414"/>
                      <a:pt x="235527" y="605642"/>
                    </a:cubicBezTo>
                    <a:cubicBezTo>
                      <a:pt x="255319" y="583871"/>
                      <a:pt x="233548" y="522514"/>
                      <a:pt x="247403" y="510639"/>
                    </a:cubicBezTo>
                    <a:cubicBezTo>
                      <a:pt x="261258" y="498764"/>
                      <a:pt x="304801" y="528452"/>
                      <a:pt x="318655" y="534390"/>
                    </a:cubicBezTo>
                    <a:cubicBezTo>
                      <a:pt x="332510" y="540328"/>
                      <a:pt x="326572" y="534390"/>
                      <a:pt x="330530" y="546265"/>
                    </a:cubicBezTo>
                    <a:cubicBezTo>
                      <a:pt x="334488" y="558140"/>
                      <a:pt x="326571" y="593767"/>
                      <a:pt x="342405" y="605642"/>
                    </a:cubicBezTo>
                    <a:cubicBezTo>
                      <a:pt x="358239" y="617517"/>
                      <a:pt x="389906" y="631372"/>
                      <a:pt x="425532" y="617517"/>
                    </a:cubicBezTo>
                    <a:cubicBezTo>
                      <a:pt x="461158" y="603662"/>
                      <a:pt x="534390" y="554181"/>
                      <a:pt x="556161" y="522514"/>
                    </a:cubicBezTo>
                    <a:cubicBezTo>
                      <a:pt x="577932" y="490847"/>
                      <a:pt x="556161" y="427512"/>
                      <a:pt x="556161" y="427512"/>
                    </a:cubicBezTo>
                    <a:lnTo>
                      <a:pt x="568036" y="36813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4000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1071538" y="2544844"/>
                <a:ext cx="534390" cy="1205722"/>
              </a:xfrm>
              <a:custGeom>
                <a:avLst/>
                <a:gdLst>
                  <a:gd name="connsiteX0" fmla="*/ 510639 w 666997"/>
                  <a:gd name="connsiteY0" fmla="*/ 389907 h 2960914"/>
                  <a:gd name="connsiteX1" fmla="*/ 427512 w 666997"/>
                  <a:gd name="connsiteY1" fmla="*/ 294904 h 2960914"/>
                  <a:gd name="connsiteX2" fmla="*/ 415636 w 666997"/>
                  <a:gd name="connsiteY2" fmla="*/ 176151 h 2960914"/>
                  <a:gd name="connsiteX3" fmla="*/ 403761 w 666997"/>
                  <a:gd name="connsiteY3" fmla="*/ 81148 h 2960914"/>
                  <a:gd name="connsiteX4" fmla="*/ 273133 w 666997"/>
                  <a:gd name="connsiteY4" fmla="*/ 9896 h 2960914"/>
                  <a:gd name="connsiteX5" fmla="*/ 142504 w 666997"/>
                  <a:gd name="connsiteY5" fmla="*/ 21772 h 2960914"/>
                  <a:gd name="connsiteX6" fmla="*/ 35626 w 666997"/>
                  <a:gd name="connsiteY6" fmla="*/ 104899 h 2960914"/>
                  <a:gd name="connsiteX7" fmla="*/ 0 w 666997"/>
                  <a:gd name="connsiteY7" fmla="*/ 247403 h 2960914"/>
                  <a:gd name="connsiteX8" fmla="*/ 35626 w 666997"/>
                  <a:gd name="connsiteY8" fmla="*/ 306779 h 2960914"/>
                  <a:gd name="connsiteX9" fmla="*/ 106878 w 666997"/>
                  <a:gd name="connsiteY9" fmla="*/ 318655 h 2960914"/>
                  <a:gd name="connsiteX10" fmla="*/ 142504 w 666997"/>
                  <a:gd name="connsiteY10" fmla="*/ 306779 h 2960914"/>
                  <a:gd name="connsiteX11" fmla="*/ 190005 w 666997"/>
                  <a:gd name="connsiteY11" fmla="*/ 389907 h 2960914"/>
                  <a:gd name="connsiteX12" fmla="*/ 142504 w 666997"/>
                  <a:gd name="connsiteY12" fmla="*/ 425533 h 2960914"/>
                  <a:gd name="connsiteX13" fmla="*/ 142504 w 666997"/>
                  <a:gd name="connsiteY13" fmla="*/ 544286 h 2960914"/>
                  <a:gd name="connsiteX14" fmla="*/ 166255 w 666997"/>
                  <a:gd name="connsiteY14" fmla="*/ 651164 h 2960914"/>
                  <a:gd name="connsiteX15" fmla="*/ 261257 w 666997"/>
                  <a:gd name="connsiteY15" fmla="*/ 710541 h 2960914"/>
                  <a:gd name="connsiteX16" fmla="*/ 285008 w 666997"/>
                  <a:gd name="connsiteY16" fmla="*/ 793668 h 2960914"/>
                  <a:gd name="connsiteX17" fmla="*/ 391886 w 666997"/>
                  <a:gd name="connsiteY17" fmla="*/ 1007424 h 2960914"/>
                  <a:gd name="connsiteX18" fmla="*/ 380010 w 666997"/>
                  <a:gd name="connsiteY18" fmla="*/ 1209304 h 2960914"/>
                  <a:gd name="connsiteX19" fmla="*/ 320634 w 666997"/>
                  <a:gd name="connsiteY19" fmla="*/ 1423060 h 2960914"/>
                  <a:gd name="connsiteX20" fmla="*/ 320634 w 666997"/>
                  <a:gd name="connsiteY20" fmla="*/ 1743694 h 2960914"/>
                  <a:gd name="connsiteX21" fmla="*/ 380010 w 666997"/>
                  <a:gd name="connsiteY21" fmla="*/ 1945574 h 2960914"/>
                  <a:gd name="connsiteX22" fmla="*/ 510639 w 666997"/>
                  <a:gd name="connsiteY22" fmla="*/ 2432463 h 2960914"/>
                  <a:gd name="connsiteX23" fmla="*/ 558140 w 666997"/>
                  <a:gd name="connsiteY23" fmla="*/ 2859974 h 2960914"/>
                  <a:gd name="connsiteX24" fmla="*/ 617517 w 666997"/>
                  <a:gd name="connsiteY24" fmla="*/ 2931226 h 2960914"/>
                  <a:gd name="connsiteX25" fmla="*/ 665018 w 666997"/>
                  <a:gd name="connsiteY25" fmla="*/ 2895600 h 2960914"/>
                  <a:gd name="connsiteX26" fmla="*/ 629392 w 666997"/>
                  <a:gd name="connsiteY26" fmla="*/ 2539341 h 2960914"/>
                  <a:gd name="connsiteX27" fmla="*/ 534390 w 666997"/>
                  <a:gd name="connsiteY27" fmla="*/ 2076203 h 2960914"/>
                  <a:gd name="connsiteX28" fmla="*/ 486888 w 666997"/>
                  <a:gd name="connsiteY28" fmla="*/ 1874322 h 2960914"/>
                  <a:gd name="connsiteX29" fmla="*/ 427512 w 666997"/>
                  <a:gd name="connsiteY29" fmla="*/ 1708068 h 2960914"/>
                  <a:gd name="connsiteX30" fmla="*/ 439387 w 666997"/>
                  <a:gd name="connsiteY30" fmla="*/ 1399309 h 2960914"/>
                  <a:gd name="connsiteX31" fmla="*/ 486888 w 666997"/>
                  <a:gd name="connsiteY31" fmla="*/ 1090551 h 2960914"/>
                  <a:gd name="connsiteX32" fmla="*/ 498764 w 666997"/>
                  <a:gd name="connsiteY32" fmla="*/ 936172 h 2960914"/>
                  <a:gd name="connsiteX33" fmla="*/ 522514 w 666997"/>
                  <a:gd name="connsiteY33" fmla="*/ 888670 h 2960914"/>
                  <a:gd name="connsiteX34" fmla="*/ 510639 w 666997"/>
                  <a:gd name="connsiteY34" fmla="*/ 746167 h 2960914"/>
                  <a:gd name="connsiteX35" fmla="*/ 534390 w 666997"/>
                  <a:gd name="connsiteY35" fmla="*/ 544286 h 2960914"/>
                  <a:gd name="connsiteX36" fmla="*/ 510639 w 666997"/>
                  <a:gd name="connsiteY36" fmla="*/ 389907 h 2960914"/>
                  <a:gd name="connsiteX0" fmla="*/ 510639 w 635181"/>
                  <a:gd name="connsiteY0" fmla="*/ 384849 h 2950069"/>
                  <a:gd name="connsiteX1" fmla="*/ 427512 w 635181"/>
                  <a:gd name="connsiteY1" fmla="*/ 289846 h 2950069"/>
                  <a:gd name="connsiteX2" fmla="*/ 415636 w 635181"/>
                  <a:gd name="connsiteY2" fmla="*/ 171093 h 2950069"/>
                  <a:gd name="connsiteX3" fmla="*/ 403761 w 635181"/>
                  <a:gd name="connsiteY3" fmla="*/ 76090 h 2950069"/>
                  <a:gd name="connsiteX4" fmla="*/ 273133 w 635181"/>
                  <a:gd name="connsiteY4" fmla="*/ 4838 h 2950069"/>
                  <a:gd name="connsiteX5" fmla="*/ 142504 w 635181"/>
                  <a:gd name="connsiteY5" fmla="*/ 16714 h 2950069"/>
                  <a:gd name="connsiteX6" fmla="*/ 35626 w 635181"/>
                  <a:gd name="connsiteY6" fmla="*/ 99841 h 2950069"/>
                  <a:gd name="connsiteX7" fmla="*/ 0 w 635181"/>
                  <a:gd name="connsiteY7" fmla="*/ 242345 h 2950069"/>
                  <a:gd name="connsiteX8" fmla="*/ 35626 w 635181"/>
                  <a:gd name="connsiteY8" fmla="*/ 301721 h 2950069"/>
                  <a:gd name="connsiteX9" fmla="*/ 106878 w 635181"/>
                  <a:gd name="connsiteY9" fmla="*/ 313597 h 2950069"/>
                  <a:gd name="connsiteX10" fmla="*/ 142504 w 635181"/>
                  <a:gd name="connsiteY10" fmla="*/ 301721 h 2950069"/>
                  <a:gd name="connsiteX11" fmla="*/ 190005 w 635181"/>
                  <a:gd name="connsiteY11" fmla="*/ 384849 h 2950069"/>
                  <a:gd name="connsiteX12" fmla="*/ 142504 w 635181"/>
                  <a:gd name="connsiteY12" fmla="*/ 420475 h 2950069"/>
                  <a:gd name="connsiteX13" fmla="*/ 142504 w 635181"/>
                  <a:gd name="connsiteY13" fmla="*/ 539228 h 2950069"/>
                  <a:gd name="connsiteX14" fmla="*/ 166255 w 635181"/>
                  <a:gd name="connsiteY14" fmla="*/ 646106 h 2950069"/>
                  <a:gd name="connsiteX15" fmla="*/ 261257 w 635181"/>
                  <a:gd name="connsiteY15" fmla="*/ 705483 h 2950069"/>
                  <a:gd name="connsiteX16" fmla="*/ 285008 w 635181"/>
                  <a:gd name="connsiteY16" fmla="*/ 788610 h 2950069"/>
                  <a:gd name="connsiteX17" fmla="*/ 391886 w 635181"/>
                  <a:gd name="connsiteY17" fmla="*/ 1002366 h 2950069"/>
                  <a:gd name="connsiteX18" fmla="*/ 380010 w 635181"/>
                  <a:gd name="connsiteY18" fmla="*/ 1204246 h 2950069"/>
                  <a:gd name="connsiteX19" fmla="*/ 320634 w 635181"/>
                  <a:gd name="connsiteY19" fmla="*/ 1418002 h 2950069"/>
                  <a:gd name="connsiteX20" fmla="*/ 320634 w 635181"/>
                  <a:gd name="connsiteY20" fmla="*/ 1738636 h 2950069"/>
                  <a:gd name="connsiteX21" fmla="*/ 380010 w 635181"/>
                  <a:gd name="connsiteY21" fmla="*/ 1940516 h 2950069"/>
                  <a:gd name="connsiteX22" fmla="*/ 510639 w 635181"/>
                  <a:gd name="connsiteY22" fmla="*/ 2427405 h 2950069"/>
                  <a:gd name="connsiteX23" fmla="*/ 558140 w 635181"/>
                  <a:gd name="connsiteY23" fmla="*/ 2854916 h 2950069"/>
                  <a:gd name="connsiteX24" fmla="*/ 617517 w 635181"/>
                  <a:gd name="connsiteY24" fmla="*/ 2926168 h 2950069"/>
                  <a:gd name="connsiteX25" fmla="*/ 629392 w 635181"/>
                  <a:gd name="connsiteY25" fmla="*/ 2534283 h 2950069"/>
                  <a:gd name="connsiteX26" fmla="*/ 534390 w 635181"/>
                  <a:gd name="connsiteY26" fmla="*/ 2071145 h 2950069"/>
                  <a:gd name="connsiteX27" fmla="*/ 486888 w 635181"/>
                  <a:gd name="connsiteY27" fmla="*/ 1869264 h 2950069"/>
                  <a:gd name="connsiteX28" fmla="*/ 427512 w 635181"/>
                  <a:gd name="connsiteY28" fmla="*/ 1703010 h 2950069"/>
                  <a:gd name="connsiteX29" fmla="*/ 439387 w 635181"/>
                  <a:gd name="connsiteY29" fmla="*/ 1394251 h 2950069"/>
                  <a:gd name="connsiteX30" fmla="*/ 486888 w 635181"/>
                  <a:gd name="connsiteY30" fmla="*/ 1085493 h 2950069"/>
                  <a:gd name="connsiteX31" fmla="*/ 498764 w 635181"/>
                  <a:gd name="connsiteY31" fmla="*/ 931114 h 2950069"/>
                  <a:gd name="connsiteX32" fmla="*/ 522514 w 635181"/>
                  <a:gd name="connsiteY32" fmla="*/ 883612 h 2950069"/>
                  <a:gd name="connsiteX33" fmla="*/ 510639 w 635181"/>
                  <a:gd name="connsiteY33" fmla="*/ 741109 h 2950069"/>
                  <a:gd name="connsiteX34" fmla="*/ 534390 w 635181"/>
                  <a:gd name="connsiteY34" fmla="*/ 539228 h 2950069"/>
                  <a:gd name="connsiteX35" fmla="*/ 510639 w 635181"/>
                  <a:gd name="connsiteY35" fmla="*/ 384849 h 2950069"/>
                  <a:gd name="connsiteX0" fmla="*/ 510639 w 629593"/>
                  <a:gd name="connsiteY0" fmla="*/ 384849 h 2855990"/>
                  <a:gd name="connsiteX1" fmla="*/ 427512 w 629593"/>
                  <a:gd name="connsiteY1" fmla="*/ 289846 h 2855990"/>
                  <a:gd name="connsiteX2" fmla="*/ 415636 w 629593"/>
                  <a:gd name="connsiteY2" fmla="*/ 171093 h 2855990"/>
                  <a:gd name="connsiteX3" fmla="*/ 403761 w 629593"/>
                  <a:gd name="connsiteY3" fmla="*/ 76090 h 2855990"/>
                  <a:gd name="connsiteX4" fmla="*/ 273133 w 629593"/>
                  <a:gd name="connsiteY4" fmla="*/ 4838 h 2855990"/>
                  <a:gd name="connsiteX5" fmla="*/ 142504 w 629593"/>
                  <a:gd name="connsiteY5" fmla="*/ 16714 h 2855990"/>
                  <a:gd name="connsiteX6" fmla="*/ 35626 w 629593"/>
                  <a:gd name="connsiteY6" fmla="*/ 99841 h 2855990"/>
                  <a:gd name="connsiteX7" fmla="*/ 0 w 629593"/>
                  <a:gd name="connsiteY7" fmla="*/ 242345 h 2855990"/>
                  <a:gd name="connsiteX8" fmla="*/ 35626 w 629593"/>
                  <a:gd name="connsiteY8" fmla="*/ 301721 h 2855990"/>
                  <a:gd name="connsiteX9" fmla="*/ 106878 w 629593"/>
                  <a:gd name="connsiteY9" fmla="*/ 313597 h 2855990"/>
                  <a:gd name="connsiteX10" fmla="*/ 142504 w 629593"/>
                  <a:gd name="connsiteY10" fmla="*/ 301721 h 2855990"/>
                  <a:gd name="connsiteX11" fmla="*/ 190005 w 629593"/>
                  <a:gd name="connsiteY11" fmla="*/ 384849 h 2855990"/>
                  <a:gd name="connsiteX12" fmla="*/ 142504 w 629593"/>
                  <a:gd name="connsiteY12" fmla="*/ 420475 h 2855990"/>
                  <a:gd name="connsiteX13" fmla="*/ 142504 w 629593"/>
                  <a:gd name="connsiteY13" fmla="*/ 539228 h 2855990"/>
                  <a:gd name="connsiteX14" fmla="*/ 166255 w 629593"/>
                  <a:gd name="connsiteY14" fmla="*/ 646106 h 2855990"/>
                  <a:gd name="connsiteX15" fmla="*/ 261257 w 629593"/>
                  <a:gd name="connsiteY15" fmla="*/ 705483 h 2855990"/>
                  <a:gd name="connsiteX16" fmla="*/ 285008 w 629593"/>
                  <a:gd name="connsiteY16" fmla="*/ 788610 h 2855990"/>
                  <a:gd name="connsiteX17" fmla="*/ 391886 w 629593"/>
                  <a:gd name="connsiteY17" fmla="*/ 1002366 h 2855990"/>
                  <a:gd name="connsiteX18" fmla="*/ 380010 w 629593"/>
                  <a:gd name="connsiteY18" fmla="*/ 1204246 h 2855990"/>
                  <a:gd name="connsiteX19" fmla="*/ 320634 w 629593"/>
                  <a:gd name="connsiteY19" fmla="*/ 1418002 h 2855990"/>
                  <a:gd name="connsiteX20" fmla="*/ 320634 w 629593"/>
                  <a:gd name="connsiteY20" fmla="*/ 1738636 h 2855990"/>
                  <a:gd name="connsiteX21" fmla="*/ 380010 w 629593"/>
                  <a:gd name="connsiteY21" fmla="*/ 1940516 h 2855990"/>
                  <a:gd name="connsiteX22" fmla="*/ 510639 w 629593"/>
                  <a:gd name="connsiteY22" fmla="*/ 2427405 h 2855990"/>
                  <a:gd name="connsiteX23" fmla="*/ 558140 w 629593"/>
                  <a:gd name="connsiteY23" fmla="*/ 2854916 h 2855990"/>
                  <a:gd name="connsiteX24" fmla="*/ 629392 w 629593"/>
                  <a:gd name="connsiteY24" fmla="*/ 2534283 h 2855990"/>
                  <a:gd name="connsiteX25" fmla="*/ 534390 w 629593"/>
                  <a:gd name="connsiteY25" fmla="*/ 2071145 h 2855990"/>
                  <a:gd name="connsiteX26" fmla="*/ 486888 w 629593"/>
                  <a:gd name="connsiteY26" fmla="*/ 1869264 h 2855990"/>
                  <a:gd name="connsiteX27" fmla="*/ 427512 w 629593"/>
                  <a:gd name="connsiteY27" fmla="*/ 1703010 h 2855990"/>
                  <a:gd name="connsiteX28" fmla="*/ 439387 w 629593"/>
                  <a:gd name="connsiteY28" fmla="*/ 1394251 h 2855990"/>
                  <a:gd name="connsiteX29" fmla="*/ 486888 w 629593"/>
                  <a:gd name="connsiteY29" fmla="*/ 1085493 h 2855990"/>
                  <a:gd name="connsiteX30" fmla="*/ 498764 w 629593"/>
                  <a:gd name="connsiteY30" fmla="*/ 931114 h 2855990"/>
                  <a:gd name="connsiteX31" fmla="*/ 522514 w 629593"/>
                  <a:gd name="connsiteY31" fmla="*/ 883612 h 2855990"/>
                  <a:gd name="connsiteX32" fmla="*/ 510639 w 629593"/>
                  <a:gd name="connsiteY32" fmla="*/ 741109 h 2855990"/>
                  <a:gd name="connsiteX33" fmla="*/ 534390 w 629593"/>
                  <a:gd name="connsiteY33" fmla="*/ 539228 h 2855990"/>
                  <a:gd name="connsiteX34" fmla="*/ 510639 w 629593"/>
                  <a:gd name="connsiteY34" fmla="*/ 384849 h 2855990"/>
                  <a:gd name="connsiteX0" fmla="*/ 510639 w 629542"/>
                  <a:gd name="connsiteY0" fmla="*/ 384849 h 2556578"/>
                  <a:gd name="connsiteX1" fmla="*/ 427512 w 629542"/>
                  <a:gd name="connsiteY1" fmla="*/ 289846 h 2556578"/>
                  <a:gd name="connsiteX2" fmla="*/ 415636 w 629542"/>
                  <a:gd name="connsiteY2" fmla="*/ 171093 h 2556578"/>
                  <a:gd name="connsiteX3" fmla="*/ 403761 w 629542"/>
                  <a:gd name="connsiteY3" fmla="*/ 76090 h 2556578"/>
                  <a:gd name="connsiteX4" fmla="*/ 273133 w 629542"/>
                  <a:gd name="connsiteY4" fmla="*/ 4838 h 2556578"/>
                  <a:gd name="connsiteX5" fmla="*/ 142504 w 629542"/>
                  <a:gd name="connsiteY5" fmla="*/ 16714 h 2556578"/>
                  <a:gd name="connsiteX6" fmla="*/ 35626 w 629542"/>
                  <a:gd name="connsiteY6" fmla="*/ 99841 h 2556578"/>
                  <a:gd name="connsiteX7" fmla="*/ 0 w 629542"/>
                  <a:gd name="connsiteY7" fmla="*/ 242345 h 2556578"/>
                  <a:gd name="connsiteX8" fmla="*/ 35626 w 629542"/>
                  <a:gd name="connsiteY8" fmla="*/ 301721 h 2556578"/>
                  <a:gd name="connsiteX9" fmla="*/ 106878 w 629542"/>
                  <a:gd name="connsiteY9" fmla="*/ 313597 h 2556578"/>
                  <a:gd name="connsiteX10" fmla="*/ 142504 w 629542"/>
                  <a:gd name="connsiteY10" fmla="*/ 301721 h 2556578"/>
                  <a:gd name="connsiteX11" fmla="*/ 190005 w 629542"/>
                  <a:gd name="connsiteY11" fmla="*/ 384849 h 2556578"/>
                  <a:gd name="connsiteX12" fmla="*/ 142504 w 629542"/>
                  <a:gd name="connsiteY12" fmla="*/ 420475 h 2556578"/>
                  <a:gd name="connsiteX13" fmla="*/ 142504 w 629542"/>
                  <a:gd name="connsiteY13" fmla="*/ 539228 h 2556578"/>
                  <a:gd name="connsiteX14" fmla="*/ 166255 w 629542"/>
                  <a:gd name="connsiteY14" fmla="*/ 646106 h 2556578"/>
                  <a:gd name="connsiteX15" fmla="*/ 261257 w 629542"/>
                  <a:gd name="connsiteY15" fmla="*/ 705483 h 2556578"/>
                  <a:gd name="connsiteX16" fmla="*/ 285008 w 629542"/>
                  <a:gd name="connsiteY16" fmla="*/ 788610 h 2556578"/>
                  <a:gd name="connsiteX17" fmla="*/ 391886 w 629542"/>
                  <a:gd name="connsiteY17" fmla="*/ 1002366 h 2556578"/>
                  <a:gd name="connsiteX18" fmla="*/ 380010 w 629542"/>
                  <a:gd name="connsiteY18" fmla="*/ 1204246 h 2556578"/>
                  <a:gd name="connsiteX19" fmla="*/ 320634 w 629542"/>
                  <a:gd name="connsiteY19" fmla="*/ 1418002 h 2556578"/>
                  <a:gd name="connsiteX20" fmla="*/ 320634 w 629542"/>
                  <a:gd name="connsiteY20" fmla="*/ 1738636 h 2556578"/>
                  <a:gd name="connsiteX21" fmla="*/ 380010 w 629542"/>
                  <a:gd name="connsiteY21" fmla="*/ 1940516 h 2556578"/>
                  <a:gd name="connsiteX22" fmla="*/ 510639 w 629542"/>
                  <a:gd name="connsiteY22" fmla="*/ 2427405 h 2556578"/>
                  <a:gd name="connsiteX23" fmla="*/ 629392 w 629542"/>
                  <a:gd name="connsiteY23" fmla="*/ 2534283 h 2556578"/>
                  <a:gd name="connsiteX24" fmla="*/ 534390 w 629542"/>
                  <a:gd name="connsiteY24" fmla="*/ 2071145 h 2556578"/>
                  <a:gd name="connsiteX25" fmla="*/ 486888 w 629542"/>
                  <a:gd name="connsiteY25" fmla="*/ 1869264 h 2556578"/>
                  <a:gd name="connsiteX26" fmla="*/ 427512 w 629542"/>
                  <a:gd name="connsiteY26" fmla="*/ 1703010 h 2556578"/>
                  <a:gd name="connsiteX27" fmla="*/ 439387 w 629542"/>
                  <a:gd name="connsiteY27" fmla="*/ 1394251 h 2556578"/>
                  <a:gd name="connsiteX28" fmla="*/ 486888 w 629542"/>
                  <a:gd name="connsiteY28" fmla="*/ 1085493 h 2556578"/>
                  <a:gd name="connsiteX29" fmla="*/ 498764 w 629542"/>
                  <a:gd name="connsiteY29" fmla="*/ 931114 h 2556578"/>
                  <a:gd name="connsiteX30" fmla="*/ 522514 w 629542"/>
                  <a:gd name="connsiteY30" fmla="*/ 883612 h 2556578"/>
                  <a:gd name="connsiteX31" fmla="*/ 510639 w 629542"/>
                  <a:gd name="connsiteY31" fmla="*/ 741109 h 2556578"/>
                  <a:gd name="connsiteX32" fmla="*/ 534390 w 629542"/>
                  <a:gd name="connsiteY32" fmla="*/ 539228 h 2556578"/>
                  <a:gd name="connsiteX33" fmla="*/ 510639 w 629542"/>
                  <a:gd name="connsiteY33" fmla="*/ 384849 h 2556578"/>
                  <a:gd name="connsiteX0" fmla="*/ 510639 w 535968"/>
                  <a:gd name="connsiteY0" fmla="*/ 384849 h 2428587"/>
                  <a:gd name="connsiteX1" fmla="*/ 427512 w 535968"/>
                  <a:gd name="connsiteY1" fmla="*/ 289846 h 2428587"/>
                  <a:gd name="connsiteX2" fmla="*/ 415636 w 535968"/>
                  <a:gd name="connsiteY2" fmla="*/ 171093 h 2428587"/>
                  <a:gd name="connsiteX3" fmla="*/ 403761 w 535968"/>
                  <a:gd name="connsiteY3" fmla="*/ 76090 h 2428587"/>
                  <a:gd name="connsiteX4" fmla="*/ 273133 w 535968"/>
                  <a:gd name="connsiteY4" fmla="*/ 4838 h 2428587"/>
                  <a:gd name="connsiteX5" fmla="*/ 142504 w 535968"/>
                  <a:gd name="connsiteY5" fmla="*/ 16714 h 2428587"/>
                  <a:gd name="connsiteX6" fmla="*/ 35626 w 535968"/>
                  <a:gd name="connsiteY6" fmla="*/ 99841 h 2428587"/>
                  <a:gd name="connsiteX7" fmla="*/ 0 w 535968"/>
                  <a:gd name="connsiteY7" fmla="*/ 242345 h 2428587"/>
                  <a:gd name="connsiteX8" fmla="*/ 35626 w 535968"/>
                  <a:gd name="connsiteY8" fmla="*/ 301721 h 2428587"/>
                  <a:gd name="connsiteX9" fmla="*/ 106878 w 535968"/>
                  <a:gd name="connsiteY9" fmla="*/ 313597 h 2428587"/>
                  <a:gd name="connsiteX10" fmla="*/ 142504 w 535968"/>
                  <a:gd name="connsiteY10" fmla="*/ 301721 h 2428587"/>
                  <a:gd name="connsiteX11" fmla="*/ 190005 w 535968"/>
                  <a:gd name="connsiteY11" fmla="*/ 384849 h 2428587"/>
                  <a:gd name="connsiteX12" fmla="*/ 142504 w 535968"/>
                  <a:gd name="connsiteY12" fmla="*/ 420475 h 2428587"/>
                  <a:gd name="connsiteX13" fmla="*/ 142504 w 535968"/>
                  <a:gd name="connsiteY13" fmla="*/ 539228 h 2428587"/>
                  <a:gd name="connsiteX14" fmla="*/ 166255 w 535968"/>
                  <a:gd name="connsiteY14" fmla="*/ 646106 h 2428587"/>
                  <a:gd name="connsiteX15" fmla="*/ 261257 w 535968"/>
                  <a:gd name="connsiteY15" fmla="*/ 705483 h 2428587"/>
                  <a:gd name="connsiteX16" fmla="*/ 285008 w 535968"/>
                  <a:gd name="connsiteY16" fmla="*/ 788610 h 2428587"/>
                  <a:gd name="connsiteX17" fmla="*/ 391886 w 535968"/>
                  <a:gd name="connsiteY17" fmla="*/ 1002366 h 2428587"/>
                  <a:gd name="connsiteX18" fmla="*/ 380010 w 535968"/>
                  <a:gd name="connsiteY18" fmla="*/ 1204246 h 2428587"/>
                  <a:gd name="connsiteX19" fmla="*/ 320634 w 535968"/>
                  <a:gd name="connsiteY19" fmla="*/ 1418002 h 2428587"/>
                  <a:gd name="connsiteX20" fmla="*/ 320634 w 535968"/>
                  <a:gd name="connsiteY20" fmla="*/ 1738636 h 2428587"/>
                  <a:gd name="connsiteX21" fmla="*/ 380010 w 535968"/>
                  <a:gd name="connsiteY21" fmla="*/ 1940516 h 2428587"/>
                  <a:gd name="connsiteX22" fmla="*/ 510639 w 535968"/>
                  <a:gd name="connsiteY22" fmla="*/ 2427405 h 2428587"/>
                  <a:gd name="connsiteX23" fmla="*/ 534390 w 535968"/>
                  <a:gd name="connsiteY23" fmla="*/ 2071145 h 2428587"/>
                  <a:gd name="connsiteX24" fmla="*/ 486888 w 535968"/>
                  <a:gd name="connsiteY24" fmla="*/ 1869264 h 2428587"/>
                  <a:gd name="connsiteX25" fmla="*/ 427512 w 535968"/>
                  <a:gd name="connsiteY25" fmla="*/ 1703010 h 2428587"/>
                  <a:gd name="connsiteX26" fmla="*/ 439387 w 535968"/>
                  <a:gd name="connsiteY26" fmla="*/ 1394251 h 2428587"/>
                  <a:gd name="connsiteX27" fmla="*/ 486888 w 535968"/>
                  <a:gd name="connsiteY27" fmla="*/ 1085493 h 2428587"/>
                  <a:gd name="connsiteX28" fmla="*/ 498764 w 535968"/>
                  <a:gd name="connsiteY28" fmla="*/ 931114 h 2428587"/>
                  <a:gd name="connsiteX29" fmla="*/ 522514 w 535968"/>
                  <a:gd name="connsiteY29" fmla="*/ 883612 h 2428587"/>
                  <a:gd name="connsiteX30" fmla="*/ 510639 w 535968"/>
                  <a:gd name="connsiteY30" fmla="*/ 741109 h 2428587"/>
                  <a:gd name="connsiteX31" fmla="*/ 534390 w 535968"/>
                  <a:gd name="connsiteY31" fmla="*/ 539228 h 2428587"/>
                  <a:gd name="connsiteX32" fmla="*/ 510639 w 535968"/>
                  <a:gd name="connsiteY32" fmla="*/ 384849 h 2428587"/>
                  <a:gd name="connsiteX0" fmla="*/ 510639 w 538319"/>
                  <a:gd name="connsiteY0" fmla="*/ 384849 h 2072243"/>
                  <a:gd name="connsiteX1" fmla="*/ 427512 w 538319"/>
                  <a:gd name="connsiteY1" fmla="*/ 289846 h 2072243"/>
                  <a:gd name="connsiteX2" fmla="*/ 415636 w 538319"/>
                  <a:gd name="connsiteY2" fmla="*/ 171093 h 2072243"/>
                  <a:gd name="connsiteX3" fmla="*/ 403761 w 538319"/>
                  <a:gd name="connsiteY3" fmla="*/ 76090 h 2072243"/>
                  <a:gd name="connsiteX4" fmla="*/ 273133 w 538319"/>
                  <a:gd name="connsiteY4" fmla="*/ 4838 h 2072243"/>
                  <a:gd name="connsiteX5" fmla="*/ 142504 w 538319"/>
                  <a:gd name="connsiteY5" fmla="*/ 16714 h 2072243"/>
                  <a:gd name="connsiteX6" fmla="*/ 35626 w 538319"/>
                  <a:gd name="connsiteY6" fmla="*/ 99841 h 2072243"/>
                  <a:gd name="connsiteX7" fmla="*/ 0 w 538319"/>
                  <a:gd name="connsiteY7" fmla="*/ 242345 h 2072243"/>
                  <a:gd name="connsiteX8" fmla="*/ 35626 w 538319"/>
                  <a:gd name="connsiteY8" fmla="*/ 301721 h 2072243"/>
                  <a:gd name="connsiteX9" fmla="*/ 106878 w 538319"/>
                  <a:gd name="connsiteY9" fmla="*/ 313597 h 2072243"/>
                  <a:gd name="connsiteX10" fmla="*/ 142504 w 538319"/>
                  <a:gd name="connsiteY10" fmla="*/ 301721 h 2072243"/>
                  <a:gd name="connsiteX11" fmla="*/ 190005 w 538319"/>
                  <a:gd name="connsiteY11" fmla="*/ 384849 h 2072243"/>
                  <a:gd name="connsiteX12" fmla="*/ 142504 w 538319"/>
                  <a:gd name="connsiteY12" fmla="*/ 420475 h 2072243"/>
                  <a:gd name="connsiteX13" fmla="*/ 142504 w 538319"/>
                  <a:gd name="connsiteY13" fmla="*/ 539228 h 2072243"/>
                  <a:gd name="connsiteX14" fmla="*/ 166255 w 538319"/>
                  <a:gd name="connsiteY14" fmla="*/ 646106 h 2072243"/>
                  <a:gd name="connsiteX15" fmla="*/ 261257 w 538319"/>
                  <a:gd name="connsiteY15" fmla="*/ 705483 h 2072243"/>
                  <a:gd name="connsiteX16" fmla="*/ 285008 w 538319"/>
                  <a:gd name="connsiteY16" fmla="*/ 788610 h 2072243"/>
                  <a:gd name="connsiteX17" fmla="*/ 391886 w 538319"/>
                  <a:gd name="connsiteY17" fmla="*/ 1002366 h 2072243"/>
                  <a:gd name="connsiteX18" fmla="*/ 380010 w 538319"/>
                  <a:gd name="connsiteY18" fmla="*/ 1204246 h 2072243"/>
                  <a:gd name="connsiteX19" fmla="*/ 320634 w 538319"/>
                  <a:gd name="connsiteY19" fmla="*/ 1418002 h 2072243"/>
                  <a:gd name="connsiteX20" fmla="*/ 320634 w 538319"/>
                  <a:gd name="connsiteY20" fmla="*/ 1738636 h 2072243"/>
                  <a:gd name="connsiteX21" fmla="*/ 380010 w 538319"/>
                  <a:gd name="connsiteY21" fmla="*/ 1940516 h 2072243"/>
                  <a:gd name="connsiteX22" fmla="*/ 534390 w 538319"/>
                  <a:gd name="connsiteY22" fmla="*/ 2071145 h 2072243"/>
                  <a:gd name="connsiteX23" fmla="*/ 486888 w 538319"/>
                  <a:gd name="connsiteY23" fmla="*/ 1869264 h 2072243"/>
                  <a:gd name="connsiteX24" fmla="*/ 427512 w 538319"/>
                  <a:gd name="connsiteY24" fmla="*/ 1703010 h 2072243"/>
                  <a:gd name="connsiteX25" fmla="*/ 439387 w 538319"/>
                  <a:gd name="connsiteY25" fmla="*/ 1394251 h 2072243"/>
                  <a:gd name="connsiteX26" fmla="*/ 486888 w 538319"/>
                  <a:gd name="connsiteY26" fmla="*/ 1085493 h 2072243"/>
                  <a:gd name="connsiteX27" fmla="*/ 498764 w 538319"/>
                  <a:gd name="connsiteY27" fmla="*/ 931114 h 2072243"/>
                  <a:gd name="connsiteX28" fmla="*/ 522514 w 538319"/>
                  <a:gd name="connsiteY28" fmla="*/ 883612 h 2072243"/>
                  <a:gd name="connsiteX29" fmla="*/ 510639 w 538319"/>
                  <a:gd name="connsiteY29" fmla="*/ 741109 h 2072243"/>
                  <a:gd name="connsiteX30" fmla="*/ 534390 w 538319"/>
                  <a:gd name="connsiteY30" fmla="*/ 539228 h 2072243"/>
                  <a:gd name="connsiteX31" fmla="*/ 510639 w 538319"/>
                  <a:gd name="connsiteY31" fmla="*/ 384849 h 2072243"/>
                  <a:gd name="connsiteX0" fmla="*/ 510639 w 534390"/>
                  <a:gd name="connsiteY0" fmla="*/ 384849 h 1945554"/>
                  <a:gd name="connsiteX1" fmla="*/ 427512 w 534390"/>
                  <a:gd name="connsiteY1" fmla="*/ 289846 h 1945554"/>
                  <a:gd name="connsiteX2" fmla="*/ 415636 w 534390"/>
                  <a:gd name="connsiteY2" fmla="*/ 171093 h 1945554"/>
                  <a:gd name="connsiteX3" fmla="*/ 403761 w 534390"/>
                  <a:gd name="connsiteY3" fmla="*/ 76090 h 1945554"/>
                  <a:gd name="connsiteX4" fmla="*/ 273133 w 534390"/>
                  <a:gd name="connsiteY4" fmla="*/ 4838 h 1945554"/>
                  <a:gd name="connsiteX5" fmla="*/ 142504 w 534390"/>
                  <a:gd name="connsiteY5" fmla="*/ 16714 h 1945554"/>
                  <a:gd name="connsiteX6" fmla="*/ 35626 w 534390"/>
                  <a:gd name="connsiteY6" fmla="*/ 99841 h 1945554"/>
                  <a:gd name="connsiteX7" fmla="*/ 0 w 534390"/>
                  <a:gd name="connsiteY7" fmla="*/ 242345 h 1945554"/>
                  <a:gd name="connsiteX8" fmla="*/ 35626 w 534390"/>
                  <a:gd name="connsiteY8" fmla="*/ 301721 h 1945554"/>
                  <a:gd name="connsiteX9" fmla="*/ 106878 w 534390"/>
                  <a:gd name="connsiteY9" fmla="*/ 313597 h 1945554"/>
                  <a:gd name="connsiteX10" fmla="*/ 142504 w 534390"/>
                  <a:gd name="connsiteY10" fmla="*/ 301721 h 1945554"/>
                  <a:gd name="connsiteX11" fmla="*/ 190005 w 534390"/>
                  <a:gd name="connsiteY11" fmla="*/ 384849 h 1945554"/>
                  <a:gd name="connsiteX12" fmla="*/ 142504 w 534390"/>
                  <a:gd name="connsiteY12" fmla="*/ 420475 h 1945554"/>
                  <a:gd name="connsiteX13" fmla="*/ 142504 w 534390"/>
                  <a:gd name="connsiteY13" fmla="*/ 539228 h 1945554"/>
                  <a:gd name="connsiteX14" fmla="*/ 166255 w 534390"/>
                  <a:gd name="connsiteY14" fmla="*/ 646106 h 1945554"/>
                  <a:gd name="connsiteX15" fmla="*/ 261257 w 534390"/>
                  <a:gd name="connsiteY15" fmla="*/ 705483 h 1945554"/>
                  <a:gd name="connsiteX16" fmla="*/ 285008 w 534390"/>
                  <a:gd name="connsiteY16" fmla="*/ 788610 h 1945554"/>
                  <a:gd name="connsiteX17" fmla="*/ 391886 w 534390"/>
                  <a:gd name="connsiteY17" fmla="*/ 1002366 h 1945554"/>
                  <a:gd name="connsiteX18" fmla="*/ 380010 w 534390"/>
                  <a:gd name="connsiteY18" fmla="*/ 1204246 h 1945554"/>
                  <a:gd name="connsiteX19" fmla="*/ 320634 w 534390"/>
                  <a:gd name="connsiteY19" fmla="*/ 1418002 h 1945554"/>
                  <a:gd name="connsiteX20" fmla="*/ 320634 w 534390"/>
                  <a:gd name="connsiteY20" fmla="*/ 1738636 h 1945554"/>
                  <a:gd name="connsiteX21" fmla="*/ 380010 w 534390"/>
                  <a:gd name="connsiteY21" fmla="*/ 1940516 h 1945554"/>
                  <a:gd name="connsiteX22" fmla="*/ 486888 w 534390"/>
                  <a:gd name="connsiteY22" fmla="*/ 1869264 h 1945554"/>
                  <a:gd name="connsiteX23" fmla="*/ 427512 w 534390"/>
                  <a:gd name="connsiteY23" fmla="*/ 1703010 h 1945554"/>
                  <a:gd name="connsiteX24" fmla="*/ 439387 w 534390"/>
                  <a:gd name="connsiteY24" fmla="*/ 1394251 h 1945554"/>
                  <a:gd name="connsiteX25" fmla="*/ 486888 w 534390"/>
                  <a:gd name="connsiteY25" fmla="*/ 1085493 h 1945554"/>
                  <a:gd name="connsiteX26" fmla="*/ 498764 w 534390"/>
                  <a:gd name="connsiteY26" fmla="*/ 931114 h 1945554"/>
                  <a:gd name="connsiteX27" fmla="*/ 522514 w 534390"/>
                  <a:gd name="connsiteY27" fmla="*/ 883612 h 1945554"/>
                  <a:gd name="connsiteX28" fmla="*/ 510639 w 534390"/>
                  <a:gd name="connsiteY28" fmla="*/ 741109 h 1945554"/>
                  <a:gd name="connsiteX29" fmla="*/ 534390 w 534390"/>
                  <a:gd name="connsiteY29" fmla="*/ 539228 h 1945554"/>
                  <a:gd name="connsiteX30" fmla="*/ 510639 w 534390"/>
                  <a:gd name="connsiteY30" fmla="*/ 384849 h 1945554"/>
                  <a:gd name="connsiteX0" fmla="*/ 510639 w 534390"/>
                  <a:gd name="connsiteY0" fmla="*/ 384849 h 1940726"/>
                  <a:gd name="connsiteX1" fmla="*/ 427512 w 534390"/>
                  <a:gd name="connsiteY1" fmla="*/ 289846 h 1940726"/>
                  <a:gd name="connsiteX2" fmla="*/ 415636 w 534390"/>
                  <a:gd name="connsiteY2" fmla="*/ 171093 h 1940726"/>
                  <a:gd name="connsiteX3" fmla="*/ 403761 w 534390"/>
                  <a:gd name="connsiteY3" fmla="*/ 76090 h 1940726"/>
                  <a:gd name="connsiteX4" fmla="*/ 273133 w 534390"/>
                  <a:gd name="connsiteY4" fmla="*/ 4838 h 1940726"/>
                  <a:gd name="connsiteX5" fmla="*/ 142504 w 534390"/>
                  <a:gd name="connsiteY5" fmla="*/ 16714 h 1940726"/>
                  <a:gd name="connsiteX6" fmla="*/ 35626 w 534390"/>
                  <a:gd name="connsiteY6" fmla="*/ 99841 h 1940726"/>
                  <a:gd name="connsiteX7" fmla="*/ 0 w 534390"/>
                  <a:gd name="connsiteY7" fmla="*/ 242345 h 1940726"/>
                  <a:gd name="connsiteX8" fmla="*/ 35626 w 534390"/>
                  <a:gd name="connsiteY8" fmla="*/ 301721 h 1940726"/>
                  <a:gd name="connsiteX9" fmla="*/ 106878 w 534390"/>
                  <a:gd name="connsiteY9" fmla="*/ 313597 h 1940726"/>
                  <a:gd name="connsiteX10" fmla="*/ 142504 w 534390"/>
                  <a:gd name="connsiteY10" fmla="*/ 301721 h 1940726"/>
                  <a:gd name="connsiteX11" fmla="*/ 190005 w 534390"/>
                  <a:gd name="connsiteY11" fmla="*/ 384849 h 1940726"/>
                  <a:gd name="connsiteX12" fmla="*/ 142504 w 534390"/>
                  <a:gd name="connsiteY12" fmla="*/ 420475 h 1940726"/>
                  <a:gd name="connsiteX13" fmla="*/ 142504 w 534390"/>
                  <a:gd name="connsiteY13" fmla="*/ 539228 h 1940726"/>
                  <a:gd name="connsiteX14" fmla="*/ 166255 w 534390"/>
                  <a:gd name="connsiteY14" fmla="*/ 646106 h 1940726"/>
                  <a:gd name="connsiteX15" fmla="*/ 261257 w 534390"/>
                  <a:gd name="connsiteY15" fmla="*/ 705483 h 1940726"/>
                  <a:gd name="connsiteX16" fmla="*/ 285008 w 534390"/>
                  <a:gd name="connsiteY16" fmla="*/ 788610 h 1940726"/>
                  <a:gd name="connsiteX17" fmla="*/ 391886 w 534390"/>
                  <a:gd name="connsiteY17" fmla="*/ 1002366 h 1940726"/>
                  <a:gd name="connsiteX18" fmla="*/ 380010 w 534390"/>
                  <a:gd name="connsiteY18" fmla="*/ 1204246 h 1940726"/>
                  <a:gd name="connsiteX19" fmla="*/ 320634 w 534390"/>
                  <a:gd name="connsiteY19" fmla="*/ 1418002 h 1940726"/>
                  <a:gd name="connsiteX20" fmla="*/ 320634 w 534390"/>
                  <a:gd name="connsiteY20" fmla="*/ 1738636 h 1940726"/>
                  <a:gd name="connsiteX21" fmla="*/ 380010 w 534390"/>
                  <a:gd name="connsiteY21" fmla="*/ 1940516 h 1940726"/>
                  <a:gd name="connsiteX22" fmla="*/ 427512 w 534390"/>
                  <a:gd name="connsiteY22" fmla="*/ 1703010 h 1940726"/>
                  <a:gd name="connsiteX23" fmla="*/ 439387 w 534390"/>
                  <a:gd name="connsiteY23" fmla="*/ 1394251 h 1940726"/>
                  <a:gd name="connsiteX24" fmla="*/ 486888 w 534390"/>
                  <a:gd name="connsiteY24" fmla="*/ 1085493 h 1940726"/>
                  <a:gd name="connsiteX25" fmla="*/ 498764 w 534390"/>
                  <a:gd name="connsiteY25" fmla="*/ 931114 h 1940726"/>
                  <a:gd name="connsiteX26" fmla="*/ 522514 w 534390"/>
                  <a:gd name="connsiteY26" fmla="*/ 883612 h 1940726"/>
                  <a:gd name="connsiteX27" fmla="*/ 510639 w 534390"/>
                  <a:gd name="connsiteY27" fmla="*/ 741109 h 1940726"/>
                  <a:gd name="connsiteX28" fmla="*/ 534390 w 534390"/>
                  <a:gd name="connsiteY28" fmla="*/ 539228 h 1940726"/>
                  <a:gd name="connsiteX29" fmla="*/ 510639 w 534390"/>
                  <a:gd name="connsiteY29" fmla="*/ 384849 h 1940726"/>
                  <a:gd name="connsiteX0" fmla="*/ 510639 w 534390"/>
                  <a:gd name="connsiteY0" fmla="*/ 384849 h 1763404"/>
                  <a:gd name="connsiteX1" fmla="*/ 427512 w 534390"/>
                  <a:gd name="connsiteY1" fmla="*/ 289846 h 1763404"/>
                  <a:gd name="connsiteX2" fmla="*/ 415636 w 534390"/>
                  <a:gd name="connsiteY2" fmla="*/ 171093 h 1763404"/>
                  <a:gd name="connsiteX3" fmla="*/ 403761 w 534390"/>
                  <a:gd name="connsiteY3" fmla="*/ 76090 h 1763404"/>
                  <a:gd name="connsiteX4" fmla="*/ 273133 w 534390"/>
                  <a:gd name="connsiteY4" fmla="*/ 4838 h 1763404"/>
                  <a:gd name="connsiteX5" fmla="*/ 142504 w 534390"/>
                  <a:gd name="connsiteY5" fmla="*/ 16714 h 1763404"/>
                  <a:gd name="connsiteX6" fmla="*/ 35626 w 534390"/>
                  <a:gd name="connsiteY6" fmla="*/ 99841 h 1763404"/>
                  <a:gd name="connsiteX7" fmla="*/ 0 w 534390"/>
                  <a:gd name="connsiteY7" fmla="*/ 242345 h 1763404"/>
                  <a:gd name="connsiteX8" fmla="*/ 35626 w 534390"/>
                  <a:gd name="connsiteY8" fmla="*/ 301721 h 1763404"/>
                  <a:gd name="connsiteX9" fmla="*/ 106878 w 534390"/>
                  <a:gd name="connsiteY9" fmla="*/ 313597 h 1763404"/>
                  <a:gd name="connsiteX10" fmla="*/ 142504 w 534390"/>
                  <a:gd name="connsiteY10" fmla="*/ 301721 h 1763404"/>
                  <a:gd name="connsiteX11" fmla="*/ 190005 w 534390"/>
                  <a:gd name="connsiteY11" fmla="*/ 384849 h 1763404"/>
                  <a:gd name="connsiteX12" fmla="*/ 142504 w 534390"/>
                  <a:gd name="connsiteY12" fmla="*/ 420475 h 1763404"/>
                  <a:gd name="connsiteX13" fmla="*/ 142504 w 534390"/>
                  <a:gd name="connsiteY13" fmla="*/ 539228 h 1763404"/>
                  <a:gd name="connsiteX14" fmla="*/ 166255 w 534390"/>
                  <a:gd name="connsiteY14" fmla="*/ 646106 h 1763404"/>
                  <a:gd name="connsiteX15" fmla="*/ 261257 w 534390"/>
                  <a:gd name="connsiteY15" fmla="*/ 705483 h 1763404"/>
                  <a:gd name="connsiteX16" fmla="*/ 285008 w 534390"/>
                  <a:gd name="connsiteY16" fmla="*/ 788610 h 1763404"/>
                  <a:gd name="connsiteX17" fmla="*/ 391886 w 534390"/>
                  <a:gd name="connsiteY17" fmla="*/ 1002366 h 1763404"/>
                  <a:gd name="connsiteX18" fmla="*/ 380010 w 534390"/>
                  <a:gd name="connsiteY18" fmla="*/ 1204246 h 1763404"/>
                  <a:gd name="connsiteX19" fmla="*/ 320634 w 534390"/>
                  <a:gd name="connsiteY19" fmla="*/ 1418002 h 1763404"/>
                  <a:gd name="connsiteX20" fmla="*/ 320634 w 534390"/>
                  <a:gd name="connsiteY20" fmla="*/ 1738636 h 1763404"/>
                  <a:gd name="connsiteX21" fmla="*/ 427512 w 534390"/>
                  <a:gd name="connsiteY21" fmla="*/ 1703010 h 1763404"/>
                  <a:gd name="connsiteX22" fmla="*/ 439387 w 534390"/>
                  <a:gd name="connsiteY22" fmla="*/ 1394251 h 1763404"/>
                  <a:gd name="connsiteX23" fmla="*/ 486888 w 534390"/>
                  <a:gd name="connsiteY23" fmla="*/ 1085493 h 1763404"/>
                  <a:gd name="connsiteX24" fmla="*/ 498764 w 534390"/>
                  <a:gd name="connsiteY24" fmla="*/ 931114 h 1763404"/>
                  <a:gd name="connsiteX25" fmla="*/ 522514 w 534390"/>
                  <a:gd name="connsiteY25" fmla="*/ 883612 h 1763404"/>
                  <a:gd name="connsiteX26" fmla="*/ 510639 w 534390"/>
                  <a:gd name="connsiteY26" fmla="*/ 741109 h 1763404"/>
                  <a:gd name="connsiteX27" fmla="*/ 534390 w 534390"/>
                  <a:gd name="connsiteY27" fmla="*/ 539228 h 1763404"/>
                  <a:gd name="connsiteX28" fmla="*/ 510639 w 534390"/>
                  <a:gd name="connsiteY28" fmla="*/ 384849 h 1763404"/>
                  <a:gd name="connsiteX0" fmla="*/ 510639 w 534390"/>
                  <a:gd name="connsiteY0" fmla="*/ 384849 h 1703066"/>
                  <a:gd name="connsiteX1" fmla="*/ 427512 w 534390"/>
                  <a:gd name="connsiteY1" fmla="*/ 289846 h 1703066"/>
                  <a:gd name="connsiteX2" fmla="*/ 415636 w 534390"/>
                  <a:gd name="connsiteY2" fmla="*/ 171093 h 1703066"/>
                  <a:gd name="connsiteX3" fmla="*/ 403761 w 534390"/>
                  <a:gd name="connsiteY3" fmla="*/ 76090 h 1703066"/>
                  <a:gd name="connsiteX4" fmla="*/ 273133 w 534390"/>
                  <a:gd name="connsiteY4" fmla="*/ 4838 h 1703066"/>
                  <a:gd name="connsiteX5" fmla="*/ 142504 w 534390"/>
                  <a:gd name="connsiteY5" fmla="*/ 16714 h 1703066"/>
                  <a:gd name="connsiteX6" fmla="*/ 35626 w 534390"/>
                  <a:gd name="connsiteY6" fmla="*/ 99841 h 1703066"/>
                  <a:gd name="connsiteX7" fmla="*/ 0 w 534390"/>
                  <a:gd name="connsiteY7" fmla="*/ 242345 h 1703066"/>
                  <a:gd name="connsiteX8" fmla="*/ 35626 w 534390"/>
                  <a:gd name="connsiteY8" fmla="*/ 301721 h 1703066"/>
                  <a:gd name="connsiteX9" fmla="*/ 106878 w 534390"/>
                  <a:gd name="connsiteY9" fmla="*/ 313597 h 1703066"/>
                  <a:gd name="connsiteX10" fmla="*/ 142504 w 534390"/>
                  <a:gd name="connsiteY10" fmla="*/ 301721 h 1703066"/>
                  <a:gd name="connsiteX11" fmla="*/ 190005 w 534390"/>
                  <a:gd name="connsiteY11" fmla="*/ 384849 h 1703066"/>
                  <a:gd name="connsiteX12" fmla="*/ 142504 w 534390"/>
                  <a:gd name="connsiteY12" fmla="*/ 420475 h 1703066"/>
                  <a:gd name="connsiteX13" fmla="*/ 142504 w 534390"/>
                  <a:gd name="connsiteY13" fmla="*/ 539228 h 1703066"/>
                  <a:gd name="connsiteX14" fmla="*/ 166255 w 534390"/>
                  <a:gd name="connsiteY14" fmla="*/ 646106 h 1703066"/>
                  <a:gd name="connsiteX15" fmla="*/ 261257 w 534390"/>
                  <a:gd name="connsiteY15" fmla="*/ 705483 h 1703066"/>
                  <a:gd name="connsiteX16" fmla="*/ 285008 w 534390"/>
                  <a:gd name="connsiteY16" fmla="*/ 788610 h 1703066"/>
                  <a:gd name="connsiteX17" fmla="*/ 391886 w 534390"/>
                  <a:gd name="connsiteY17" fmla="*/ 1002366 h 1703066"/>
                  <a:gd name="connsiteX18" fmla="*/ 380010 w 534390"/>
                  <a:gd name="connsiteY18" fmla="*/ 1204246 h 1703066"/>
                  <a:gd name="connsiteX19" fmla="*/ 320634 w 534390"/>
                  <a:gd name="connsiteY19" fmla="*/ 1418002 h 1703066"/>
                  <a:gd name="connsiteX20" fmla="*/ 427512 w 534390"/>
                  <a:gd name="connsiteY20" fmla="*/ 1703010 h 1703066"/>
                  <a:gd name="connsiteX21" fmla="*/ 439387 w 534390"/>
                  <a:gd name="connsiteY21" fmla="*/ 1394251 h 1703066"/>
                  <a:gd name="connsiteX22" fmla="*/ 486888 w 534390"/>
                  <a:gd name="connsiteY22" fmla="*/ 1085493 h 1703066"/>
                  <a:gd name="connsiteX23" fmla="*/ 498764 w 534390"/>
                  <a:gd name="connsiteY23" fmla="*/ 931114 h 1703066"/>
                  <a:gd name="connsiteX24" fmla="*/ 522514 w 534390"/>
                  <a:gd name="connsiteY24" fmla="*/ 883612 h 1703066"/>
                  <a:gd name="connsiteX25" fmla="*/ 510639 w 534390"/>
                  <a:gd name="connsiteY25" fmla="*/ 741109 h 1703066"/>
                  <a:gd name="connsiteX26" fmla="*/ 534390 w 534390"/>
                  <a:gd name="connsiteY26" fmla="*/ 539228 h 1703066"/>
                  <a:gd name="connsiteX27" fmla="*/ 510639 w 534390"/>
                  <a:gd name="connsiteY27" fmla="*/ 384849 h 1703066"/>
                  <a:gd name="connsiteX0" fmla="*/ 510639 w 534390"/>
                  <a:gd name="connsiteY0" fmla="*/ 384849 h 1439398"/>
                  <a:gd name="connsiteX1" fmla="*/ 427512 w 534390"/>
                  <a:gd name="connsiteY1" fmla="*/ 289846 h 1439398"/>
                  <a:gd name="connsiteX2" fmla="*/ 415636 w 534390"/>
                  <a:gd name="connsiteY2" fmla="*/ 171093 h 1439398"/>
                  <a:gd name="connsiteX3" fmla="*/ 403761 w 534390"/>
                  <a:gd name="connsiteY3" fmla="*/ 76090 h 1439398"/>
                  <a:gd name="connsiteX4" fmla="*/ 273133 w 534390"/>
                  <a:gd name="connsiteY4" fmla="*/ 4838 h 1439398"/>
                  <a:gd name="connsiteX5" fmla="*/ 142504 w 534390"/>
                  <a:gd name="connsiteY5" fmla="*/ 16714 h 1439398"/>
                  <a:gd name="connsiteX6" fmla="*/ 35626 w 534390"/>
                  <a:gd name="connsiteY6" fmla="*/ 99841 h 1439398"/>
                  <a:gd name="connsiteX7" fmla="*/ 0 w 534390"/>
                  <a:gd name="connsiteY7" fmla="*/ 242345 h 1439398"/>
                  <a:gd name="connsiteX8" fmla="*/ 35626 w 534390"/>
                  <a:gd name="connsiteY8" fmla="*/ 301721 h 1439398"/>
                  <a:gd name="connsiteX9" fmla="*/ 106878 w 534390"/>
                  <a:gd name="connsiteY9" fmla="*/ 313597 h 1439398"/>
                  <a:gd name="connsiteX10" fmla="*/ 142504 w 534390"/>
                  <a:gd name="connsiteY10" fmla="*/ 301721 h 1439398"/>
                  <a:gd name="connsiteX11" fmla="*/ 190005 w 534390"/>
                  <a:gd name="connsiteY11" fmla="*/ 384849 h 1439398"/>
                  <a:gd name="connsiteX12" fmla="*/ 142504 w 534390"/>
                  <a:gd name="connsiteY12" fmla="*/ 420475 h 1439398"/>
                  <a:gd name="connsiteX13" fmla="*/ 142504 w 534390"/>
                  <a:gd name="connsiteY13" fmla="*/ 539228 h 1439398"/>
                  <a:gd name="connsiteX14" fmla="*/ 166255 w 534390"/>
                  <a:gd name="connsiteY14" fmla="*/ 646106 h 1439398"/>
                  <a:gd name="connsiteX15" fmla="*/ 261257 w 534390"/>
                  <a:gd name="connsiteY15" fmla="*/ 705483 h 1439398"/>
                  <a:gd name="connsiteX16" fmla="*/ 285008 w 534390"/>
                  <a:gd name="connsiteY16" fmla="*/ 788610 h 1439398"/>
                  <a:gd name="connsiteX17" fmla="*/ 391886 w 534390"/>
                  <a:gd name="connsiteY17" fmla="*/ 1002366 h 1439398"/>
                  <a:gd name="connsiteX18" fmla="*/ 380010 w 534390"/>
                  <a:gd name="connsiteY18" fmla="*/ 1204246 h 1439398"/>
                  <a:gd name="connsiteX19" fmla="*/ 320634 w 534390"/>
                  <a:gd name="connsiteY19" fmla="*/ 1418002 h 1439398"/>
                  <a:gd name="connsiteX20" fmla="*/ 439387 w 534390"/>
                  <a:gd name="connsiteY20" fmla="*/ 1394251 h 1439398"/>
                  <a:gd name="connsiteX21" fmla="*/ 486888 w 534390"/>
                  <a:gd name="connsiteY21" fmla="*/ 1085493 h 1439398"/>
                  <a:gd name="connsiteX22" fmla="*/ 498764 w 534390"/>
                  <a:gd name="connsiteY22" fmla="*/ 931114 h 1439398"/>
                  <a:gd name="connsiteX23" fmla="*/ 522514 w 534390"/>
                  <a:gd name="connsiteY23" fmla="*/ 883612 h 1439398"/>
                  <a:gd name="connsiteX24" fmla="*/ 510639 w 534390"/>
                  <a:gd name="connsiteY24" fmla="*/ 741109 h 1439398"/>
                  <a:gd name="connsiteX25" fmla="*/ 534390 w 534390"/>
                  <a:gd name="connsiteY25" fmla="*/ 539228 h 1439398"/>
                  <a:gd name="connsiteX26" fmla="*/ 510639 w 534390"/>
                  <a:gd name="connsiteY26" fmla="*/ 384849 h 1439398"/>
                  <a:gd name="connsiteX0" fmla="*/ 510639 w 534390"/>
                  <a:gd name="connsiteY0" fmla="*/ 384849 h 1419644"/>
                  <a:gd name="connsiteX1" fmla="*/ 427512 w 534390"/>
                  <a:gd name="connsiteY1" fmla="*/ 289846 h 1419644"/>
                  <a:gd name="connsiteX2" fmla="*/ 415636 w 534390"/>
                  <a:gd name="connsiteY2" fmla="*/ 171093 h 1419644"/>
                  <a:gd name="connsiteX3" fmla="*/ 403761 w 534390"/>
                  <a:gd name="connsiteY3" fmla="*/ 76090 h 1419644"/>
                  <a:gd name="connsiteX4" fmla="*/ 273133 w 534390"/>
                  <a:gd name="connsiteY4" fmla="*/ 4838 h 1419644"/>
                  <a:gd name="connsiteX5" fmla="*/ 142504 w 534390"/>
                  <a:gd name="connsiteY5" fmla="*/ 16714 h 1419644"/>
                  <a:gd name="connsiteX6" fmla="*/ 35626 w 534390"/>
                  <a:gd name="connsiteY6" fmla="*/ 99841 h 1419644"/>
                  <a:gd name="connsiteX7" fmla="*/ 0 w 534390"/>
                  <a:gd name="connsiteY7" fmla="*/ 242345 h 1419644"/>
                  <a:gd name="connsiteX8" fmla="*/ 35626 w 534390"/>
                  <a:gd name="connsiteY8" fmla="*/ 301721 h 1419644"/>
                  <a:gd name="connsiteX9" fmla="*/ 106878 w 534390"/>
                  <a:gd name="connsiteY9" fmla="*/ 313597 h 1419644"/>
                  <a:gd name="connsiteX10" fmla="*/ 142504 w 534390"/>
                  <a:gd name="connsiteY10" fmla="*/ 301721 h 1419644"/>
                  <a:gd name="connsiteX11" fmla="*/ 190005 w 534390"/>
                  <a:gd name="connsiteY11" fmla="*/ 384849 h 1419644"/>
                  <a:gd name="connsiteX12" fmla="*/ 142504 w 534390"/>
                  <a:gd name="connsiteY12" fmla="*/ 420475 h 1419644"/>
                  <a:gd name="connsiteX13" fmla="*/ 142504 w 534390"/>
                  <a:gd name="connsiteY13" fmla="*/ 539228 h 1419644"/>
                  <a:gd name="connsiteX14" fmla="*/ 166255 w 534390"/>
                  <a:gd name="connsiteY14" fmla="*/ 646106 h 1419644"/>
                  <a:gd name="connsiteX15" fmla="*/ 261257 w 534390"/>
                  <a:gd name="connsiteY15" fmla="*/ 705483 h 1419644"/>
                  <a:gd name="connsiteX16" fmla="*/ 285008 w 534390"/>
                  <a:gd name="connsiteY16" fmla="*/ 788610 h 1419644"/>
                  <a:gd name="connsiteX17" fmla="*/ 391886 w 534390"/>
                  <a:gd name="connsiteY17" fmla="*/ 1002366 h 1419644"/>
                  <a:gd name="connsiteX18" fmla="*/ 380010 w 534390"/>
                  <a:gd name="connsiteY18" fmla="*/ 1204246 h 1419644"/>
                  <a:gd name="connsiteX19" fmla="*/ 320634 w 534390"/>
                  <a:gd name="connsiteY19" fmla="*/ 1418002 h 1419644"/>
                  <a:gd name="connsiteX20" fmla="*/ 486888 w 534390"/>
                  <a:gd name="connsiteY20" fmla="*/ 1085493 h 1419644"/>
                  <a:gd name="connsiteX21" fmla="*/ 498764 w 534390"/>
                  <a:gd name="connsiteY21" fmla="*/ 931114 h 1419644"/>
                  <a:gd name="connsiteX22" fmla="*/ 522514 w 534390"/>
                  <a:gd name="connsiteY22" fmla="*/ 883612 h 1419644"/>
                  <a:gd name="connsiteX23" fmla="*/ 510639 w 534390"/>
                  <a:gd name="connsiteY23" fmla="*/ 741109 h 1419644"/>
                  <a:gd name="connsiteX24" fmla="*/ 534390 w 534390"/>
                  <a:gd name="connsiteY24" fmla="*/ 539228 h 1419644"/>
                  <a:gd name="connsiteX25" fmla="*/ 510639 w 534390"/>
                  <a:gd name="connsiteY25" fmla="*/ 384849 h 1419644"/>
                  <a:gd name="connsiteX0" fmla="*/ 510639 w 534390"/>
                  <a:gd name="connsiteY0" fmla="*/ 384849 h 1205722"/>
                  <a:gd name="connsiteX1" fmla="*/ 427512 w 534390"/>
                  <a:gd name="connsiteY1" fmla="*/ 289846 h 1205722"/>
                  <a:gd name="connsiteX2" fmla="*/ 415636 w 534390"/>
                  <a:gd name="connsiteY2" fmla="*/ 171093 h 1205722"/>
                  <a:gd name="connsiteX3" fmla="*/ 403761 w 534390"/>
                  <a:gd name="connsiteY3" fmla="*/ 76090 h 1205722"/>
                  <a:gd name="connsiteX4" fmla="*/ 273133 w 534390"/>
                  <a:gd name="connsiteY4" fmla="*/ 4838 h 1205722"/>
                  <a:gd name="connsiteX5" fmla="*/ 142504 w 534390"/>
                  <a:gd name="connsiteY5" fmla="*/ 16714 h 1205722"/>
                  <a:gd name="connsiteX6" fmla="*/ 35626 w 534390"/>
                  <a:gd name="connsiteY6" fmla="*/ 99841 h 1205722"/>
                  <a:gd name="connsiteX7" fmla="*/ 0 w 534390"/>
                  <a:gd name="connsiteY7" fmla="*/ 242345 h 1205722"/>
                  <a:gd name="connsiteX8" fmla="*/ 35626 w 534390"/>
                  <a:gd name="connsiteY8" fmla="*/ 301721 h 1205722"/>
                  <a:gd name="connsiteX9" fmla="*/ 106878 w 534390"/>
                  <a:gd name="connsiteY9" fmla="*/ 313597 h 1205722"/>
                  <a:gd name="connsiteX10" fmla="*/ 142504 w 534390"/>
                  <a:gd name="connsiteY10" fmla="*/ 301721 h 1205722"/>
                  <a:gd name="connsiteX11" fmla="*/ 190005 w 534390"/>
                  <a:gd name="connsiteY11" fmla="*/ 384849 h 1205722"/>
                  <a:gd name="connsiteX12" fmla="*/ 142504 w 534390"/>
                  <a:gd name="connsiteY12" fmla="*/ 420475 h 1205722"/>
                  <a:gd name="connsiteX13" fmla="*/ 142504 w 534390"/>
                  <a:gd name="connsiteY13" fmla="*/ 539228 h 1205722"/>
                  <a:gd name="connsiteX14" fmla="*/ 166255 w 534390"/>
                  <a:gd name="connsiteY14" fmla="*/ 646106 h 1205722"/>
                  <a:gd name="connsiteX15" fmla="*/ 261257 w 534390"/>
                  <a:gd name="connsiteY15" fmla="*/ 705483 h 1205722"/>
                  <a:gd name="connsiteX16" fmla="*/ 285008 w 534390"/>
                  <a:gd name="connsiteY16" fmla="*/ 788610 h 1205722"/>
                  <a:gd name="connsiteX17" fmla="*/ 391886 w 534390"/>
                  <a:gd name="connsiteY17" fmla="*/ 1002366 h 1205722"/>
                  <a:gd name="connsiteX18" fmla="*/ 380010 w 534390"/>
                  <a:gd name="connsiteY18" fmla="*/ 1204246 h 1205722"/>
                  <a:gd name="connsiteX19" fmla="*/ 486888 w 534390"/>
                  <a:gd name="connsiteY19" fmla="*/ 1085493 h 1205722"/>
                  <a:gd name="connsiteX20" fmla="*/ 498764 w 534390"/>
                  <a:gd name="connsiteY20" fmla="*/ 931114 h 1205722"/>
                  <a:gd name="connsiteX21" fmla="*/ 522514 w 534390"/>
                  <a:gd name="connsiteY21" fmla="*/ 883612 h 1205722"/>
                  <a:gd name="connsiteX22" fmla="*/ 510639 w 534390"/>
                  <a:gd name="connsiteY22" fmla="*/ 741109 h 1205722"/>
                  <a:gd name="connsiteX23" fmla="*/ 534390 w 534390"/>
                  <a:gd name="connsiteY23" fmla="*/ 539228 h 1205722"/>
                  <a:gd name="connsiteX24" fmla="*/ 510639 w 534390"/>
                  <a:gd name="connsiteY24" fmla="*/ 384849 h 120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4390" h="1205722">
                    <a:moveTo>
                      <a:pt x="510639" y="384849"/>
                    </a:moveTo>
                    <a:cubicBezTo>
                      <a:pt x="492826" y="343285"/>
                      <a:pt x="443346" y="325472"/>
                      <a:pt x="427512" y="289846"/>
                    </a:cubicBezTo>
                    <a:cubicBezTo>
                      <a:pt x="411678" y="254220"/>
                      <a:pt x="419594" y="206719"/>
                      <a:pt x="415636" y="171093"/>
                    </a:cubicBezTo>
                    <a:cubicBezTo>
                      <a:pt x="411678" y="135467"/>
                      <a:pt x="427511" y="103799"/>
                      <a:pt x="403761" y="76090"/>
                    </a:cubicBezTo>
                    <a:cubicBezTo>
                      <a:pt x="380011" y="48381"/>
                      <a:pt x="316676" y="14734"/>
                      <a:pt x="273133" y="4838"/>
                    </a:cubicBezTo>
                    <a:cubicBezTo>
                      <a:pt x="229590" y="-5058"/>
                      <a:pt x="182088" y="880"/>
                      <a:pt x="142504" y="16714"/>
                    </a:cubicBezTo>
                    <a:cubicBezTo>
                      <a:pt x="102920" y="32548"/>
                      <a:pt x="59377" y="62236"/>
                      <a:pt x="35626" y="99841"/>
                    </a:cubicBezTo>
                    <a:cubicBezTo>
                      <a:pt x="11875" y="137446"/>
                      <a:pt x="0" y="208698"/>
                      <a:pt x="0" y="242345"/>
                    </a:cubicBezTo>
                    <a:cubicBezTo>
                      <a:pt x="0" y="275992"/>
                      <a:pt x="17813" y="289846"/>
                      <a:pt x="35626" y="301721"/>
                    </a:cubicBezTo>
                    <a:cubicBezTo>
                      <a:pt x="53439" y="313596"/>
                      <a:pt x="89065" y="313597"/>
                      <a:pt x="106878" y="313597"/>
                    </a:cubicBezTo>
                    <a:cubicBezTo>
                      <a:pt x="124691" y="313597"/>
                      <a:pt x="128650" y="289846"/>
                      <a:pt x="142504" y="301721"/>
                    </a:cubicBezTo>
                    <a:cubicBezTo>
                      <a:pt x="156359" y="313596"/>
                      <a:pt x="190005" y="365057"/>
                      <a:pt x="190005" y="384849"/>
                    </a:cubicBezTo>
                    <a:cubicBezTo>
                      <a:pt x="190005" y="404641"/>
                      <a:pt x="150421" y="394745"/>
                      <a:pt x="142504" y="420475"/>
                    </a:cubicBezTo>
                    <a:cubicBezTo>
                      <a:pt x="134587" y="446205"/>
                      <a:pt x="138546" y="501623"/>
                      <a:pt x="142504" y="539228"/>
                    </a:cubicBezTo>
                    <a:cubicBezTo>
                      <a:pt x="146462" y="576833"/>
                      <a:pt x="146463" y="618397"/>
                      <a:pt x="166255" y="646106"/>
                    </a:cubicBezTo>
                    <a:cubicBezTo>
                      <a:pt x="186047" y="673815"/>
                      <a:pt x="241465" y="681732"/>
                      <a:pt x="261257" y="705483"/>
                    </a:cubicBezTo>
                    <a:cubicBezTo>
                      <a:pt x="281049" y="729234"/>
                      <a:pt x="263237" y="739130"/>
                      <a:pt x="285008" y="788610"/>
                    </a:cubicBezTo>
                    <a:cubicBezTo>
                      <a:pt x="306780" y="838091"/>
                      <a:pt x="376052" y="933093"/>
                      <a:pt x="391886" y="1002366"/>
                    </a:cubicBezTo>
                    <a:cubicBezTo>
                      <a:pt x="407720" y="1071639"/>
                      <a:pt x="364176" y="1190392"/>
                      <a:pt x="380010" y="1204246"/>
                    </a:cubicBezTo>
                    <a:cubicBezTo>
                      <a:pt x="395844" y="1218101"/>
                      <a:pt x="467096" y="1131015"/>
                      <a:pt x="486888" y="1085493"/>
                    </a:cubicBezTo>
                    <a:cubicBezTo>
                      <a:pt x="506680" y="1039971"/>
                      <a:pt x="492826" y="964761"/>
                      <a:pt x="498764" y="931114"/>
                    </a:cubicBezTo>
                    <a:cubicBezTo>
                      <a:pt x="504702" y="897467"/>
                      <a:pt x="520535" y="915280"/>
                      <a:pt x="522514" y="883612"/>
                    </a:cubicBezTo>
                    <a:cubicBezTo>
                      <a:pt x="524493" y="851945"/>
                      <a:pt x="508660" y="798506"/>
                      <a:pt x="510639" y="741109"/>
                    </a:cubicBezTo>
                    <a:cubicBezTo>
                      <a:pt x="512618" y="683712"/>
                      <a:pt x="534390" y="598605"/>
                      <a:pt x="534390" y="539228"/>
                    </a:cubicBezTo>
                    <a:cubicBezTo>
                      <a:pt x="534390" y="479851"/>
                      <a:pt x="528452" y="426413"/>
                      <a:pt x="510639" y="38484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48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 prst="softRound"/>
                <a:bevelB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804613" y="2256818"/>
                <a:ext cx="1032681" cy="409433"/>
              </a:xfrm>
              <a:custGeom>
                <a:avLst/>
                <a:gdLst>
                  <a:gd name="connsiteX0" fmla="*/ 288878 w 1032681"/>
                  <a:gd name="connsiteY0" fmla="*/ 368489 h 409433"/>
                  <a:gd name="connsiteX1" fmla="*/ 125105 w 1032681"/>
                  <a:gd name="connsiteY1" fmla="*/ 327546 h 409433"/>
                  <a:gd name="connsiteX2" fmla="*/ 56866 w 1032681"/>
                  <a:gd name="connsiteY2" fmla="*/ 354841 h 409433"/>
                  <a:gd name="connsiteX3" fmla="*/ 2275 w 1032681"/>
                  <a:gd name="connsiteY3" fmla="*/ 286603 h 409433"/>
                  <a:gd name="connsiteX4" fmla="*/ 43218 w 1032681"/>
                  <a:gd name="connsiteY4" fmla="*/ 204716 h 409433"/>
                  <a:gd name="connsiteX5" fmla="*/ 111457 w 1032681"/>
                  <a:gd name="connsiteY5" fmla="*/ 136477 h 409433"/>
                  <a:gd name="connsiteX6" fmla="*/ 275230 w 1032681"/>
                  <a:gd name="connsiteY6" fmla="*/ 40943 h 409433"/>
                  <a:gd name="connsiteX7" fmla="*/ 507242 w 1032681"/>
                  <a:gd name="connsiteY7" fmla="*/ 0 h 409433"/>
                  <a:gd name="connsiteX8" fmla="*/ 725606 w 1032681"/>
                  <a:gd name="connsiteY8" fmla="*/ 40943 h 409433"/>
                  <a:gd name="connsiteX9" fmla="*/ 984914 w 1032681"/>
                  <a:gd name="connsiteY9" fmla="*/ 177421 h 409433"/>
                  <a:gd name="connsiteX10" fmla="*/ 1012209 w 1032681"/>
                  <a:gd name="connsiteY10" fmla="*/ 245659 h 409433"/>
                  <a:gd name="connsiteX11" fmla="*/ 971266 w 1032681"/>
                  <a:gd name="connsiteY11" fmla="*/ 327546 h 409433"/>
                  <a:gd name="connsiteX12" fmla="*/ 875732 w 1032681"/>
                  <a:gd name="connsiteY12" fmla="*/ 300250 h 409433"/>
                  <a:gd name="connsiteX13" fmla="*/ 807493 w 1032681"/>
                  <a:gd name="connsiteY13" fmla="*/ 191068 h 409433"/>
                  <a:gd name="connsiteX14" fmla="*/ 739254 w 1032681"/>
                  <a:gd name="connsiteY14" fmla="*/ 122830 h 409433"/>
                  <a:gd name="connsiteX15" fmla="*/ 630072 w 1032681"/>
                  <a:gd name="connsiteY15" fmla="*/ 109182 h 409433"/>
                  <a:gd name="connsiteX16" fmla="*/ 548185 w 1032681"/>
                  <a:gd name="connsiteY16" fmla="*/ 109182 h 409433"/>
                  <a:gd name="connsiteX17" fmla="*/ 575481 w 1032681"/>
                  <a:gd name="connsiteY17" fmla="*/ 191068 h 409433"/>
                  <a:gd name="connsiteX18" fmla="*/ 684663 w 1032681"/>
                  <a:gd name="connsiteY18" fmla="*/ 232012 h 409433"/>
                  <a:gd name="connsiteX19" fmla="*/ 698311 w 1032681"/>
                  <a:gd name="connsiteY19" fmla="*/ 354841 h 409433"/>
                  <a:gd name="connsiteX20" fmla="*/ 671015 w 1032681"/>
                  <a:gd name="connsiteY20" fmla="*/ 409433 h 409433"/>
                  <a:gd name="connsiteX21" fmla="*/ 657367 w 1032681"/>
                  <a:gd name="connsiteY21" fmla="*/ 395785 h 409433"/>
                  <a:gd name="connsiteX22" fmla="*/ 589129 w 1032681"/>
                  <a:gd name="connsiteY22" fmla="*/ 300250 h 409433"/>
                  <a:gd name="connsiteX23" fmla="*/ 479947 w 1032681"/>
                  <a:gd name="connsiteY23" fmla="*/ 286603 h 409433"/>
                  <a:gd name="connsiteX24" fmla="*/ 398060 w 1032681"/>
                  <a:gd name="connsiteY24" fmla="*/ 313898 h 409433"/>
                  <a:gd name="connsiteX25" fmla="*/ 343469 w 1032681"/>
                  <a:gd name="connsiteY25" fmla="*/ 341194 h 409433"/>
                  <a:gd name="connsiteX26" fmla="*/ 288878 w 1032681"/>
                  <a:gd name="connsiteY26" fmla="*/ 368489 h 4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32681" h="409433">
                    <a:moveTo>
                      <a:pt x="288878" y="368489"/>
                    </a:moveTo>
                    <a:cubicBezTo>
                      <a:pt x="226326" y="349155"/>
                      <a:pt x="163774" y="329821"/>
                      <a:pt x="125105" y="327546"/>
                    </a:cubicBezTo>
                    <a:cubicBezTo>
                      <a:pt x="86436" y="325271"/>
                      <a:pt x="77338" y="361665"/>
                      <a:pt x="56866" y="354841"/>
                    </a:cubicBezTo>
                    <a:cubicBezTo>
                      <a:pt x="36394" y="348017"/>
                      <a:pt x="4550" y="311624"/>
                      <a:pt x="2275" y="286603"/>
                    </a:cubicBezTo>
                    <a:cubicBezTo>
                      <a:pt x="0" y="261582"/>
                      <a:pt x="25021" y="229737"/>
                      <a:pt x="43218" y="204716"/>
                    </a:cubicBezTo>
                    <a:cubicBezTo>
                      <a:pt x="61415" y="179695"/>
                      <a:pt x="72788" y="163773"/>
                      <a:pt x="111457" y="136477"/>
                    </a:cubicBezTo>
                    <a:cubicBezTo>
                      <a:pt x="150126" y="109181"/>
                      <a:pt x="209266" y="63689"/>
                      <a:pt x="275230" y="40943"/>
                    </a:cubicBezTo>
                    <a:cubicBezTo>
                      <a:pt x="341194" y="18197"/>
                      <a:pt x="432179" y="0"/>
                      <a:pt x="507242" y="0"/>
                    </a:cubicBezTo>
                    <a:cubicBezTo>
                      <a:pt x="582305" y="0"/>
                      <a:pt x="645994" y="11373"/>
                      <a:pt x="725606" y="40943"/>
                    </a:cubicBezTo>
                    <a:cubicBezTo>
                      <a:pt x="805218" y="70513"/>
                      <a:pt x="937147" y="143302"/>
                      <a:pt x="984914" y="177421"/>
                    </a:cubicBezTo>
                    <a:cubicBezTo>
                      <a:pt x="1032681" y="211540"/>
                      <a:pt x="1014484" y="220638"/>
                      <a:pt x="1012209" y="245659"/>
                    </a:cubicBezTo>
                    <a:cubicBezTo>
                      <a:pt x="1009934" y="270680"/>
                      <a:pt x="994012" y="318448"/>
                      <a:pt x="971266" y="327546"/>
                    </a:cubicBezTo>
                    <a:cubicBezTo>
                      <a:pt x="948520" y="336644"/>
                      <a:pt x="903028" y="322996"/>
                      <a:pt x="875732" y="300250"/>
                    </a:cubicBezTo>
                    <a:cubicBezTo>
                      <a:pt x="848436" y="277504"/>
                      <a:pt x="830239" y="220638"/>
                      <a:pt x="807493" y="191068"/>
                    </a:cubicBezTo>
                    <a:cubicBezTo>
                      <a:pt x="784747" y="161498"/>
                      <a:pt x="768824" y="136478"/>
                      <a:pt x="739254" y="122830"/>
                    </a:cubicBezTo>
                    <a:cubicBezTo>
                      <a:pt x="709684" y="109182"/>
                      <a:pt x="661917" y="111457"/>
                      <a:pt x="630072" y="109182"/>
                    </a:cubicBezTo>
                    <a:cubicBezTo>
                      <a:pt x="598227" y="106907"/>
                      <a:pt x="557283" y="95534"/>
                      <a:pt x="548185" y="109182"/>
                    </a:cubicBezTo>
                    <a:cubicBezTo>
                      <a:pt x="539087" y="122830"/>
                      <a:pt x="552735" y="170596"/>
                      <a:pt x="575481" y="191068"/>
                    </a:cubicBezTo>
                    <a:cubicBezTo>
                      <a:pt x="598227" y="211540"/>
                      <a:pt x="664191" y="204717"/>
                      <a:pt x="684663" y="232012"/>
                    </a:cubicBezTo>
                    <a:cubicBezTo>
                      <a:pt x="705135" y="259307"/>
                      <a:pt x="700586" y="325271"/>
                      <a:pt x="698311" y="354841"/>
                    </a:cubicBezTo>
                    <a:cubicBezTo>
                      <a:pt x="696036" y="384411"/>
                      <a:pt x="677839" y="402609"/>
                      <a:pt x="671015" y="409433"/>
                    </a:cubicBezTo>
                    <a:lnTo>
                      <a:pt x="657367" y="395785"/>
                    </a:lnTo>
                    <a:cubicBezTo>
                      <a:pt x="643719" y="377588"/>
                      <a:pt x="618699" y="318447"/>
                      <a:pt x="589129" y="300250"/>
                    </a:cubicBezTo>
                    <a:cubicBezTo>
                      <a:pt x="559559" y="282053"/>
                      <a:pt x="511792" y="284328"/>
                      <a:pt x="479947" y="286603"/>
                    </a:cubicBezTo>
                    <a:cubicBezTo>
                      <a:pt x="448102" y="288878"/>
                      <a:pt x="420806" y="304800"/>
                      <a:pt x="398060" y="313898"/>
                    </a:cubicBezTo>
                    <a:cubicBezTo>
                      <a:pt x="375314" y="322996"/>
                      <a:pt x="343469" y="341194"/>
                      <a:pt x="343469" y="341194"/>
                    </a:cubicBezTo>
                    <a:lnTo>
                      <a:pt x="288878" y="368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123546" y="1190405"/>
              <a:ext cx="1449929" cy="1263472"/>
              <a:chOff x="613006" y="1999931"/>
              <a:chExt cx="1449929" cy="1263472"/>
            </a:xfrm>
          </p:grpSpPr>
          <p:sp>
            <p:nvSpPr>
              <p:cNvPr id="29" name="Freeform 28"/>
              <p:cNvSpPr/>
              <p:nvPr/>
            </p:nvSpPr>
            <p:spPr bwMode="auto">
              <a:xfrm>
                <a:off x="613006" y="1999931"/>
                <a:ext cx="1449929" cy="1263472"/>
              </a:xfrm>
              <a:custGeom>
                <a:avLst/>
                <a:gdLst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648764 w 1449929"/>
                  <a:gd name="connsiteY41" fmla="*/ 314165 h 1472916"/>
                  <a:gd name="connsiteX42" fmla="*/ 607897 w 1449929"/>
                  <a:gd name="connsiteY42" fmla="*/ 349924 h 1472916"/>
                  <a:gd name="connsiteX43" fmla="*/ 567030 w 1449929"/>
                  <a:gd name="connsiteY43" fmla="*/ 406116 h 1472916"/>
                  <a:gd name="connsiteX44" fmla="*/ 551705 w 1449929"/>
                  <a:gd name="connsiteY44" fmla="*/ 426549 h 1472916"/>
                  <a:gd name="connsiteX45" fmla="*/ 469971 w 1449929"/>
                  <a:gd name="connsiteY45" fmla="*/ 380574 h 1472916"/>
                  <a:gd name="connsiteX46" fmla="*/ 398453 w 1449929"/>
                  <a:gd name="connsiteY46" fmla="*/ 390791 h 1472916"/>
                  <a:gd name="connsiteX47" fmla="*/ 454645 w 1449929"/>
                  <a:gd name="connsiteY47" fmla="*/ 395899 h 1472916"/>
                  <a:gd name="connsiteX48" fmla="*/ 515946 w 1449929"/>
                  <a:gd name="connsiteY48" fmla="*/ 421441 h 1472916"/>
                  <a:gd name="connsiteX49" fmla="*/ 556813 w 1449929"/>
                  <a:gd name="connsiteY49" fmla="*/ 457200 h 1472916"/>
                  <a:gd name="connsiteX50" fmla="*/ 597680 w 1449929"/>
                  <a:gd name="connsiteY50" fmla="*/ 620668 h 1472916"/>
                  <a:gd name="connsiteX51" fmla="*/ 597680 w 1449929"/>
                  <a:gd name="connsiteY51" fmla="*/ 641101 h 1472916"/>
                  <a:gd name="connsiteX52" fmla="*/ 515946 w 1449929"/>
                  <a:gd name="connsiteY52" fmla="*/ 656427 h 1472916"/>
                  <a:gd name="connsiteX53" fmla="*/ 449537 w 1449929"/>
                  <a:gd name="connsiteY53" fmla="*/ 687077 h 1472916"/>
                  <a:gd name="connsiteX54" fmla="*/ 342261 w 1449929"/>
                  <a:gd name="connsiteY54" fmla="*/ 717727 h 1472916"/>
                  <a:gd name="connsiteX55" fmla="*/ 209443 w 1449929"/>
                  <a:gd name="connsiteY55" fmla="*/ 733052 h 1472916"/>
                  <a:gd name="connsiteX56" fmla="*/ 71517 w 1449929"/>
                  <a:gd name="connsiteY56" fmla="*/ 707510 h 1472916"/>
                  <a:gd name="connsiteX57" fmla="*/ 35758 w 1449929"/>
                  <a:gd name="connsiteY57" fmla="*/ 564476 h 1472916"/>
                  <a:gd name="connsiteX58" fmla="*/ 91950 w 1449929"/>
                  <a:gd name="connsiteY58" fmla="*/ 411224 h 1472916"/>
                  <a:gd name="connsiteX59" fmla="*/ 214552 w 1449929"/>
                  <a:gd name="connsiteY59" fmla="*/ 349924 h 1472916"/>
                  <a:gd name="connsiteX60" fmla="*/ 326936 w 1449929"/>
                  <a:gd name="connsiteY60" fmla="*/ 329490 h 1472916"/>
                  <a:gd name="connsiteX61" fmla="*/ 260527 w 1449929"/>
                  <a:gd name="connsiteY61" fmla="*/ 329490 h 1472916"/>
                  <a:gd name="connsiteX62" fmla="*/ 194118 w 1449929"/>
                  <a:gd name="connsiteY62" fmla="*/ 344815 h 1472916"/>
                  <a:gd name="connsiteX63" fmla="*/ 168576 w 1449929"/>
                  <a:gd name="connsiteY63" fmla="*/ 344815 h 1472916"/>
                  <a:gd name="connsiteX64" fmla="*/ 209443 w 1449929"/>
                  <a:gd name="connsiteY64" fmla="*/ 298840 h 1472916"/>
                  <a:gd name="connsiteX65" fmla="*/ 398453 w 1449929"/>
                  <a:gd name="connsiteY65" fmla="*/ 206889 h 1472916"/>
                  <a:gd name="connsiteX66" fmla="*/ 546596 w 1449929"/>
                  <a:gd name="connsiteY66" fmla="*/ 135372 h 1472916"/>
                  <a:gd name="connsiteX67" fmla="*/ 710064 w 1449929"/>
                  <a:gd name="connsiteY67" fmla="*/ 130263 h 1472916"/>
                  <a:gd name="connsiteX68" fmla="*/ 827557 w 1449929"/>
                  <a:gd name="connsiteY68" fmla="*/ 171130 h 1472916"/>
                  <a:gd name="connsiteX69" fmla="*/ 791798 w 1449929"/>
                  <a:gd name="connsiteY69" fmla="*/ 140480 h 1472916"/>
                  <a:gd name="connsiteX70" fmla="*/ 756040 w 1449929"/>
                  <a:gd name="connsiteY70" fmla="*/ 125155 h 1472916"/>
                  <a:gd name="connsiteX71" fmla="*/ 853099 w 1449929"/>
                  <a:gd name="connsiteY71" fmla="*/ 140480 h 1472916"/>
                  <a:gd name="connsiteX72" fmla="*/ 960375 w 1449929"/>
                  <a:gd name="connsiteY72" fmla="*/ 150697 h 1472916"/>
                  <a:gd name="connsiteX73" fmla="*/ 1128952 w 1449929"/>
                  <a:gd name="connsiteY73" fmla="*/ 186456 h 1472916"/>
                  <a:gd name="connsiteX74" fmla="*/ 1241336 w 1449929"/>
                  <a:gd name="connsiteY74" fmla="*/ 257973 h 1472916"/>
                  <a:gd name="connsiteX75" fmla="*/ 1343503 w 1449929"/>
                  <a:gd name="connsiteY75" fmla="*/ 390791 h 1472916"/>
                  <a:gd name="connsiteX76" fmla="*/ 1369045 w 1449929"/>
                  <a:gd name="connsiteY76" fmla="*/ 441875 h 1472916"/>
                  <a:gd name="connsiteX77" fmla="*/ 1348612 w 1449929"/>
                  <a:gd name="connsiteY77" fmla="*/ 375466 h 1472916"/>
                  <a:gd name="connsiteX78" fmla="*/ 1317962 w 1449929"/>
                  <a:gd name="connsiteY78" fmla="*/ 324382 h 1472916"/>
                  <a:gd name="connsiteX79" fmla="*/ 1287311 w 1449929"/>
                  <a:gd name="connsiteY79" fmla="*/ 293732 h 1472916"/>
                  <a:gd name="connsiteX80" fmla="*/ 1425238 w 1449929"/>
                  <a:gd name="connsiteY80" fmla="*/ 355032 h 1472916"/>
                  <a:gd name="connsiteX81" fmla="*/ 1435454 w 1449929"/>
                  <a:gd name="connsiteY81" fmla="*/ 355032 h 1472916"/>
                  <a:gd name="connsiteX82" fmla="*/ 1353720 w 1449929"/>
                  <a:gd name="connsiteY82" fmla="*/ 314165 h 1472916"/>
                  <a:gd name="connsiteX83" fmla="*/ 1282203 w 1449929"/>
                  <a:gd name="connsiteY83" fmla="*/ 273298 h 1472916"/>
                  <a:gd name="connsiteX84" fmla="*/ 1205577 w 1449929"/>
                  <a:gd name="connsiteY84" fmla="*/ 206889 h 1472916"/>
                  <a:gd name="connsiteX85" fmla="*/ 1067651 w 1449929"/>
                  <a:gd name="connsiteY85" fmla="*/ 150697 h 1472916"/>
                  <a:gd name="connsiteX86" fmla="*/ 1026784 w 1449929"/>
                  <a:gd name="connsiteY86" fmla="*/ 140480 h 1472916"/>
                  <a:gd name="connsiteX87" fmla="*/ 1123843 w 1449929"/>
                  <a:gd name="connsiteY87" fmla="*/ 130263 h 1472916"/>
                  <a:gd name="connsiteX88" fmla="*/ 1077868 w 1449929"/>
                  <a:gd name="connsiteY88" fmla="*/ 120047 h 1472916"/>
                  <a:gd name="connsiteX89" fmla="*/ 1001242 w 1449929"/>
                  <a:gd name="connsiteY89" fmla="*/ 130263 h 1472916"/>
                  <a:gd name="connsiteX90" fmla="*/ 883749 w 1449929"/>
                  <a:gd name="connsiteY90" fmla="*/ 125155 h 1472916"/>
                  <a:gd name="connsiteX91" fmla="*/ 771365 w 1449929"/>
                  <a:gd name="connsiteY91" fmla="*/ 109830 h 1472916"/>
                  <a:gd name="connsiteX92" fmla="*/ 710064 w 1449929"/>
                  <a:gd name="connsiteY92" fmla="*/ 104722 h 1472916"/>
                  <a:gd name="connsiteX93" fmla="*/ 592572 w 1449929"/>
                  <a:gd name="connsiteY93" fmla="*/ 104722 h 1472916"/>
                  <a:gd name="connsiteX94" fmla="*/ 521054 w 1449929"/>
                  <a:gd name="connsiteY94" fmla="*/ 114938 h 1472916"/>
                  <a:gd name="connsiteX95" fmla="*/ 505729 w 1449929"/>
                  <a:gd name="connsiteY95" fmla="*/ 114938 h 1472916"/>
                  <a:gd name="connsiteX96" fmla="*/ 556813 w 1449929"/>
                  <a:gd name="connsiteY96" fmla="*/ 17879 h 1472916"/>
                  <a:gd name="connsiteX97" fmla="*/ 556813 w 1449929"/>
                  <a:gd name="connsiteY97" fmla="*/ 7662 h 1472916"/>
                  <a:gd name="connsiteX98" fmla="*/ 531271 w 1449929"/>
                  <a:gd name="connsiteY98" fmla="*/ 28096 h 1472916"/>
                  <a:gd name="connsiteX99" fmla="*/ 510838 w 1449929"/>
                  <a:gd name="connsiteY99" fmla="*/ 63854 h 1472916"/>
                  <a:gd name="connsiteX100" fmla="*/ 475079 w 1449929"/>
                  <a:gd name="connsiteY100" fmla="*/ 125155 h 1472916"/>
                  <a:gd name="connsiteX101" fmla="*/ 434212 w 1449929"/>
                  <a:gd name="connsiteY101" fmla="*/ 155805 h 1472916"/>
                  <a:gd name="connsiteX102" fmla="*/ 342261 w 1449929"/>
                  <a:gd name="connsiteY102" fmla="*/ 201781 h 1472916"/>
                  <a:gd name="connsiteX103" fmla="*/ 224768 w 1449929"/>
                  <a:gd name="connsiteY103" fmla="*/ 263081 h 1472916"/>
                  <a:gd name="connsiteX104" fmla="*/ 137926 w 1449929"/>
                  <a:gd name="connsiteY104" fmla="*/ 319273 h 1472916"/>
                  <a:gd name="connsiteX105" fmla="*/ 86842 w 1449929"/>
                  <a:gd name="connsiteY105" fmla="*/ 375466 h 1472916"/>
                  <a:gd name="connsiteX106" fmla="*/ 45975 w 1449929"/>
                  <a:gd name="connsiteY106" fmla="*/ 426549 h 1472916"/>
                  <a:gd name="connsiteX107" fmla="*/ 51083 w 1449929"/>
                  <a:gd name="connsiteY107" fmla="*/ 375466 h 1472916"/>
                  <a:gd name="connsiteX108" fmla="*/ 86842 w 1449929"/>
                  <a:gd name="connsiteY108" fmla="*/ 309057 h 1472916"/>
                  <a:gd name="connsiteX109" fmla="*/ 107276 w 1449929"/>
                  <a:gd name="connsiteY109" fmla="*/ 263081 h 1472916"/>
                  <a:gd name="connsiteX110" fmla="*/ 97059 w 1449929"/>
                  <a:gd name="connsiteY110" fmla="*/ 232431 h 1472916"/>
                  <a:gd name="connsiteX111" fmla="*/ 76625 w 1449929"/>
                  <a:gd name="connsiteY111" fmla="*/ 298840 h 1472916"/>
                  <a:gd name="connsiteX112" fmla="*/ 40867 w 1449929"/>
                  <a:gd name="connsiteY112" fmla="*/ 360141 h 1472916"/>
                  <a:gd name="connsiteX113" fmla="*/ 20433 w 1449929"/>
                  <a:gd name="connsiteY113" fmla="*/ 446983 h 1472916"/>
                  <a:gd name="connsiteX114" fmla="*/ 15325 w 1449929"/>
                  <a:gd name="connsiteY114" fmla="*/ 508284 h 1472916"/>
                  <a:gd name="connsiteX115" fmla="*/ 5108 w 1449929"/>
                  <a:gd name="connsiteY115" fmla="*/ 615560 h 1472916"/>
                  <a:gd name="connsiteX116" fmla="*/ 45975 w 1449929"/>
                  <a:gd name="connsiteY116" fmla="*/ 733052 h 1472916"/>
                  <a:gd name="connsiteX117" fmla="*/ 71517 w 1449929"/>
                  <a:gd name="connsiteY117" fmla="*/ 738161 h 1472916"/>
                  <a:gd name="connsiteX118" fmla="*/ 163468 w 1449929"/>
                  <a:gd name="connsiteY118" fmla="*/ 758594 h 1472916"/>
                  <a:gd name="connsiteX119" fmla="*/ 265635 w 1449929"/>
                  <a:gd name="connsiteY119" fmla="*/ 753486 h 1472916"/>
                  <a:gd name="connsiteX120" fmla="*/ 362695 w 1449929"/>
                  <a:gd name="connsiteY120" fmla="*/ 743269 h 1472916"/>
                  <a:gd name="connsiteX121" fmla="*/ 480187 w 1449929"/>
                  <a:gd name="connsiteY121" fmla="*/ 702402 h 1472916"/>
                  <a:gd name="connsiteX122" fmla="*/ 572138 w 1449929"/>
                  <a:gd name="connsiteY122" fmla="*/ 671752 h 1472916"/>
                  <a:gd name="connsiteX123" fmla="*/ 628330 w 1449929"/>
                  <a:gd name="connsiteY123" fmla="*/ 671752 h 1472916"/>
                  <a:gd name="connsiteX124" fmla="*/ 674306 w 1449929"/>
                  <a:gd name="connsiteY124" fmla="*/ 753486 h 1472916"/>
                  <a:gd name="connsiteX125" fmla="*/ 648764 w 1449929"/>
                  <a:gd name="connsiteY125" fmla="*/ 814786 h 1472916"/>
                  <a:gd name="connsiteX126" fmla="*/ 582355 w 1449929"/>
                  <a:gd name="connsiteY126" fmla="*/ 835220 h 1472916"/>
                  <a:gd name="connsiteX127" fmla="*/ 521054 w 1449929"/>
                  <a:gd name="connsiteY127" fmla="*/ 840328 h 1472916"/>
                  <a:gd name="connsiteX128" fmla="*/ 521054 w 1449929"/>
                  <a:gd name="connsiteY128" fmla="*/ 850545 h 1472916"/>
                  <a:gd name="connsiteX129" fmla="*/ 587463 w 1449929"/>
                  <a:gd name="connsiteY129" fmla="*/ 850545 h 1472916"/>
                  <a:gd name="connsiteX130" fmla="*/ 664089 w 1449929"/>
                  <a:gd name="connsiteY130" fmla="*/ 830111 h 1472916"/>
                  <a:gd name="connsiteX131" fmla="*/ 704956 w 1449929"/>
                  <a:gd name="connsiteY131" fmla="*/ 773919 h 1472916"/>
                  <a:gd name="connsiteX132" fmla="*/ 699848 w 1449929"/>
                  <a:gd name="connsiteY132" fmla="*/ 712619 h 1472916"/>
                  <a:gd name="connsiteX133" fmla="*/ 730498 w 1449929"/>
                  <a:gd name="connsiteY133" fmla="*/ 748377 h 1472916"/>
                  <a:gd name="connsiteX134" fmla="*/ 791798 w 1449929"/>
                  <a:gd name="connsiteY134" fmla="*/ 881195 h 1472916"/>
                  <a:gd name="connsiteX135" fmla="*/ 853099 w 1449929"/>
                  <a:gd name="connsiteY135" fmla="*/ 993580 h 1472916"/>
                  <a:gd name="connsiteX136" fmla="*/ 888858 w 1449929"/>
                  <a:gd name="connsiteY136" fmla="*/ 1105964 h 1472916"/>
                  <a:gd name="connsiteX137" fmla="*/ 893966 w 1449929"/>
                  <a:gd name="connsiteY137" fmla="*/ 1254107 h 1472916"/>
                  <a:gd name="connsiteX138" fmla="*/ 899074 w 1449929"/>
                  <a:gd name="connsiteY138" fmla="*/ 1376708 h 1472916"/>
                  <a:gd name="connsiteX139" fmla="*/ 914400 w 1449929"/>
                  <a:gd name="connsiteY139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607897 w 1449929"/>
                  <a:gd name="connsiteY41" fmla="*/ 349924 h 1472916"/>
                  <a:gd name="connsiteX42" fmla="*/ 567030 w 1449929"/>
                  <a:gd name="connsiteY42" fmla="*/ 406116 h 1472916"/>
                  <a:gd name="connsiteX43" fmla="*/ 551705 w 1449929"/>
                  <a:gd name="connsiteY43" fmla="*/ 426549 h 1472916"/>
                  <a:gd name="connsiteX44" fmla="*/ 469971 w 1449929"/>
                  <a:gd name="connsiteY44" fmla="*/ 380574 h 1472916"/>
                  <a:gd name="connsiteX45" fmla="*/ 398453 w 1449929"/>
                  <a:gd name="connsiteY45" fmla="*/ 390791 h 1472916"/>
                  <a:gd name="connsiteX46" fmla="*/ 454645 w 1449929"/>
                  <a:gd name="connsiteY46" fmla="*/ 395899 h 1472916"/>
                  <a:gd name="connsiteX47" fmla="*/ 515946 w 1449929"/>
                  <a:gd name="connsiteY47" fmla="*/ 421441 h 1472916"/>
                  <a:gd name="connsiteX48" fmla="*/ 556813 w 1449929"/>
                  <a:gd name="connsiteY48" fmla="*/ 457200 h 1472916"/>
                  <a:gd name="connsiteX49" fmla="*/ 597680 w 1449929"/>
                  <a:gd name="connsiteY49" fmla="*/ 620668 h 1472916"/>
                  <a:gd name="connsiteX50" fmla="*/ 597680 w 1449929"/>
                  <a:gd name="connsiteY50" fmla="*/ 641101 h 1472916"/>
                  <a:gd name="connsiteX51" fmla="*/ 515946 w 1449929"/>
                  <a:gd name="connsiteY51" fmla="*/ 656427 h 1472916"/>
                  <a:gd name="connsiteX52" fmla="*/ 449537 w 1449929"/>
                  <a:gd name="connsiteY52" fmla="*/ 687077 h 1472916"/>
                  <a:gd name="connsiteX53" fmla="*/ 342261 w 1449929"/>
                  <a:gd name="connsiteY53" fmla="*/ 717727 h 1472916"/>
                  <a:gd name="connsiteX54" fmla="*/ 209443 w 1449929"/>
                  <a:gd name="connsiteY54" fmla="*/ 733052 h 1472916"/>
                  <a:gd name="connsiteX55" fmla="*/ 71517 w 1449929"/>
                  <a:gd name="connsiteY55" fmla="*/ 707510 h 1472916"/>
                  <a:gd name="connsiteX56" fmla="*/ 35758 w 1449929"/>
                  <a:gd name="connsiteY56" fmla="*/ 564476 h 1472916"/>
                  <a:gd name="connsiteX57" fmla="*/ 91950 w 1449929"/>
                  <a:gd name="connsiteY57" fmla="*/ 411224 h 1472916"/>
                  <a:gd name="connsiteX58" fmla="*/ 214552 w 1449929"/>
                  <a:gd name="connsiteY58" fmla="*/ 349924 h 1472916"/>
                  <a:gd name="connsiteX59" fmla="*/ 326936 w 1449929"/>
                  <a:gd name="connsiteY59" fmla="*/ 329490 h 1472916"/>
                  <a:gd name="connsiteX60" fmla="*/ 260527 w 1449929"/>
                  <a:gd name="connsiteY60" fmla="*/ 329490 h 1472916"/>
                  <a:gd name="connsiteX61" fmla="*/ 194118 w 1449929"/>
                  <a:gd name="connsiteY61" fmla="*/ 344815 h 1472916"/>
                  <a:gd name="connsiteX62" fmla="*/ 168576 w 1449929"/>
                  <a:gd name="connsiteY62" fmla="*/ 344815 h 1472916"/>
                  <a:gd name="connsiteX63" fmla="*/ 209443 w 1449929"/>
                  <a:gd name="connsiteY63" fmla="*/ 298840 h 1472916"/>
                  <a:gd name="connsiteX64" fmla="*/ 398453 w 1449929"/>
                  <a:gd name="connsiteY64" fmla="*/ 206889 h 1472916"/>
                  <a:gd name="connsiteX65" fmla="*/ 546596 w 1449929"/>
                  <a:gd name="connsiteY65" fmla="*/ 135372 h 1472916"/>
                  <a:gd name="connsiteX66" fmla="*/ 710064 w 1449929"/>
                  <a:gd name="connsiteY66" fmla="*/ 130263 h 1472916"/>
                  <a:gd name="connsiteX67" fmla="*/ 827557 w 1449929"/>
                  <a:gd name="connsiteY67" fmla="*/ 171130 h 1472916"/>
                  <a:gd name="connsiteX68" fmla="*/ 791798 w 1449929"/>
                  <a:gd name="connsiteY68" fmla="*/ 140480 h 1472916"/>
                  <a:gd name="connsiteX69" fmla="*/ 756040 w 1449929"/>
                  <a:gd name="connsiteY69" fmla="*/ 125155 h 1472916"/>
                  <a:gd name="connsiteX70" fmla="*/ 853099 w 1449929"/>
                  <a:gd name="connsiteY70" fmla="*/ 140480 h 1472916"/>
                  <a:gd name="connsiteX71" fmla="*/ 960375 w 1449929"/>
                  <a:gd name="connsiteY71" fmla="*/ 150697 h 1472916"/>
                  <a:gd name="connsiteX72" fmla="*/ 1128952 w 1449929"/>
                  <a:gd name="connsiteY72" fmla="*/ 186456 h 1472916"/>
                  <a:gd name="connsiteX73" fmla="*/ 1241336 w 1449929"/>
                  <a:gd name="connsiteY73" fmla="*/ 257973 h 1472916"/>
                  <a:gd name="connsiteX74" fmla="*/ 1343503 w 1449929"/>
                  <a:gd name="connsiteY74" fmla="*/ 390791 h 1472916"/>
                  <a:gd name="connsiteX75" fmla="*/ 1369045 w 1449929"/>
                  <a:gd name="connsiteY75" fmla="*/ 441875 h 1472916"/>
                  <a:gd name="connsiteX76" fmla="*/ 1348612 w 1449929"/>
                  <a:gd name="connsiteY76" fmla="*/ 375466 h 1472916"/>
                  <a:gd name="connsiteX77" fmla="*/ 1317962 w 1449929"/>
                  <a:gd name="connsiteY77" fmla="*/ 324382 h 1472916"/>
                  <a:gd name="connsiteX78" fmla="*/ 1287311 w 1449929"/>
                  <a:gd name="connsiteY78" fmla="*/ 293732 h 1472916"/>
                  <a:gd name="connsiteX79" fmla="*/ 1425238 w 1449929"/>
                  <a:gd name="connsiteY79" fmla="*/ 355032 h 1472916"/>
                  <a:gd name="connsiteX80" fmla="*/ 1435454 w 1449929"/>
                  <a:gd name="connsiteY80" fmla="*/ 355032 h 1472916"/>
                  <a:gd name="connsiteX81" fmla="*/ 1353720 w 1449929"/>
                  <a:gd name="connsiteY81" fmla="*/ 314165 h 1472916"/>
                  <a:gd name="connsiteX82" fmla="*/ 1282203 w 1449929"/>
                  <a:gd name="connsiteY82" fmla="*/ 273298 h 1472916"/>
                  <a:gd name="connsiteX83" fmla="*/ 1205577 w 1449929"/>
                  <a:gd name="connsiteY83" fmla="*/ 206889 h 1472916"/>
                  <a:gd name="connsiteX84" fmla="*/ 1067651 w 1449929"/>
                  <a:gd name="connsiteY84" fmla="*/ 150697 h 1472916"/>
                  <a:gd name="connsiteX85" fmla="*/ 1026784 w 1449929"/>
                  <a:gd name="connsiteY85" fmla="*/ 140480 h 1472916"/>
                  <a:gd name="connsiteX86" fmla="*/ 1123843 w 1449929"/>
                  <a:gd name="connsiteY86" fmla="*/ 130263 h 1472916"/>
                  <a:gd name="connsiteX87" fmla="*/ 1077868 w 1449929"/>
                  <a:gd name="connsiteY87" fmla="*/ 120047 h 1472916"/>
                  <a:gd name="connsiteX88" fmla="*/ 1001242 w 1449929"/>
                  <a:gd name="connsiteY88" fmla="*/ 130263 h 1472916"/>
                  <a:gd name="connsiteX89" fmla="*/ 883749 w 1449929"/>
                  <a:gd name="connsiteY89" fmla="*/ 125155 h 1472916"/>
                  <a:gd name="connsiteX90" fmla="*/ 771365 w 1449929"/>
                  <a:gd name="connsiteY90" fmla="*/ 109830 h 1472916"/>
                  <a:gd name="connsiteX91" fmla="*/ 710064 w 1449929"/>
                  <a:gd name="connsiteY91" fmla="*/ 104722 h 1472916"/>
                  <a:gd name="connsiteX92" fmla="*/ 592572 w 1449929"/>
                  <a:gd name="connsiteY92" fmla="*/ 104722 h 1472916"/>
                  <a:gd name="connsiteX93" fmla="*/ 521054 w 1449929"/>
                  <a:gd name="connsiteY93" fmla="*/ 114938 h 1472916"/>
                  <a:gd name="connsiteX94" fmla="*/ 505729 w 1449929"/>
                  <a:gd name="connsiteY94" fmla="*/ 114938 h 1472916"/>
                  <a:gd name="connsiteX95" fmla="*/ 556813 w 1449929"/>
                  <a:gd name="connsiteY95" fmla="*/ 17879 h 1472916"/>
                  <a:gd name="connsiteX96" fmla="*/ 556813 w 1449929"/>
                  <a:gd name="connsiteY96" fmla="*/ 7662 h 1472916"/>
                  <a:gd name="connsiteX97" fmla="*/ 531271 w 1449929"/>
                  <a:gd name="connsiteY97" fmla="*/ 28096 h 1472916"/>
                  <a:gd name="connsiteX98" fmla="*/ 510838 w 1449929"/>
                  <a:gd name="connsiteY98" fmla="*/ 63854 h 1472916"/>
                  <a:gd name="connsiteX99" fmla="*/ 475079 w 1449929"/>
                  <a:gd name="connsiteY99" fmla="*/ 125155 h 1472916"/>
                  <a:gd name="connsiteX100" fmla="*/ 434212 w 1449929"/>
                  <a:gd name="connsiteY100" fmla="*/ 155805 h 1472916"/>
                  <a:gd name="connsiteX101" fmla="*/ 342261 w 1449929"/>
                  <a:gd name="connsiteY101" fmla="*/ 201781 h 1472916"/>
                  <a:gd name="connsiteX102" fmla="*/ 224768 w 1449929"/>
                  <a:gd name="connsiteY102" fmla="*/ 263081 h 1472916"/>
                  <a:gd name="connsiteX103" fmla="*/ 137926 w 1449929"/>
                  <a:gd name="connsiteY103" fmla="*/ 319273 h 1472916"/>
                  <a:gd name="connsiteX104" fmla="*/ 86842 w 1449929"/>
                  <a:gd name="connsiteY104" fmla="*/ 375466 h 1472916"/>
                  <a:gd name="connsiteX105" fmla="*/ 45975 w 1449929"/>
                  <a:gd name="connsiteY105" fmla="*/ 426549 h 1472916"/>
                  <a:gd name="connsiteX106" fmla="*/ 51083 w 1449929"/>
                  <a:gd name="connsiteY106" fmla="*/ 375466 h 1472916"/>
                  <a:gd name="connsiteX107" fmla="*/ 86842 w 1449929"/>
                  <a:gd name="connsiteY107" fmla="*/ 309057 h 1472916"/>
                  <a:gd name="connsiteX108" fmla="*/ 107276 w 1449929"/>
                  <a:gd name="connsiteY108" fmla="*/ 263081 h 1472916"/>
                  <a:gd name="connsiteX109" fmla="*/ 97059 w 1449929"/>
                  <a:gd name="connsiteY109" fmla="*/ 232431 h 1472916"/>
                  <a:gd name="connsiteX110" fmla="*/ 76625 w 1449929"/>
                  <a:gd name="connsiteY110" fmla="*/ 298840 h 1472916"/>
                  <a:gd name="connsiteX111" fmla="*/ 40867 w 1449929"/>
                  <a:gd name="connsiteY111" fmla="*/ 360141 h 1472916"/>
                  <a:gd name="connsiteX112" fmla="*/ 20433 w 1449929"/>
                  <a:gd name="connsiteY112" fmla="*/ 446983 h 1472916"/>
                  <a:gd name="connsiteX113" fmla="*/ 15325 w 1449929"/>
                  <a:gd name="connsiteY113" fmla="*/ 508284 h 1472916"/>
                  <a:gd name="connsiteX114" fmla="*/ 5108 w 1449929"/>
                  <a:gd name="connsiteY114" fmla="*/ 615560 h 1472916"/>
                  <a:gd name="connsiteX115" fmla="*/ 45975 w 1449929"/>
                  <a:gd name="connsiteY115" fmla="*/ 733052 h 1472916"/>
                  <a:gd name="connsiteX116" fmla="*/ 71517 w 1449929"/>
                  <a:gd name="connsiteY116" fmla="*/ 738161 h 1472916"/>
                  <a:gd name="connsiteX117" fmla="*/ 163468 w 1449929"/>
                  <a:gd name="connsiteY117" fmla="*/ 758594 h 1472916"/>
                  <a:gd name="connsiteX118" fmla="*/ 265635 w 1449929"/>
                  <a:gd name="connsiteY118" fmla="*/ 753486 h 1472916"/>
                  <a:gd name="connsiteX119" fmla="*/ 362695 w 1449929"/>
                  <a:gd name="connsiteY119" fmla="*/ 743269 h 1472916"/>
                  <a:gd name="connsiteX120" fmla="*/ 480187 w 1449929"/>
                  <a:gd name="connsiteY120" fmla="*/ 702402 h 1472916"/>
                  <a:gd name="connsiteX121" fmla="*/ 572138 w 1449929"/>
                  <a:gd name="connsiteY121" fmla="*/ 671752 h 1472916"/>
                  <a:gd name="connsiteX122" fmla="*/ 628330 w 1449929"/>
                  <a:gd name="connsiteY122" fmla="*/ 671752 h 1472916"/>
                  <a:gd name="connsiteX123" fmla="*/ 674306 w 1449929"/>
                  <a:gd name="connsiteY123" fmla="*/ 753486 h 1472916"/>
                  <a:gd name="connsiteX124" fmla="*/ 648764 w 1449929"/>
                  <a:gd name="connsiteY124" fmla="*/ 814786 h 1472916"/>
                  <a:gd name="connsiteX125" fmla="*/ 582355 w 1449929"/>
                  <a:gd name="connsiteY125" fmla="*/ 835220 h 1472916"/>
                  <a:gd name="connsiteX126" fmla="*/ 521054 w 1449929"/>
                  <a:gd name="connsiteY126" fmla="*/ 840328 h 1472916"/>
                  <a:gd name="connsiteX127" fmla="*/ 521054 w 1449929"/>
                  <a:gd name="connsiteY127" fmla="*/ 850545 h 1472916"/>
                  <a:gd name="connsiteX128" fmla="*/ 587463 w 1449929"/>
                  <a:gd name="connsiteY128" fmla="*/ 850545 h 1472916"/>
                  <a:gd name="connsiteX129" fmla="*/ 664089 w 1449929"/>
                  <a:gd name="connsiteY129" fmla="*/ 830111 h 1472916"/>
                  <a:gd name="connsiteX130" fmla="*/ 704956 w 1449929"/>
                  <a:gd name="connsiteY130" fmla="*/ 773919 h 1472916"/>
                  <a:gd name="connsiteX131" fmla="*/ 699848 w 1449929"/>
                  <a:gd name="connsiteY131" fmla="*/ 712619 h 1472916"/>
                  <a:gd name="connsiteX132" fmla="*/ 730498 w 1449929"/>
                  <a:gd name="connsiteY132" fmla="*/ 748377 h 1472916"/>
                  <a:gd name="connsiteX133" fmla="*/ 791798 w 1449929"/>
                  <a:gd name="connsiteY133" fmla="*/ 881195 h 1472916"/>
                  <a:gd name="connsiteX134" fmla="*/ 853099 w 1449929"/>
                  <a:gd name="connsiteY134" fmla="*/ 993580 h 1472916"/>
                  <a:gd name="connsiteX135" fmla="*/ 888858 w 1449929"/>
                  <a:gd name="connsiteY135" fmla="*/ 1105964 h 1472916"/>
                  <a:gd name="connsiteX136" fmla="*/ 893966 w 1449929"/>
                  <a:gd name="connsiteY136" fmla="*/ 1254107 h 1472916"/>
                  <a:gd name="connsiteX137" fmla="*/ 899074 w 1449929"/>
                  <a:gd name="connsiteY137" fmla="*/ 1376708 h 1472916"/>
                  <a:gd name="connsiteX138" fmla="*/ 914400 w 1449929"/>
                  <a:gd name="connsiteY138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1705 w 1449929"/>
                  <a:gd name="connsiteY42" fmla="*/ 426549 h 1472916"/>
                  <a:gd name="connsiteX43" fmla="*/ 469971 w 1449929"/>
                  <a:gd name="connsiteY43" fmla="*/ 380574 h 1472916"/>
                  <a:gd name="connsiteX44" fmla="*/ 398453 w 1449929"/>
                  <a:gd name="connsiteY44" fmla="*/ 390791 h 1472916"/>
                  <a:gd name="connsiteX45" fmla="*/ 454645 w 1449929"/>
                  <a:gd name="connsiteY45" fmla="*/ 395899 h 1472916"/>
                  <a:gd name="connsiteX46" fmla="*/ 515946 w 1449929"/>
                  <a:gd name="connsiteY46" fmla="*/ 421441 h 1472916"/>
                  <a:gd name="connsiteX47" fmla="*/ 556813 w 1449929"/>
                  <a:gd name="connsiteY47" fmla="*/ 457200 h 1472916"/>
                  <a:gd name="connsiteX48" fmla="*/ 597680 w 1449929"/>
                  <a:gd name="connsiteY48" fmla="*/ 620668 h 1472916"/>
                  <a:gd name="connsiteX49" fmla="*/ 597680 w 1449929"/>
                  <a:gd name="connsiteY49" fmla="*/ 641101 h 1472916"/>
                  <a:gd name="connsiteX50" fmla="*/ 515946 w 1449929"/>
                  <a:gd name="connsiteY50" fmla="*/ 656427 h 1472916"/>
                  <a:gd name="connsiteX51" fmla="*/ 449537 w 1449929"/>
                  <a:gd name="connsiteY51" fmla="*/ 687077 h 1472916"/>
                  <a:gd name="connsiteX52" fmla="*/ 342261 w 1449929"/>
                  <a:gd name="connsiteY52" fmla="*/ 717727 h 1472916"/>
                  <a:gd name="connsiteX53" fmla="*/ 209443 w 1449929"/>
                  <a:gd name="connsiteY53" fmla="*/ 733052 h 1472916"/>
                  <a:gd name="connsiteX54" fmla="*/ 71517 w 1449929"/>
                  <a:gd name="connsiteY54" fmla="*/ 707510 h 1472916"/>
                  <a:gd name="connsiteX55" fmla="*/ 35758 w 1449929"/>
                  <a:gd name="connsiteY55" fmla="*/ 564476 h 1472916"/>
                  <a:gd name="connsiteX56" fmla="*/ 91950 w 1449929"/>
                  <a:gd name="connsiteY56" fmla="*/ 411224 h 1472916"/>
                  <a:gd name="connsiteX57" fmla="*/ 214552 w 1449929"/>
                  <a:gd name="connsiteY57" fmla="*/ 349924 h 1472916"/>
                  <a:gd name="connsiteX58" fmla="*/ 326936 w 1449929"/>
                  <a:gd name="connsiteY58" fmla="*/ 329490 h 1472916"/>
                  <a:gd name="connsiteX59" fmla="*/ 260527 w 1449929"/>
                  <a:gd name="connsiteY59" fmla="*/ 329490 h 1472916"/>
                  <a:gd name="connsiteX60" fmla="*/ 194118 w 1449929"/>
                  <a:gd name="connsiteY60" fmla="*/ 344815 h 1472916"/>
                  <a:gd name="connsiteX61" fmla="*/ 168576 w 1449929"/>
                  <a:gd name="connsiteY61" fmla="*/ 344815 h 1472916"/>
                  <a:gd name="connsiteX62" fmla="*/ 209443 w 1449929"/>
                  <a:gd name="connsiteY62" fmla="*/ 298840 h 1472916"/>
                  <a:gd name="connsiteX63" fmla="*/ 398453 w 1449929"/>
                  <a:gd name="connsiteY63" fmla="*/ 206889 h 1472916"/>
                  <a:gd name="connsiteX64" fmla="*/ 546596 w 1449929"/>
                  <a:gd name="connsiteY64" fmla="*/ 135372 h 1472916"/>
                  <a:gd name="connsiteX65" fmla="*/ 710064 w 1449929"/>
                  <a:gd name="connsiteY65" fmla="*/ 130263 h 1472916"/>
                  <a:gd name="connsiteX66" fmla="*/ 827557 w 1449929"/>
                  <a:gd name="connsiteY66" fmla="*/ 171130 h 1472916"/>
                  <a:gd name="connsiteX67" fmla="*/ 791798 w 1449929"/>
                  <a:gd name="connsiteY67" fmla="*/ 140480 h 1472916"/>
                  <a:gd name="connsiteX68" fmla="*/ 756040 w 1449929"/>
                  <a:gd name="connsiteY68" fmla="*/ 125155 h 1472916"/>
                  <a:gd name="connsiteX69" fmla="*/ 853099 w 1449929"/>
                  <a:gd name="connsiteY69" fmla="*/ 140480 h 1472916"/>
                  <a:gd name="connsiteX70" fmla="*/ 960375 w 1449929"/>
                  <a:gd name="connsiteY70" fmla="*/ 150697 h 1472916"/>
                  <a:gd name="connsiteX71" fmla="*/ 1128952 w 1449929"/>
                  <a:gd name="connsiteY71" fmla="*/ 186456 h 1472916"/>
                  <a:gd name="connsiteX72" fmla="*/ 1241336 w 1449929"/>
                  <a:gd name="connsiteY72" fmla="*/ 257973 h 1472916"/>
                  <a:gd name="connsiteX73" fmla="*/ 1343503 w 1449929"/>
                  <a:gd name="connsiteY73" fmla="*/ 390791 h 1472916"/>
                  <a:gd name="connsiteX74" fmla="*/ 1369045 w 1449929"/>
                  <a:gd name="connsiteY74" fmla="*/ 441875 h 1472916"/>
                  <a:gd name="connsiteX75" fmla="*/ 1348612 w 1449929"/>
                  <a:gd name="connsiteY75" fmla="*/ 375466 h 1472916"/>
                  <a:gd name="connsiteX76" fmla="*/ 1317962 w 1449929"/>
                  <a:gd name="connsiteY76" fmla="*/ 324382 h 1472916"/>
                  <a:gd name="connsiteX77" fmla="*/ 1287311 w 1449929"/>
                  <a:gd name="connsiteY77" fmla="*/ 293732 h 1472916"/>
                  <a:gd name="connsiteX78" fmla="*/ 1425238 w 1449929"/>
                  <a:gd name="connsiteY78" fmla="*/ 355032 h 1472916"/>
                  <a:gd name="connsiteX79" fmla="*/ 1435454 w 1449929"/>
                  <a:gd name="connsiteY79" fmla="*/ 355032 h 1472916"/>
                  <a:gd name="connsiteX80" fmla="*/ 1353720 w 1449929"/>
                  <a:gd name="connsiteY80" fmla="*/ 314165 h 1472916"/>
                  <a:gd name="connsiteX81" fmla="*/ 1282203 w 1449929"/>
                  <a:gd name="connsiteY81" fmla="*/ 273298 h 1472916"/>
                  <a:gd name="connsiteX82" fmla="*/ 1205577 w 1449929"/>
                  <a:gd name="connsiteY82" fmla="*/ 206889 h 1472916"/>
                  <a:gd name="connsiteX83" fmla="*/ 1067651 w 1449929"/>
                  <a:gd name="connsiteY83" fmla="*/ 150697 h 1472916"/>
                  <a:gd name="connsiteX84" fmla="*/ 1026784 w 1449929"/>
                  <a:gd name="connsiteY84" fmla="*/ 140480 h 1472916"/>
                  <a:gd name="connsiteX85" fmla="*/ 1123843 w 1449929"/>
                  <a:gd name="connsiteY85" fmla="*/ 130263 h 1472916"/>
                  <a:gd name="connsiteX86" fmla="*/ 1077868 w 1449929"/>
                  <a:gd name="connsiteY86" fmla="*/ 120047 h 1472916"/>
                  <a:gd name="connsiteX87" fmla="*/ 1001242 w 1449929"/>
                  <a:gd name="connsiteY87" fmla="*/ 130263 h 1472916"/>
                  <a:gd name="connsiteX88" fmla="*/ 883749 w 1449929"/>
                  <a:gd name="connsiteY88" fmla="*/ 125155 h 1472916"/>
                  <a:gd name="connsiteX89" fmla="*/ 771365 w 1449929"/>
                  <a:gd name="connsiteY89" fmla="*/ 109830 h 1472916"/>
                  <a:gd name="connsiteX90" fmla="*/ 710064 w 1449929"/>
                  <a:gd name="connsiteY90" fmla="*/ 104722 h 1472916"/>
                  <a:gd name="connsiteX91" fmla="*/ 592572 w 1449929"/>
                  <a:gd name="connsiteY91" fmla="*/ 104722 h 1472916"/>
                  <a:gd name="connsiteX92" fmla="*/ 521054 w 1449929"/>
                  <a:gd name="connsiteY92" fmla="*/ 114938 h 1472916"/>
                  <a:gd name="connsiteX93" fmla="*/ 505729 w 1449929"/>
                  <a:gd name="connsiteY93" fmla="*/ 114938 h 1472916"/>
                  <a:gd name="connsiteX94" fmla="*/ 556813 w 1449929"/>
                  <a:gd name="connsiteY94" fmla="*/ 17879 h 1472916"/>
                  <a:gd name="connsiteX95" fmla="*/ 556813 w 1449929"/>
                  <a:gd name="connsiteY95" fmla="*/ 7662 h 1472916"/>
                  <a:gd name="connsiteX96" fmla="*/ 531271 w 1449929"/>
                  <a:gd name="connsiteY96" fmla="*/ 28096 h 1472916"/>
                  <a:gd name="connsiteX97" fmla="*/ 510838 w 1449929"/>
                  <a:gd name="connsiteY97" fmla="*/ 63854 h 1472916"/>
                  <a:gd name="connsiteX98" fmla="*/ 475079 w 1449929"/>
                  <a:gd name="connsiteY98" fmla="*/ 125155 h 1472916"/>
                  <a:gd name="connsiteX99" fmla="*/ 434212 w 1449929"/>
                  <a:gd name="connsiteY99" fmla="*/ 155805 h 1472916"/>
                  <a:gd name="connsiteX100" fmla="*/ 342261 w 1449929"/>
                  <a:gd name="connsiteY100" fmla="*/ 201781 h 1472916"/>
                  <a:gd name="connsiteX101" fmla="*/ 224768 w 1449929"/>
                  <a:gd name="connsiteY101" fmla="*/ 263081 h 1472916"/>
                  <a:gd name="connsiteX102" fmla="*/ 137926 w 1449929"/>
                  <a:gd name="connsiteY102" fmla="*/ 319273 h 1472916"/>
                  <a:gd name="connsiteX103" fmla="*/ 86842 w 1449929"/>
                  <a:gd name="connsiteY103" fmla="*/ 375466 h 1472916"/>
                  <a:gd name="connsiteX104" fmla="*/ 45975 w 1449929"/>
                  <a:gd name="connsiteY104" fmla="*/ 426549 h 1472916"/>
                  <a:gd name="connsiteX105" fmla="*/ 51083 w 1449929"/>
                  <a:gd name="connsiteY105" fmla="*/ 375466 h 1472916"/>
                  <a:gd name="connsiteX106" fmla="*/ 86842 w 1449929"/>
                  <a:gd name="connsiteY106" fmla="*/ 309057 h 1472916"/>
                  <a:gd name="connsiteX107" fmla="*/ 107276 w 1449929"/>
                  <a:gd name="connsiteY107" fmla="*/ 263081 h 1472916"/>
                  <a:gd name="connsiteX108" fmla="*/ 97059 w 1449929"/>
                  <a:gd name="connsiteY108" fmla="*/ 232431 h 1472916"/>
                  <a:gd name="connsiteX109" fmla="*/ 76625 w 1449929"/>
                  <a:gd name="connsiteY109" fmla="*/ 298840 h 1472916"/>
                  <a:gd name="connsiteX110" fmla="*/ 40867 w 1449929"/>
                  <a:gd name="connsiteY110" fmla="*/ 360141 h 1472916"/>
                  <a:gd name="connsiteX111" fmla="*/ 20433 w 1449929"/>
                  <a:gd name="connsiteY111" fmla="*/ 446983 h 1472916"/>
                  <a:gd name="connsiteX112" fmla="*/ 15325 w 1449929"/>
                  <a:gd name="connsiteY112" fmla="*/ 508284 h 1472916"/>
                  <a:gd name="connsiteX113" fmla="*/ 5108 w 1449929"/>
                  <a:gd name="connsiteY113" fmla="*/ 615560 h 1472916"/>
                  <a:gd name="connsiteX114" fmla="*/ 45975 w 1449929"/>
                  <a:gd name="connsiteY114" fmla="*/ 733052 h 1472916"/>
                  <a:gd name="connsiteX115" fmla="*/ 71517 w 1449929"/>
                  <a:gd name="connsiteY115" fmla="*/ 738161 h 1472916"/>
                  <a:gd name="connsiteX116" fmla="*/ 163468 w 1449929"/>
                  <a:gd name="connsiteY116" fmla="*/ 758594 h 1472916"/>
                  <a:gd name="connsiteX117" fmla="*/ 265635 w 1449929"/>
                  <a:gd name="connsiteY117" fmla="*/ 753486 h 1472916"/>
                  <a:gd name="connsiteX118" fmla="*/ 362695 w 1449929"/>
                  <a:gd name="connsiteY118" fmla="*/ 743269 h 1472916"/>
                  <a:gd name="connsiteX119" fmla="*/ 480187 w 1449929"/>
                  <a:gd name="connsiteY119" fmla="*/ 702402 h 1472916"/>
                  <a:gd name="connsiteX120" fmla="*/ 572138 w 1449929"/>
                  <a:gd name="connsiteY120" fmla="*/ 671752 h 1472916"/>
                  <a:gd name="connsiteX121" fmla="*/ 628330 w 1449929"/>
                  <a:gd name="connsiteY121" fmla="*/ 671752 h 1472916"/>
                  <a:gd name="connsiteX122" fmla="*/ 674306 w 1449929"/>
                  <a:gd name="connsiteY122" fmla="*/ 753486 h 1472916"/>
                  <a:gd name="connsiteX123" fmla="*/ 648764 w 1449929"/>
                  <a:gd name="connsiteY123" fmla="*/ 814786 h 1472916"/>
                  <a:gd name="connsiteX124" fmla="*/ 582355 w 1449929"/>
                  <a:gd name="connsiteY124" fmla="*/ 835220 h 1472916"/>
                  <a:gd name="connsiteX125" fmla="*/ 521054 w 1449929"/>
                  <a:gd name="connsiteY125" fmla="*/ 840328 h 1472916"/>
                  <a:gd name="connsiteX126" fmla="*/ 521054 w 1449929"/>
                  <a:gd name="connsiteY126" fmla="*/ 850545 h 1472916"/>
                  <a:gd name="connsiteX127" fmla="*/ 587463 w 1449929"/>
                  <a:gd name="connsiteY127" fmla="*/ 850545 h 1472916"/>
                  <a:gd name="connsiteX128" fmla="*/ 664089 w 1449929"/>
                  <a:gd name="connsiteY128" fmla="*/ 830111 h 1472916"/>
                  <a:gd name="connsiteX129" fmla="*/ 704956 w 1449929"/>
                  <a:gd name="connsiteY129" fmla="*/ 773919 h 1472916"/>
                  <a:gd name="connsiteX130" fmla="*/ 699848 w 1449929"/>
                  <a:gd name="connsiteY130" fmla="*/ 712619 h 1472916"/>
                  <a:gd name="connsiteX131" fmla="*/ 730498 w 1449929"/>
                  <a:gd name="connsiteY131" fmla="*/ 748377 h 1472916"/>
                  <a:gd name="connsiteX132" fmla="*/ 791798 w 1449929"/>
                  <a:gd name="connsiteY132" fmla="*/ 881195 h 1472916"/>
                  <a:gd name="connsiteX133" fmla="*/ 853099 w 1449929"/>
                  <a:gd name="connsiteY133" fmla="*/ 993580 h 1472916"/>
                  <a:gd name="connsiteX134" fmla="*/ 888858 w 1449929"/>
                  <a:gd name="connsiteY134" fmla="*/ 1105964 h 1472916"/>
                  <a:gd name="connsiteX135" fmla="*/ 893966 w 1449929"/>
                  <a:gd name="connsiteY135" fmla="*/ 1254107 h 1472916"/>
                  <a:gd name="connsiteX136" fmla="*/ 899074 w 1449929"/>
                  <a:gd name="connsiteY136" fmla="*/ 1376708 h 1472916"/>
                  <a:gd name="connsiteX137" fmla="*/ 914400 w 1449929"/>
                  <a:gd name="connsiteY137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1705 w 1449929"/>
                  <a:gd name="connsiteY42" fmla="*/ 426549 h 1472916"/>
                  <a:gd name="connsiteX43" fmla="*/ 469971 w 1449929"/>
                  <a:gd name="connsiteY43" fmla="*/ 380574 h 1472916"/>
                  <a:gd name="connsiteX44" fmla="*/ 454645 w 1449929"/>
                  <a:gd name="connsiteY44" fmla="*/ 395899 h 1472916"/>
                  <a:gd name="connsiteX45" fmla="*/ 515946 w 1449929"/>
                  <a:gd name="connsiteY45" fmla="*/ 421441 h 1472916"/>
                  <a:gd name="connsiteX46" fmla="*/ 556813 w 1449929"/>
                  <a:gd name="connsiteY46" fmla="*/ 457200 h 1472916"/>
                  <a:gd name="connsiteX47" fmla="*/ 597680 w 1449929"/>
                  <a:gd name="connsiteY47" fmla="*/ 620668 h 1472916"/>
                  <a:gd name="connsiteX48" fmla="*/ 597680 w 1449929"/>
                  <a:gd name="connsiteY48" fmla="*/ 641101 h 1472916"/>
                  <a:gd name="connsiteX49" fmla="*/ 515946 w 1449929"/>
                  <a:gd name="connsiteY49" fmla="*/ 656427 h 1472916"/>
                  <a:gd name="connsiteX50" fmla="*/ 449537 w 1449929"/>
                  <a:gd name="connsiteY50" fmla="*/ 687077 h 1472916"/>
                  <a:gd name="connsiteX51" fmla="*/ 342261 w 1449929"/>
                  <a:gd name="connsiteY51" fmla="*/ 717727 h 1472916"/>
                  <a:gd name="connsiteX52" fmla="*/ 209443 w 1449929"/>
                  <a:gd name="connsiteY52" fmla="*/ 733052 h 1472916"/>
                  <a:gd name="connsiteX53" fmla="*/ 71517 w 1449929"/>
                  <a:gd name="connsiteY53" fmla="*/ 707510 h 1472916"/>
                  <a:gd name="connsiteX54" fmla="*/ 35758 w 1449929"/>
                  <a:gd name="connsiteY54" fmla="*/ 564476 h 1472916"/>
                  <a:gd name="connsiteX55" fmla="*/ 91950 w 1449929"/>
                  <a:gd name="connsiteY55" fmla="*/ 411224 h 1472916"/>
                  <a:gd name="connsiteX56" fmla="*/ 214552 w 1449929"/>
                  <a:gd name="connsiteY56" fmla="*/ 349924 h 1472916"/>
                  <a:gd name="connsiteX57" fmla="*/ 326936 w 1449929"/>
                  <a:gd name="connsiteY57" fmla="*/ 329490 h 1472916"/>
                  <a:gd name="connsiteX58" fmla="*/ 260527 w 1449929"/>
                  <a:gd name="connsiteY58" fmla="*/ 329490 h 1472916"/>
                  <a:gd name="connsiteX59" fmla="*/ 194118 w 1449929"/>
                  <a:gd name="connsiteY59" fmla="*/ 344815 h 1472916"/>
                  <a:gd name="connsiteX60" fmla="*/ 168576 w 1449929"/>
                  <a:gd name="connsiteY60" fmla="*/ 344815 h 1472916"/>
                  <a:gd name="connsiteX61" fmla="*/ 209443 w 1449929"/>
                  <a:gd name="connsiteY61" fmla="*/ 298840 h 1472916"/>
                  <a:gd name="connsiteX62" fmla="*/ 398453 w 1449929"/>
                  <a:gd name="connsiteY62" fmla="*/ 206889 h 1472916"/>
                  <a:gd name="connsiteX63" fmla="*/ 546596 w 1449929"/>
                  <a:gd name="connsiteY63" fmla="*/ 135372 h 1472916"/>
                  <a:gd name="connsiteX64" fmla="*/ 710064 w 1449929"/>
                  <a:gd name="connsiteY64" fmla="*/ 130263 h 1472916"/>
                  <a:gd name="connsiteX65" fmla="*/ 827557 w 1449929"/>
                  <a:gd name="connsiteY65" fmla="*/ 171130 h 1472916"/>
                  <a:gd name="connsiteX66" fmla="*/ 791798 w 1449929"/>
                  <a:gd name="connsiteY66" fmla="*/ 140480 h 1472916"/>
                  <a:gd name="connsiteX67" fmla="*/ 756040 w 1449929"/>
                  <a:gd name="connsiteY67" fmla="*/ 125155 h 1472916"/>
                  <a:gd name="connsiteX68" fmla="*/ 853099 w 1449929"/>
                  <a:gd name="connsiteY68" fmla="*/ 140480 h 1472916"/>
                  <a:gd name="connsiteX69" fmla="*/ 960375 w 1449929"/>
                  <a:gd name="connsiteY69" fmla="*/ 150697 h 1472916"/>
                  <a:gd name="connsiteX70" fmla="*/ 1128952 w 1449929"/>
                  <a:gd name="connsiteY70" fmla="*/ 186456 h 1472916"/>
                  <a:gd name="connsiteX71" fmla="*/ 1241336 w 1449929"/>
                  <a:gd name="connsiteY71" fmla="*/ 257973 h 1472916"/>
                  <a:gd name="connsiteX72" fmla="*/ 1343503 w 1449929"/>
                  <a:gd name="connsiteY72" fmla="*/ 390791 h 1472916"/>
                  <a:gd name="connsiteX73" fmla="*/ 1369045 w 1449929"/>
                  <a:gd name="connsiteY73" fmla="*/ 441875 h 1472916"/>
                  <a:gd name="connsiteX74" fmla="*/ 1348612 w 1449929"/>
                  <a:gd name="connsiteY74" fmla="*/ 375466 h 1472916"/>
                  <a:gd name="connsiteX75" fmla="*/ 1317962 w 1449929"/>
                  <a:gd name="connsiteY75" fmla="*/ 324382 h 1472916"/>
                  <a:gd name="connsiteX76" fmla="*/ 1287311 w 1449929"/>
                  <a:gd name="connsiteY76" fmla="*/ 293732 h 1472916"/>
                  <a:gd name="connsiteX77" fmla="*/ 1425238 w 1449929"/>
                  <a:gd name="connsiteY77" fmla="*/ 355032 h 1472916"/>
                  <a:gd name="connsiteX78" fmla="*/ 1435454 w 1449929"/>
                  <a:gd name="connsiteY78" fmla="*/ 355032 h 1472916"/>
                  <a:gd name="connsiteX79" fmla="*/ 1353720 w 1449929"/>
                  <a:gd name="connsiteY79" fmla="*/ 314165 h 1472916"/>
                  <a:gd name="connsiteX80" fmla="*/ 1282203 w 1449929"/>
                  <a:gd name="connsiteY80" fmla="*/ 273298 h 1472916"/>
                  <a:gd name="connsiteX81" fmla="*/ 1205577 w 1449929"/>
                  <a:gd name="connsiteY81" fmla="*/ 206889 h 1472916"/>
                  <a:gd name="connsiteX82" fmla="*/ 1067651 w 1449929"/>
                  <a:gd name="connsiteY82" fmla="*/ 150697 h 1472916"/>
                  <a:gd name="connsiteX83" fmla="*/ 1026784 w 1449929"/>
                  <a:gd name="connsiteY83" fmla="*/ 140480 h 1472916"/>
                  <a:gd name="connsiteX84" fmla="*/ 1123843 w 1449929"/>
                  <a:gd name="connsiteY84" fmla="*/ 130263 h 1472916"/>
                  <a:gd name="connsiteX85" fmla="*/ 1077868 w 1449929"/>
                  <a:gd name="connsiteY85" fmla="*/ 120047 h 1472916"/>
                  <a:gd name="connsiteX86" fmla="*/ 1001242 w 1449929"/>
                  <a:gd name="connsiteY86" fmla="*/ 130263 h 1472916"/>
                  <a:gd name="connsiteX87" fmla="*/ 883749 w 1449929"/>
                  <a:gd name="connsiteY87" fmla="*/ 125155 h 1472916"/>
                  <a:gd name="connsiteX88" fmla="*/ 771365 w 1449929"/>
                  <a:gd name="connsiteY88" fmla="*/ 109830 h 1472916"/>
                  <a:gd name="connsiteX89" fmla="*/ 710064 w 1449929"/>
                  <a:gd name="connsiteY89" fmla="*/ 104722 h 1472916"/>
                  <a:gd name="connsiteX90" fmla="*/ 592572 w 1449929"/>
                  <a:gd name="connsiteY90" fmla="*/ 104722 h 1472916"/>
                  <a:gd name="connsiteX91" fmla="*/ 521054 w 1449929"/>
                  <a:gd name="connsiteY91" fmla="*/ 114938 h 1472916"/>
                  <a:gd name="connsiteX92" fmla="*/ 505729 w 1449929"/>
                  <a:gd name="connsiteY92" fmla="*/ 114938 h 1472916"/>
                  <a:gd name="connsiteX93" fmla="*/ 556813 w 1449929"/>
                  <a:gd name="connsiteY93" fmla="*/ 17879 h 1472916"/>
                  <a:gd name="connsiteX94" fmla="*/ 556813 w 1449929"/>
                  <a:gd name="connsiteY94" fmla="*/ 7662 h 1472916"/>
                  <a:gd name="connsiteX95" fmla="*/ 531271 w 1449929"/>
                  <a:gd name="connsiteY95" fmla="*/ 28096 h 1472916"/>
                  <a:gd name="connsiteX96" fmla="*/ 510838 w 1449929"/>
                  <a:gd name="connsiteY96" fmla="*/ 63854 h 1472916"/>
                  <a:gd name="connsiteX97" fmla="*/ 475079 w 1449929"/>
                  <a:gd name="connsiteY97" fmla="*/ 125155 h 1472916"/>
                  <a:gd name="connsiteX98" fmla="*/ 434212 w 1449929"/>
                  <a:gd name="connsiteY98" fmla="*/ 155805 h 1472916"/>
                  <a:gd name="connsiteX99" fmla="*/ 342261 w 1449929"/>
                  <a:gd name="connsiteY99" fmla="*/ 201781 h 1472916"/>
                  <a:gd name="connsiteX100" fmla="*/ 224768 w 1449929"/>
                  <a:gd name="connsiteY100" fmla="*/ 263081 h 1472916"/>
                  <a:gd name="connsiteX101" fmla="*/ 137926 w 1449929"/>
                  <a:gd name="connsiteY101" fmla="*/ 319273 h 1472916"/>
                  <a:gd name="connsiteX102" fmla="*/ 86842 w 1449929"/>
                  <a:gd name="connsiteY102" fmla="*/ 375466 h 1472916"/>
                  <a:gd name="connsiteX103" fmla="*/ 45975 w 1449929"/>
                  <a:gd name="connsiteY103" fmla="*/ 426549 h 1472916"/>
                  <a:gd name="connsiteX104" fmla="*/ 51083 w 1449929"/>
                  <a:gd name="connsiteY104" fmla="*/ 375466 h 1472916"/>
                  <a:gd name="connsiteX105" fmla="*/ 86842 w 1449929"/>
                  <a:gd name="connsiteY105" fmla="*/ 309057 h 1472916"/>
                  <a:gd name="connsiteX106" fmla="*/ 107276 w 1449929"/>
                  <a:gd name="connsiteY106" fmla="*/ 263081 h 1472916"/>
                  <a:gd name="connsiteX107" fmla="*/ 97059 w 1449929"/>
                  <a:gd name="connsiteY107" fmla="*/ 232431 h 1472916"/>
                  <a:gd name="connsiteX108" fmla="*/ 76625 w 1449929"/>
                  <a:gd name="connsiteY108" fmla="*/ 298840 h 1472916"/>
                  <a:gd name="connsiteX109" fmla="*/ 40867 w 1449929"/>
                  <a:gd name="connsiteY109" fmla="*/ 360141 h 1472916"/>
                  <a:gd name="connsiteX110" fmla="*/ 20433 w 1449929"/>
                  <a:gd name="connsiteY110" fmla="*/ 446983 h 1472916"/>
                  <a:gd name="connsiteX111" fmla="*/ 15325 w 1449929"/>
                  <a:gd name="connsiteY111" fmla="*/ 508284 h 1472916"/>
                  <a:gd name="connsiteX112" fmla="*/ 5108 w 1449929"/>
                  <a:gd name="connsiteY112" fmla="*/ 615560 h 1472916"/>
                  <a:gd name="connsiteX113" fmla="*/ 45975 w 1449929"/>
                  <a:gd name="connsiteY113" fmla="*/ 733052 h 1472916"/>
                  <a:gd name="connsiteX114" fmla="*/ 71517 w 1449929"/>
                  <a:gd name="connsiteY114" fmla="*/ 738161 h 1472916"/>
                  <a:gd name="connsiteX115" fmla="*/ 163468 w 1449929"/>
                  <a:gd name="connsiteY115" fmla="*/ 758594 h 1472916"/>
                  <a:gd name="connsiteX116" fmla="*/ 265635 w 1449929"/>
                  <a:gd name="connsiteY116" fmla="*/ 753486 h 1472916"/>
                  <a:gd name="connsiteX117" fmla="*/ 362695 w 1449929"/>
                  <a:gd name="connsiteY117" fmla="*/ 743269 h 1472916"/>
                  <a:gd name="connsiteX118" fmla="*/ 480187 w 1449929"/>
                  <a:gd name="connsiteY118" fmla="*/ 702402 h 1472916"/>
                  <a:gd name="connsiteX119" fmla="*/ 572138 w 1449929"/>
                  <a:gd name="connsiteY119" fmla="*/ 671752 h 1472916"/>
                  <a:gd name="connsiteX120" fmla="*/ 628330 w 1449929"/>
                  <a:gd name="connsiteY120" fmla="*/ 671752 h 1472916"/>
                  <a:gd name="connsiteX121" fmla="*/ 674306 w 1449929"/>
                  <a:gd name="connsiteY121" fmla="*/ 753486 h 1472916"/>
                  <a:gd name="connsiteX122" fmla="*/ 648764 w 1449929"/>
                  <a:gd name="connsiteY122" fmla="*/ 814786 h 1472916"/>
                  <a:gd name="connsiteX123" fmla="*/ 582355 w 1449929"/>
                  <a:gd name="connsiteY123" fmla="*/ 835220 h 1472916"/>
                  <a:gd name="connsiteX124" fmla="*/ 521054 w 1449929"/>
                  <a:gd name="connsiteY124" fmla="*/ 840328 h 1472916"/>
                  <a:gd name="connsiteX125" fmla="*/ 521054 w 1449929"/>
                  <a:gd name="connsiteY125" fmla="*/ 850545 h 1472916"/>
                  <a:gd name="connsiteX126" fmla="*/ 587463 w 1449929"/>
                  <a:gd name="connsiteY126" fmla="*/ 850545 h 1472916"/>
                  <a:gd name="connsiteX127" fmla="*/ 664089 w 1449929"/>
                  <a:gd name="connsiteY127" fmla="*/ 830111 h 1472916"/>
                  <a:gd name="connsiteX128" fmla="*/ 704956 w 1449929"/>
                  <a:gd name="connsiteY128" fmla="*/ 773919 h 1472916"/>
                  <a:gd name="connsiteX129" fmla="*/ 699848 w 1449929"/>
                  <a:gd name="connsiteY129" fmla="*/ 712619 h 1472916"/>
                  <a:gd name="connsiteX130" fmla="*/ 730498 w 1449929"/>
                  <a:gd name="connsiteY130" fmla="*/ 748377 h 1472916"/>
                  <a:gd name="connsiteX131" fmla="*/ 791798 w 1449929"/>
                  <a:gd name="connsiteY131" fmla="*/ 881195 h 1472916"/>
                  <a:gd name="connsiteX132" fmla="*/ 853099 w 1449929"/>
                  <a:gd name="connsiteY132" fmla="*/ 993580 h 1472916"/>
                  <a:gd name="connsiteX133" fmla="*/ 888858 w 1449929"/>
                  <a:gd name="connsiteY133" fmla="*/ 1105964 h 1472916"/>
                  <a:gd name="connsiteX134" fmla="*/ 893966 w 1449929"/>
                  <a:gd name="connsiteY134" fmla="*/ 1254107 h 1472916"/>
                  <a:gd name="connsiteX135" fmla="*/ 899074 w 1449929"/>
                  <a:gd name="connsiteY135" fmla="*/ 1376708 h 1472916"/>
                  <a:gd name="connsiteX136" fmla="*/ 914400 w 1449929"/>
                  <a:gd name="connsiteY136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1705 w 1449929"/>
                  <a:gd name="connsiteY42" fmla="*/ 426549 h 1472916"/>
                  <a:gd name="connsiteX43" fmla="*/ 469971 w 1449929"/>
                  <a:gd name="connsiteY43" fmla="*/ 380574 h 1472916"/>
                  <a:gd name="connsiteX44" fmla="*/ 515946 w 1449929"/>
                  <a:gd name="connsiteY44" fmla="*/ 421441 h 1472916"/>
                  <a:gd name="connsiteX45" fmla="*/ 556813 w 1449929"/>
                  <a:gd name="connsiteY45" fmla="*/ 457200 h 1472916"/>
                  <a:gd name="connsiteX46" fmla="*/ 597680 w 1449929"/>
                  <a:gd name="connsiteY46" fmla="*/ 620668 h 1472916"/>
                  <a:gd name="connsiteX47" fmla="*/ 597680 w 1449929"/>
                  <a:gd name="connsiteY47" fmla="*/ 641101 h 1472916"/>
                  <a:gd name="connsiteX48" fmla="*/ 515946 w 1449929"/>
                  <a:gd name="connsiteY48" fmla="*/ 656427 h 1472916"/>
                  <a:gd name="connsiteX49" fmla="*/ 449537 w 1449929"/>
                  <a:gd name="connsiteY49" fmla="*/ 687077 h 1472916"/>
                  <a:gd name="connsiteX50" fmla="*/ 342261 w 1449929"/>
                  <a:gd name="connsiteY50" fmla="*/ 717727 h 1472916"/>
                  <a:gd name="connsiteX51" fmla="*/ 209443 w 1449929"/>
                  <a:gd name="connsiteY51" fmla="*/ 733052 h 1472916"/>
                  <a:gd name="connsiteX52" fmla="*/ 71517 w 1449929"/>
                  <a:gd name="connsiteY52" fmla="*/ 707510 h 1472916"/>
                  <a:gd name="connsiteX53" fmla="*/ 35758 w 1449929"/>
                  <a:gd name="connsiteY53" fmla="*/ 564476 h 1472916"/>
                  <a:gd name="connsiteX54" fmla="*/ 91950 w 1449929"/>
                  <a:gd name="connsiteY54" fmla="*/ 411224 h 1472916"/>
                  <a:gd name="connsiteX55" fmla="*/ 214552 w 1449929"/>
                  <a:gd name="connsiteY55" fmla="*/ 349924 h 1472916"/>
                  <a:gd name="connsiteX56" fmla="*/ 326936 w 1449929"/>
                  <a:gd name="connsiteY56" fmla="*/ 329490 h 1472916"/>
                  <a:gd name="connsiteX57" fmla="*/ 260527 w 1449929"/>
                  <a:gd name="connsiteY57" fmla="*/ 329490 h 1472916"/>
                  <a:gd name="connsiteX58" fmla="*/ 194118 w 1449929"/>
                  <a:gd name="connsiteY58" fmla="*/ 344815 h 1472916"/>
                  <a:gd name="connsiteX59" fmla="*/ 168576 w 1449929"/>
                  <a:gd name="connsiteY59" fmla="*/ 344815 h 1472916"/>
                  <a:gd name="connsiteX60" fmla="*/ 209443 w 1449929"/>
                  <a:gd name="connsiteY60" fmla="*/ 298840 h 1472916"/>
                  <a:gd name="connsiteX61" fmla="*/ 398453 w 1449929"/>
                  <a:gd name="connsiteY61" fmla="*/ 206889 h 1472916"/>
                  <a:gd name="connsiteX62" fmla="*/ 546596 w 1449929"/>
                  <a:gd name="connsiteY62" fmla="*/ 135372 h 1472916"/>
                  <a:gd name="connsiteX63" fmla="*/ 710064 w 1449929"/>
                  <a:gd name="connsiteY63" fmla="*/ 130263 h 1472916"/>
                  <a:gd name="connsiteX64" fmla="*/ 827557 w 1449929"/>
                  <a:gd name="connsiteY64" fmla="*/ 171130 h 1472916"/>
                  <a:gd name="connsiteX65" fmla="*/ 791798 w 1449929"/>
                  <a:gd name="connsiteY65" fmla="*/ 140480 h 1472916"/>
                  <a:gd name="connsiteX66" fmla="*/ 756040 w 1449929"/>
                  <a:gd name="connsiteY66" fmla="*/ 125155 h 1472916"/>
                  <a:gd name="connsiteX67" fmla="*/ 853099 w 1449929"/>
                  <a:gd name="connsiteY67" fmla="*/ 140480 h 1472916"/>
                  <a:gd name="connsiteX68" fmla="*/ 960375 w 1449929"/>
                  <a:gd name="connsiteY68" fmla="*/ 150697 h 1472916"/>
                  <a:gd name="connsiteX69" fmla="*/ 1128952 w 1449929"/>
                  <a:gd name="connsiteY69" fmla="*/ 186456 h 1472916"/>
                  <a:gd name="connsiteX70" fmla="*/ 1241336 w 1449929"/>
                  <a:gd name="connsiteY70" fmla="*/ 257973 h 1472916"/>
                  <a:gd name="connsiteX71" fmla="*/ 1343503 w 1449929"/>
                  <a:gd name="connsiteY71" fmla="*/ 390791 h 1472916"/>
                  <a:gd name="connsiteX72" fmla="*/ 1369045 w 1449929"/>
                  <a:gd name="connsiteY72" fmla="*/ 441875 h 1472916"/>
                  <a:gd name="connsiteX73" fmla="*/ 1348612 w 1449929"/>
                  <a:gd name="connsiteY73" fmla="*/ 375466 h 1472916"/>
                  <a:gd name="connsiteX74" fmla="*/ 1317962 w 1449929"/>
                  <a:gd name="connsiteY74" fmla="*/ 324382 h 1472916"/>
                  <a:gd name="connsiteX75" fmla="*/ 1287311 w 1449929"/>
                  <a:gd name="connsiteY75" fmla="*/ 293732 h 1472916"/>
                  <a:gd name="connsiteX76" fmla="*/ 1425238 w 1449929"/>
                  <a:gd name="connsiteY76" fmla="*/ 355032 h 1472916"/>
                  <a:gd name="connsiteX77" fmla="*/ 1435454 w 1449929"/>
                  <a:gd name="connsiteY77" fmla="*/ 355032 h 1472916"/>
                  <a:gd name="connsiteX78" fmla="*/ 1353720 w 1449929"/>
                  <a:gd name="connsiteY78" fmla="*/ 314165 h 1472916"/>
                  <a:gd name="connsiteX79" fmla="*/ 1282203 w 1449929"/>
                  <a:gd name="connsiteY79" fmla="*/ 273298 h 1472916"/>
                  <a:gd name="connsiteX80" fmla="*/ 1205577 w 1449929"/>
                  <a:gd name="connsiteY80" fmla="*/ 206889 h 1472916"/>
                  <a:gd name="connsiteX81" fmla="*/ 1067651 w 1449929"/>
                  <a:gd name="connsiteY81" fmla="*/ 150697 h 1472916"/>
                  <a:gd name="connsiteX82" fmla="*/ 1026784 w 1449929"/>
                  <a:gd name="connsiteY82" fmla="*/ 140480 h 1472916"/>
                  <a:gd name="connsiteX83" fmla="*/ 1123843 w 1449929"/>
                  <a:gd name="connsiteY83" fmla="*/ 130263 h 1472916"/>
                  <a:gd name="connsiteX84" fmla="*/ 1077868 w 1449929"/>
                  <a:gd name="connsiteY84" fmla="*/ 120047 h 1472916"/>
                  <a:gd name="connsiteX85" fmla="*/ 1001242 w 1449929"/>
                  <a:gd name="connsiteY85" fmla="*/ 130263 h 1472916"/>
                  <a:gd name="connsiteX86" fmla="*/ 883749 w 1449929"/>
                  <a:gd name="connsiteY86" fmla="*/ 125155 h 1472916"/>
                  <a:gd name="connsiteX87" fmla="*/ 771365 w 1449929"/>
                  <a:gd name="connsiteY87" fmla="*/ 109830 h 1472916"/>
                  <a:gd name="connsiteX88" fmla="*/ 710064 w 1449929"/>
                  <a:gd name="connsiteY88" fmla="*/ 104722 h 1472916"/>
                  <a:gd name="connsiteX89" fmla="*/ 592572 w 1449929"/>
                  <a:gd name="connsiteY89" fmla="*/ 104722 h 1472916"/>
                  <a:gd name="connsiteX90" fmla="*/ 521054 w 1449929"/>
                  <a:gd name="connsiteY90" fmla="*/ 114938 h 1472916"/>
                  <a:gd name="connsiteX91" fmla="*/ 505729 w 1449929"/>
                  <a:gd name="connsiteY91" fmla="*/ 114938 h 1472916"/>
                  <a:gd name="connsiteX92" fmla="*/ 556813 w 1449929"/>
                  <a:gd name="connsiteY92" fmla="*/ 17879 h 1472916"/>
                  <a:gd name="connsiteX93" fmla="*/ 556813 w 1449929"/>
                  <a:gd name="connsiteY93" fmla="*/ 7662 h 1472916"/>
                  <a:gd name="connsiteX94" fmla="*/ 531271 w 1449929"/>
                  <a:gd name="connsiteY94" fmla="*/ 28096 h 1472916"/>
                  <a:gd name="connsiteX95" fmla="*/ 510838 w 1449929"/>
                  <a:gd name="connsiteY95" fmla="*/ 63854 h 1472916"/>
                  <a:gd name="connsiteX96" fmla="*/ 475079 w 1449929"/>
                  <a:gd name="connsiteY96" fmla="*/ 125155 h 1472916"/>
                  <a:gd name="connsiteX97" fmla="*/ 434212 w 1449929"/>
                  <a:gd name="connsiteY97" fmla="*/ 155805 h 1472916"/>
                  <a:gd name="connsiteX98" fmla="*/ 342261 w 1449929"/>
                  <a:gd name="connsiteY98" fmla="*/ 201781 h 1472916"/>
                  <a:gd name="connsiteX99" fmla="*/ 224768 w 1449929"/>
                  <a:gd name="connsiteY99" fmla="*/ 263081 h 1472916"/>
                  <a:gd name="connsiteX100" fmla="*/ 137926 w 1449929"/>
                  <a:gd name="connsiteY100" fmla="*/ 319273 h 1472916"/>
                  <a:gd name="connsiteX101" fmla="*/ 86842 w 1449929"/>
                  <a:gd name="connsiteY101" fmla="*/ 375466 h 1472916"/>
                  <a:gd name="connsiteX102" fmla="*/ 45975 w 1449929"/>
                  <a:gd name="connsiteY102" fmla="*/ 426549 h 1472916"/>
                  <a:gd name="connsiteX103" fmla="*/ 51083 w 1449929"/>
                  <a:gd name="connsiteY103" fmla="*/ 375466 h 1472916"/>
                  <a:gd name="connsiteX104" fmla="*/ 86842 w 1449929"/>
                  <a:gd name="connsiteY104" fmla="*/ 309057 h 1472916"/>
                  <a:gd name="connsiteX105" fmla="*/ 107276 w 1449929"/>
                  <a:gd name="connsiteY105" fmla="*/ 263081 h 1472916"/>
                  <a:gd name="connsiteX106" fmla="*/ 97059 w 1449929"/>
                  <a:gd name="connsiteY106" fmla="*/ 232431 h 1472916"/>
                  <a:gd name="connsiteX107" fmla="*/ 76625 w 1449929"/>
                  <a:gd name="connsiteY107" fmla="*/ 298840 h 1472916"/>
                  <a:gd name="connsiteX108" fmla="*/ 40867 w 1449929"/>
                  <a:gd name="connsiteY108" fmla="*/ 360141 h 1472916"/>
                  <a:gd name="connsiteX109" fmla="*/ 20433 w 1449929"/>
                  <a:gd name="connsiteY109" fmla="*/ 446983 h 1472916"/>
                  <a:gd name="connsiteX110" fmla="*/ 15325 w 1449929"/>
                  <a:gd name="connsiteY110" fmla="*/ 508284 h 1472916"/>
                  <a:gd name="connsiteX111" fmla="*/ 5108 w 1449929"/>
                  <a:gd name="connsiteY111" fmla="*/ 615560 h 1472916"/>
                  <a:gd name="connsiteX112" fmla="*/ 45975 w 1449929"/>
                  <a:gd name="connsiteY112" fmla="*/ 733052 h 1472916"/>
                  <a:gd name="connsiteX113" fmla="*/ 71517 w 1449929"/>
                  <a:gd name="connsiteY113" fmla="*/ 738161 h 1472916"/>
                  <a:gd name="connsiteX114" fmla="*/ 163468 w 1449929"/>
                  <a:gd name="connsiteY114" fmla="*/ 758594 h 1472916"/>
                  <a:gd name="connsiteX115" fmla="*/ 265635 w 1449929"/>
                  <a:gd name="connsiteY115" fmla="*/ 753486 h 1472916"/>
                  <a:gd name="connsiteX116" fmla="*/ 362695 w 1449929"/>
                  <a:gd name="connsiteY116" fmla="*/ 743269 h 1472916"/>
                  <a:gd name="connsiteX117" fmla="*/ 480187 w 1449929"/>
                  <a:gd name="connsiteY117" fmla="*/ 702402 h 1472916"/>
                  <a:gd name="connsiteX118" fmla="*/ 572138 w 1449929"/>
                  <a:gd name="connsiteY118" fmla="*/ 671752 h 1472916"/>
                  <a:gd name="connsiteX119" fmla="*/ 628330 w 1449929"/>
                  <a:gd name="connsiteY119" fmla="*/ 671752 h 1472916"/>
                  <a:gd name="connsiteX120" fmla="*/ 674306 w 1449929"/>
                  <a:gd name="connsiteY120" fmla="*/ 753486 h 1472916"/>
                  <a:gd name="connsiteX121" fmla="*/ 648764 w 1449929"/>
                  <a:gd name="connsiteY121" fmla="*/ 814786 h 1472916"/>
                  <a:gd name="connsiteX122" fmla="*/ 582355 w 1449929"/>
                  <a:gd name="connsiteY122" fmla="*/ 835220 h 1472916"/>
                  <a:gd name="connsiteX123" fmla="*/ 521054 w 1449929"/>
                  <a:gd name="connsiteY123" fmla="*/ 840328 h 1472916"/>
                  <a:gd name="connsiteX124" fmla="*/ 521054 w 1449929"/>
                  <a:gd name="connsiteY124" fmla="*/ 850545 h 1472916"/>
                  <a:gd name="connsiteX125" fmla="*/ 587463 w 1449929"/>
                  <a:gd name="connsiteY125" fmla="*/ 850545 h 1472916"/>
                  <a:gd name="connsiteX126" fmla="*/ 664089 w 1449929"/>
                  <a:gd name="connsiteY126" fmla="*/ 830111 h 1472916"/>
                  <a:gd name="connsiteX127" fmla="*/ 704956 w 1449929"/>
                  <a:gd name="connsiteY127" fmla="*/ 773919 h 1472916"/>
                  <a:gd name="connsiteX128" fmla="*/ 699848 w 1449929"/>
                  <a:gd name="connsiteY128" fmla="*/ 712619 h 1472916"/>
                  <a:gd name="connsiteX129" fmla="*/ 730498 w 1449929"/>
                  <a:gd name="connsiteY129" fmla="*/ 748377 h 1472916"/>
                  <a:gd name="connsiteX130" fmla="*/ 791798 w 1449929"/>
                  <a:gd name="connsiteY130" fmla="*/ 881195 h 1472916"/>
                  <a:gd name="connsiteX131" fmla="*/ 853099 w 1449929"/>
                  <a:gd name="connsiteY131" fmla="*/ 993580 h 1472916"/>
                  <a:gd name="connsiteX132" fmla="*/ 888858 w 1449929"/>
                  <a:gd name="connsiteY132" fmla="*/ 1105964 h 1472916"/>
                  <a:gd name="connsiteX133" fmla="*/ 893966 w 1449929"/>
                  <a:gd name="connsiteY133" fmla="*/ 1254107 h 1472916"/>
                  <a:gd name="connsiteX134" fmla="*/ 899074 w 1449929"/>
                  <a:gd name="connsiteY134" fmla="*/ 1376708 h 1472916"/>
                  <a:gd name="connsiteX135" fmla="*/ 914400 w 1449929"/>
                  <a:gd name="connsiteY135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1705 w 1449929"/>
                  <a:gd name="connsiteY42" fmla="*/ 426549 h 1472916"/>
                  <a:gd name="connsiteX43" fmla="*/ 515946 w 1449929"/>
                  <a:gd name="connsiteY43" fmla="*/ 421441 h 1472916"/>
                  <a:gd name="connsiteX44" fmla="*/ 556813 w 1449929"/>
                  <a:gd name="connsiteY44" fmla="*/ 457200 h 1472916"/>
                  <a:gd name="connsiteX45" fmla="*/ 597680 w 1449929"/>
                  <a:gd name="connsiteY45" fmla="*/ 620668 h 1472916"/>
                  <a:gd name="connsiteX46" fmla="*/ 597680 w 1449929"/>
                  <a:gd name="connsiteY46" fmla="*/ 641101 h 1472916"/>
                  <a:gd name="connsiteX47" fmla="*/ 515946 w 1449929"/>
                  <a:gd name="connsiteY47" fmla="*/ 656427 h 1472916"/>
                  <a:gd name="connsiteX48" fmla="*/ 449537 w 1449929"/>
                  <a:gd name="connsiteY48" fmla="*/ 687077 h 1472916"/>
                  <a:gd name="connsiteX49" fmla="*/ 342261 w 1449929"/>
                  <a:gd name="connsiteY49" fmla="*/ 717727 h 1472916"/>
                  <a:gd name="connsiteX50" fmla="*/ 209443 w 1449929"/>
                  <a:gd name="connsiteY50" fmla="*/ 733052 h 1472916"/>
                  <a:gd name="connsiteX51" fmla="*/ 71517 w 1449929"/>
                  <a:gd name="connsiteY51" fmla="*/ 707510 h 1472916"/>
                  <a:gd name="connsiteX52" fmla="*/ 35758 w 1449929"/>
                  <a:gd name="connsiteY52" fmla="*/ 564476 h 1472916"/>
                  <a:gd name="connsiteX53" fmla="*/ 91950 w 1449929"/>
                  <a:gd name="connsiteY53" fmla="*/ 411224 h 1472916"/>
                  <a:gd name="connsiteX54" fmla="*/ 214552 w 1449929"/>
                  <a:gd name="connsiteY54" fmla="*/ 349924 h 1472916"/>
                  <a:gd name="connsiteX55" fmla="*/ 326936 w 1449929"/>
                  <a:gd name="connsiteY55" fmla="*/ 329490 h 1472916"/>
                  <a:gd name="connsiteX56" fmla="*/ 260527 w 1449929"/>
                  <a:gd name="connsiteY56" fmla="*/ 329490 h 1472916"/>
                  <a:gd name="connsiteX57" fmla="*/ 194118 w 1449929"/>
                  <a:gd name="connsiteY57" fmla="*/ 344815 h 1472916"/>
                  <a:gd name="connsiteX58" fmla="*/ 168576 w 1449929"/>
                  <a:gd name="connsiteY58" fmla="*/ 344815 h 1472916"/>
                  <a:gd name="connsiteX59" fmla="*/ 209443 w 1449929"/>
                  <a:gd name="connsiteY59" fmla="*/ 298840 h 1472916"/>
                  <a:gd name="connsiteX60" fmla="*/ 398453 w 1449929"/>
                  <a:gd name="connsiteY60" fmla="*/ 206889 h 1472916"/>
                  <a:gd name="connsiteX61" fmla="*/ 546596 w 1449929"/>
                  <a:gd name="connsiteY61" fmla="*/ 135372 h 1472916"/>
                  <a:gd name="connsiteX62" fmla="*/ 710064 w 1449929"/>
                  <a:gd name="connsiteY62" fmla="*/ 130263 h 1472916"/>
                  <a:gd name="connsiteX63" fmla="*/ 827557 w 1449929"/>
                  <a:gd name="connsiteY63" fmla="*/ 171130 h 1472916"/>
                  <a:gd name="connsiteX64" fmla="*/ 791798 w 1449929"/>
                  <a:gd name="connsiteY64" fmla="*/ 140480 h 1472916"/>
                  <a:gd name="connsiteX65" fmla="*/ 756040 w 1449929"/>
                  <a:gd name="connsiteY65" fmla="*/ 125155 h 1472916"/>
                  <a:gd name="connsiteX66" fmla="*/ 853099 w 1449929"/>
                  <a:gd name="connsiteY66" fmla="*/ 140480 h 1472916"/>
                  <a:gd name="connsiteX67" fmla="*/ 960375 w 1449929"/>
                  <a:gd name="connsiteY67" fmla="*/ 150697 h 1472916"/>
                  <a:gd name="connsiteX68" fmla="*/ 1128952 w 1449929"/>
                  <a:gd name="connsiteY68" fmla="*/ 186456 h 1472916"/>
                  <a:gd name="connsiteX69" fmla="*/ 1241336 w 1449929"/>
                  <a:gd name="connsiteY69" fmla="*/ 257973 h 1472916"/>
                  <a:gd name="connsiteX70" fmla="*/ 1343503 w 1449929"/>
                  <a:gd name="connsiteY70" fmla="*/ 390791 h 1472916"/>
                  <a:gd name="connsiteX71" fmla="*/ 1369045 w 1449929"/>
                  <a:gd name="connsiteY71" fmla="*/ 441875 h 1472916"/>
                  <a:gd name="connsiteX72" fmla="*/ 1348612 w 1449929"/>
                  <a:gd name="connsiteY72" fmla="*/ 375466 h 1472916"/>
                  <a:gd name="connsiteX73" fmla="*/ 1317962 w 1449929"/>
                  <a:gd name="connsiteY73" fmla="*/ 324382 h 1472916"/>
                  <a:gd name="connsiteX74" fmla="*/ 1287311 w 1449929"/>
                  <a:gd name="connsiteY74" fmla="*/ 293732 h 1472916"/>
                  <a:gd name="connsiteX75" fmla="*/ 1425238 w 1449929"/>
                  <a:gd name="connsiteY75" fmla="*/ 355032 h 1472916"/>
                  <a:gd name="connsiteX76" fmla="*/ 1435454 w 1449929"/>
                  <a:gd name="connsiteY76" fmla="*/ 355032 h 1472916"/>
                  <a:gd name="connsiteX77" fmla="*/ 1353720 w 1449929"/>
                  <a:gd name="connsiteY77" fmla="*/ 314165 h 1472916"/>
                  <a:gd name="connsiteX78" fmla="*/ 1282203 w 1449929"/>
                  <a:gd name="connsiteY78" fmla="*/ 273298 h 1472916"/>
                  <a:gd name="connsiteX79" fmla="*/ 1205577 w 1449929"/>
                  <a:gd name="connsiteY79" fmla="*/ 206889 h 1472916"/>
                  <a:gd name="connsiteX80" fmla="*/ 1067651 w 1449929"/>
                  <a:gd name="connsiteY80" fmla="*/ 150697 h 1472916"/>
                  <a:gd name="connsiteX81" fmla="*/ 1026784 w 1449929"/>
                  <a:gd name="connsiteY81" fmla="*/ 140480 h 1472916"/>
                  <a:gd name="connsiteX82" fmla="*/ 1123843 w 1449929"/>
                  <a:gd name="connsiteY82" fmla="*/ 130263 h 1472916"/>
                  <a:gd name="connsiteX83" fmla="*/ 1077868 w 1449929"/>
                  <a:gd name="connsiteY83" fmla="*/ 120047 h 1472916"/>
                  <a:gd name="connsiteX84" fmla="*/ 1001242 w 1449929"/>
                  <a:gd name="connsiteY84" fmla="*/ 130263 h 1472916"/>
                  <a:gd name="connsiteX85" fmla="*/ 883749 w 1449929"/>
                  <a:gd name="connsiteY85" fmla="*/ 125155 h 1472916"/>
                  <a:gd name="connsiteX86" fmla="*/ 771365 w 1449929"/>
                  <a:gd name="connsiteY86" fmla="*/ 109830 h 1472916"/>
                  <a:gd name="connsiteX87" fmla="*/ 710064 w 1449929"/>
                  <a:gd name="connsiteY87" fmla="*/ 104722 h 1472916"/>
                  <a:gd name="connsiteX88" fmla="*/ 592572 w 1449929"/>
                  <a:gd name="connsiteY88" fmla="*/ 104722 h 1472916"/>
                  <a:gd name="connsiteX89" fmla="*/ 521054 w 1449929"/>
                  <a:gd name="connsiteY89" fmla="*/ 114938 h 1472916"/>
                  <a:gd name="connsiteX90" fmla="*/ 505729 w 1449929"/>
                  <a:gd name="connsiteY90" fmla="*/ 114938 h 1472916"/>
                  <a:gd name="connsiteX91" fmla="*/ 556813 w 1449929"/>
                  <a:gd name="connsiteY91" fmla="*/ 17879 h 1472916"/>
                  <a:gd name="connsiteX92" fmla="*/ 556813 w 1449929"/>
                  <a:gd name="connsiteY92" fmla="*/ 7662 h 1472916"/>
                  <a:gd name="connsiteX93" fmla="*/ 531271 w 1449929"/>
                  <a:gd name="connsiteY93" fmla="*/ 28096 h 1472916"/>
                  <a:gd name="connsiteX94" fmla="*/ 510838 w 1449929"/>
                  <a:gd name="connsiteY94" fmla="*/ 63854 h 1472916"/>
                  <a:gd name="connsiteX95" fmla="*/ 475079 w 1449929"/>
                  <a:gd name="connsiteY95" fmla="*/ 125155 h 1472916"/>
                  <a:gd name="connsiteX96" fmla="*/ 434212 w 1449929"/>
                  <a:gd name="connsiteY96" fmla="*/ 155805 h 1472916"/>
                  <a:gd name="connsiteX97" fmla="*/ 342261 w 1449929"/>
                  <a:gd name="connsiteY97" fmla="*/ 201781 h 1472916"/>
                  <a:gd name="connsiteX98" fmla="*/ 224768 w 1449929"/>
                  <a:gd name="connsiteY98" fmla="*/ 263081 h 1472916"/>
                  <a:gd name="connsiteX99" fmla="*/ 137926 w 1449929"/>
                  <a:gd name="connsiteY99" fmla="*/ 319273 h 1472916"/>
                  <a:gd name="connsiteX100" fmla="*/ 86842 w 1449929"/>
                  <a:gd name="connsiteY100" fmla="*/ 375466 h 1472916"/>
                  <a:gd name="connsiteX101" fmla="*/ 45975 w 1449929"/>
                  <a:gd name="connsiteY101" fmla="*/ 426549 h 1472916"/>
                  <a:gd name="connsiteX102" fmla="*/ 51083 w 1449929"/>
                  <a:gd name="connsiteY102" fmla="*/ 375466 h 1472916"/>
                  <a:gd name="connsiteX103" fmla="*/ 86842 w 1449929"/>
                  <a:gd name="connsiteY103" fmla="*/ 309057 h 1472916"/>
                  <a:gd name="connsiteX104" fmla="*/ 107276 w 1449929"/>
                  <a:gd name="connsiteY104" fmla="*/ 263081 h 1472916"/>
                  <a:gd name="connsiteX105" fmla="*/ 97059 w 1449929"/>
                  <a:gd name="connsiteY105" fmla="*/ 232431 h 1472916"/>
                  <a:gd name="connsiteX106" fmla="*/ 76625 w 1449929"/>
                  <a:gd name="connsiteY106" fmla="*/ 298840 h 1472916"/>
                  <a:gd name="connsiteX107" fmla="*/ 40867 w 1449929"/>
                  <a:gd name="connsiteY107" fmla="*/ 360141 h 1472916"/>
                  <a:gd name="connsiteX108" fmla="*/ 20433 w 1449929"/>
                  <a:gd name="connsiteY108" fmla="*/ 446983 h 1472916"/>
                  <a:gd name="connsiteX109" fmla="*/ 15325 w 1449929"/>
                  <a:gd name="connsiteY109" fmla="*/ 508284 h 1472916"/>
                  <a:gd name="connsiteX110" fmla="*/ 5108 w 1449929"/>
                  <a:gd name="connsiteY110" fmla="*/ 615560 h 1472916"/>
                  <a:gd name="connsiteX111" fmla="*/ 45975 w 1449929"/>
                  <a:gd name="connsiteY111" fmla="*/ 733052 h 1472916"/>
                  <a:gd name="connsiteX112" fmla="*/ 71517 w 1449929"/>
                  <a:gd name="connsiteY112" fmla="*/ 738161 h 1472916"/>
                  <a:gd name="connsiteX113" fmla="*/ 163468 w 1449929"/>
                  <a:gd name="connsiteY113" fmla="*/ 758594 h 1472916"/>
                  <a:gd name="connsiteX114" fmla="*/ 265635 w 1449929"/>
                  <a:gd name="connsiteY114" fmla="*/ 753486 h 1472916"/>
                  <a:gd name="connsiteX115" fmla="*/ 362695 w 1449929"/>
                  <a:gd name="connsiteY115" fmla="*/ 743269 h 1472916"/>
                  <a:gd name="connsiteX116" fmla="*/ 480187 w 1449929"/>
                  <a:gd name="connsiteY116" fmla="*/ 702402 h 1472916"/>
                  <a:gd name="connsiteX117" fmla="*/ 572138 w 1449929"/>
                  <a:gd name="connsiteY117" fmla="*/ 671752 h 1472916"/>
                  <a:gd name="connsiteX118" fmla="*/ 628330 w 1449929"/>
                  <a:gd name="connsiteY118" fmla="*/ 671752 h 1472916"/>
                  <a:gd name="connsiteX119" fmla="*/ 674306 w 1449929"/>
                  <a:gd name="connsiteY119" fmla="*/ 753486 h 1472916"/>
                  <a:gd name="connsiteX120" fmla="*/ 648764 w 1449929"/>
                  <a:gd name="connsiteY120" fmla="*/ 814786 h 1472916"/>
                  <a:gd name="connsiteX121" fmla="*/ 582355 w 1449929"/>
                  <a:gd name="connsiteY121" fmla="*/ 835220 h 1472916"/>
                  <a:gd name="connsiteX122" fmla="*/ 521054 w 1449929"/>
                  <a:gd name="connsiteY122" fmla="*/ 840328 h 1472916"/>
                  <a:gd name="connsiteX123" fmla="*/ 521054 w 1449929"/>
                  <a:gd name="connsiteY123" fmla="*/ 850545 h 1472916"/>
                  <a:gd name="connsiteX124" fmla="*/ 587463 w 1449929"/>
                  <a:gd name="connsiteY124" fmla="*/ 850545 h 1472916"/>
                  <a:gd name="connsiteX125" fmla="*/ 664089 w 1449929"/>
                  <a:gd name="connsiteY125" fmla="*/ 830111 h 1472916"/>
                  <a:gd name="connsiteX126" fmla="*/ 704956 w 1449929"/>
                  <a:gd name="connsiteY126" fmla="*/ 773919 h 1472916"/>
                  <a:gd name="connsiteX127" fmla="*/ 699848 w 1449929"/>
                  <a:gd name="connsiteY127" fmla="*/ 712619 h 1472916"/>
                  <a:gd name="connsiteX128" fmla="*/ 730498 w 1449929"/>
                  <a:gd name="connsiteY128" fmla="*/ 748377 h 1472916"/>
                  <a:gd name="connsiteX129" fmla="*/ 791798 w 1449929"/>
                  <a:gd name="connsiteY129" fmla="*/ 881195 h 1472916"/>
                  <a:gd name="connsiteX130" fmla="*/ 853099 w 1449929"/>
                  <a:gd name="connsiteY130" fmla="*/ 993580 h 1472916"/>
                  <a:gd name="connsiteX131" fmla="*/ 888858 w 1449929"/>
                  <a:gd name="connsiteY131" fmla="*/ 1105964 h 1472916"/>
                  <a:gd name="connsiteX132" fmla="*/ 893966 w 1449929"/>
                  <a:gd name="connsiteY132" fmla="*/ 1254107 h 1472916"/>
                  <a:gd name="connsiteX133" fmla="*/ 899074 w 1449929"/>
                  <a:gd name="connsiteY133" fmla="*/ 1376708 h 1472916"/>
                  <a:gd name="connsiteX134" fmla="*/ 914400 w 1449929"/>
                  <a:gd name="connsiteY134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1705 w 1449929"/>
                  <a:gd name="connsiteY42" fmla="*/ 426549 h 1472916"/>
                  <a:gd name="connsiteX43" fmla="*/ 556813 w 1449929"/>
                  <a:gd name="connsiteY43" fmla="*/ 457200 h 1472916"/>
                  <a:gd name="connsiteX44" fmla="*/ 597680 w 1449929"/>
                  <a:gd name="connsiteY44" fmla="*/ 620668 h 1472916"/>
                  <a:gd name="connsiteX45" fmla="*/ 597680 w 1449929"/>
                  <a:gd name="connsiteY45" fmla="*/ 641101 h 1472916"/>
                  <a:gd name="connsiteX46" fmla="*/ 515946 w 1449929"/>
                  <a:gd name="connsiteY46" fmla="*/ 656427 h 1472916"/>
                  <a:gd name="connsiteX47" fmla="*/ 449537 w 1449929"/>
                  <a:gd name="connsiteY47" fmla="*/ 687077 h 1472916"/>
                  <a:gd name="connsiteX48" fmla="*/ 342261 w 1449929"/>
                  <a:gd name="connsiteY48" fmla="*/ 717727 h 1472916"/>
                  <a:gd name="connsiteX49" fmla="*/ 209443 w 1449929"/>
                  <a:gd name="connsiteY49" fmla="*/ 733052 h 1472916"/>
                  <a:gd name="connsiteX50" fmla="*/ 71517 w 1449929"/>
                  <a:gd name="connsiteY50" fmla="*/ 707510 h 1472916"/>
                  <a:gd name="connsiteX51" fmla="*/ 35758 w 1449929"/>
                  <a:gd name="connsiteY51" fmla="*/ 564476 h 1472916"/>
                  <a:gd name="connsiteX52" fmla="*/ 91950 w 1449929"/>
                  <a:gd name="connsiteY52" fmla="*/ 411224 h 1472916"/>
                  <a:gd name="connsiteX53" fmla="*/ 214552 w 1449929"/>
                  <a:gd name="connsiteY53" fmla="*/ 349924 h 1472916"/>
                  <a:gd name="connsiteX54" fmla="*/ 326936 w 1449929"/>
                  <a:gd name="connsiteY54" fmla="*/ 329490 h 1472916"/>
                  <a:gd name="connsiteX55" fmla="*/ 260527 w 1449929"/>
                  <a:gd name="connsiteY55" fmla="*/ 329490 h 1472916"/>
                  <a:gd name="connsiteX56" fmla="*/ 194118 w 1449929"/>
                  <a:gd name="connsiteY56" fmla="*/ 344815 h 1472916"/>
                  <a:gd name="connsiteX57" fmla="*/ 168576 w 1449929"/>
                  <a:gd name="connsiteY57" fmla="*/ 344815 h 1472916"/>
                  <a:gd name="connsiteX58" fmla="*/ 209443 w 1449929"/>
                  <a:gd name="connsiteY58" fmla="*/ 298840 h 1472916"/>
                  <a:gd name="connsiteX59" fmla="*/ 398453 w 1449929"/>
                  <a:gd name="connsiteY59" fmla="*/ 206889 h 1472916"/>
                  <a:gd name="connsiteX60" fmla="*/ 546596 w 1449929"/>
                  <a:gd name="connsiteY60" fmla="*/ 135372 h 1472916"/>
                  <a:gd name="connsiteX61" fmla="*/ 710064 w 1449929"/>
                  <a:gd name="connsiteY61" fmla="*/ 130263 h 1472916"/>
                  <a:gd name="connsiteX62" fmla="*/ 827557 w 1449929"/>
                  <a:gd name="connsiteY62" fmla="*/ 171130 h 1472916"/>
                  <a:gd name="connsiteX63" fmla="*/ 791798 w 1449929"/>
                  <a:gd name="connsiteY63" fmla="*/ 140480 h 1472916"/>
                  <a:gd name="connsiteX64" fmla="*/ 756040 w 1449929"/>
                  <a:gd name="connsiteY64" fmla="*/ 125155 h 1472916"/>
                  <a:gd name="connsiteX65" fmla="*/ 853099 w 1449929"/>
                  <a:gd name="connsiteY65" fmla="*/ 140480 h 1472916"/>
                  <a:gd name="connsiteX66" fmla="*/ 960375 w 1449929"/>
                  <a:gd name="connsiteY66" fmla="*/ 150697 h 1472916"/>
                  <a:gd name="connsiteX67" fmla="*/ 1128952 w 1449929"/>
                  <a:gd name="connsiteY67" fmla="*/ 186456 h 1472916"/>
                  <a:gd name="connsiteX68" fmla="*/ 1241336 w 1449929"/>
                  <a:gd name="connsiteY68" fmla="*/ 257973 h 1472916"/>
                  <a:gd name="connsiteX69" fmla="*/ 1343503 w 1449929"/>
                  <a:gd name="connsiteY69" fmla="*/ 390791 h 1472916"/>
                  <a:gd name="connsiteX70" fmla="*/ 1369045 w 1449929"/>
                  <a:gd name="connsiteY70" fmla="*/ 441875 h 1472916"/>
                  <a:gd name="connsiteX71" fmla="*/ 1348612 w 1449929"/>
                  <a:gd name="connsiteY71" fmla="*/ 375466 h 1472916"/>
                  <a:gd name="connsiteX72" fmla="*/ 1317962 w 1449929"/>
                  <a:gd name="connsiteY72" fmla="*/ 324382 h 1472916"/>
                  <a:gd name="connsiteX73" fmla="*/ 1287311 w 1449929"/>
                  <a:gd name="connsiteY73" fmla="*/ 293732 h 1472916"/>
                  <a:gd name="connsiteX74" fmla="*/ 1425238 w 1449929"/>
                  <a:gd name="connsiteY74" fmla="*/ 355032 h 1472916"/>
                  <a:gd name="connsiteX75" fmla="*/ 1435454 w 1449929"/>
                  <a:gd name="connsiteY75" fmla="*/ 355032 h 1472916"/>
                  <a:gd name="connsiteX76" fmla="*/ 1353720 w 1449929"/>
                  <a:gd name="connsiteY76" fmla="*/ 314165 h 1472916"/>
                  <a:gd name="connsiteX77" fmla="*/ 1282203 w 1449929"/>
                  <a:gd name="connsiteY77" fmla="*/ 273298 h 1472916"/>
                  <a:gd name="connsiteX78" fmla="*/ 1205577 w 1449929"/>
                  <a:gd name="connsiteY78" fmla="*/ 206889 h 1472916"/>
                  <a:gd name="connsiteX79" fmla="*/ 1067651 w 1449929"/>
                  <a:gd name="connsiteY79" fmla="*/ 150697 h 1472916"/>
                  <a:gd name="connsiteX80" fmla="*/ 1026784 w 1449929"/>
                  <a:gd name="connsiteY80" fmla="*/ 140480 h 1472916"/>
                  <a:gd name="connsiteX81" fmla="*/ 1123843 w 1449929"/>
                  <a:gd name="connsiteY81" fmla="*/ 130263 h 1472916"/>
                  <a:gd name="connsiteX82" fmla="*/ 1077868 w 1449929"/>
                  <a:gd name="connsiteY82" fmla="*/ 120047 h 1472916"/>
                  <a:gd name="connsiteX83" fmla="*/ 1001242 w 1449929"/>
                  <a:gd name="connsiteY83" fmla="*/ 130263 h 1472916"/>
                  <a:gd name="connsiteX84" fmla="*/ 883749 w 1449929"/>
                  <a:gd name="connsiteY84" fmla="*/ 125155 h 1472916"/>
                  <a:gd name="connsiteX85" fmla="*/ 771365 w 1449929"/>
                  <a:gd name="connsiteY85" fmla="*/ 109830 h 1472916"/>
                  <a:gd name="connsiteX86" fmla="*/ 710064 w 1449929"/>
                  <a:gd name="connsiteY86" fmla="*/ 104722 h 1472916"/>
                  <a:gd name="connsiteX87" fmla="*/ 592572 w 1449929"/>
                  <a:gd name="connsiteY87" fmla="*/ 104722 h 1472916"/>
                  <a:gd name="connsiteX88" fmla="*/ 521054 w 1449929"/>
                  <a:gd name="connsiteY88" fmla="*/ 114938 h 1472916"/>
                  <a:gd name="connsiteX89" fmla="*/ 505729 w 1449929"/>
                  <a:gd name="connsiteY89" fmla="*/ 114938 h 1472916"/>
                  <a:gd name="connsiteX90" fmla="*/ 556813 w 1449929"/>
                  <a:gd name="connsiteY90" fmla="*/ 17879 h 1472916"/>
                  <a:gd name="connsiteX91" fmla="*/ 556813 w 1449929"/>
                  <a:gd name="connsiteY91" fmla="*/ 7662 h 1472916"/>
                  <a:gd name="connsiteX92" fmla="*/ 531271 w 1449929"/>
                  <a:gd name="connsiteY92" fmla="*/ 28096 h 1472916"/>
                  <a:gd name="connsiteX93" fmla="*/ 510838 w 1449929"/>
                  <a:gd name="connsiteY93" fmla="*/ 63854 h 1472916"/>
                  <a:gd name="connsiteX94" fmla="*/ 475079 w 1449929"/>
                  <a:gd name="connsiteY94" fmla="*/ 125155 h 1472916"/>
                  <a:gd name="connsiteX95" fmla="*/ 434212 w 1449929"/>
                  <a:gd name="connsiteY95" fmla="*/ 155805 h 1472916"/>
                  <a:gd name="connsiteX96" fmla="*/ 342261 w 1449929"/>
                  <a:gd name="connsiteY96" fmla="*/ 201781 h 1472916"/>
                  <a:gd name="connsiteX97" fmla="*/ 224768 w 1449929"/>
                  <a:gd name="connsiteY97" fmla="*/ 263081 h 1472916"/>
                  <a:gd name="connsiteX98" fmla="*/ 137926 w 1449929"/>
                  <a:gd name="connsiteY98" fmla="*/ 319273 h 1472916"/>
                  <a:gd name="connsiteX99" fmla="*/ 86842 w 1449929"/>
                  <a:gd name="connsiteY99" fmla="*/ 375466 h 1472916"/>
                  <a:gd name="connsiteX100" fmla="*/ 45975 w 1449929"/>
                  <a:gd name="connsiteY100" fmla="*/ 426549 h 1472916"/>
                  <a:gd name="connsiteX101" fmla="*/ 51083 w 1449929"/>
                  <a:gd name="connsiteY101" fmla="*/ 375466 h 1472916"/>
                  <a:gd name="connsiteX102" fmla="*/ 86842 w 1449929"/>
                  <a:gd name="connsiteY102" fmla="*/ 309057 h 1472916"/>
                  <a:gd name="connsiteX103" fmla="*/ 107276 w 1449929"/>
                  <a:gd name="connsiteY103" fmla="*/ 263081 h 1472916"/>
                  <a:gd name="connsiteX104" fmla="*/ 97059 w 1449929"/>
                  <a:gd name="connsiteY104" fmla="*/ 232431 h 1472916"/>
                  <a:gd name="connsiteX105" fmla="*/ 76625 w 1449929"/>
                  <a:gd name="connsiteY105" fmla="*/ 298840 h 1472916"/>
                  <a:gd name="connsiteX106" fmla="*/ 40867 w 1449929"/>
                  <a:gd name="connsiteY106" fmla="*/ 360141 h 1472916"/>
                  <a:gd name="connsiteX107" fmla="*/ 20433 w 1449929"/>
                  <a:gd name="connsiteY107" fmla="*/ 446983 h 1472916"/>
                  <a:gd name="connsiteX108" fmla="*/ 15325 w 1449929"/>
                  <a:gd name="connsiteY108" fmla="*/ 508284 h 1472916"/>
                  <a:gd name="connsiteX109" fmla="*/ 5108 w 1449929"/>
                  <a:gd name="connsiteY109" fmla="*/ 615560 h 1472916"/>
                  <a:gd name="connsiteX110" fmla="*/ 45975 w 1449929"/>
                  <a:gd name="connsiteY110" fmla="*/ 733052 h 1472916"/>
                  <a:gd name="connsiteX111" fmla="*/ 71517 w 1449929"/>
                  <a:gd name="connsiteY111" fmla="*/ 738161 h 1472916"/>
                  <a:gd name="connsiteX112" fmla="*/ 163468 w 1449929"/>
                  <a:gd name="connsiteY112" fmla="*/ 758594 h 1472916"/>
                  <a:gd name="connsiteX113" fmla="*/ 265635 w 1449929"/>
                  <a:gd name="connsiteY113" fmla="*/ 753486 h 1472916"/>
                  <a:gd name="connsiteX114" fmla="*/ 362695 w 1449929"/>
                  <a:gd name="connsiteY114" fmla="*/ 743269 h 1472916"/>
                  <a:gd name="connsiteX115" fmla="*/ 480187 w 1449929"/>
                  <a:gd name="connsiteY115" fmla="*/ 702402 h 1472916"/>
                  <a:gd name="connsiteX116" fmla="*/ 572138 w 1449929"/>
                  <a:gd name="connsiteY116" fmla="*/ 671752 h 1472916"/>
                  <a:gd name="connsiteX117" fmla="*/ 628330 w 1449929"/>
                  <a:gd name="connsiteY117" fmla="*/ 671752 h 1472916"/>
                  <a:gd name="connsiteX118" fmla="*/ 674306 w 1449929"/>
                  <a:gd name="connsiteY118" fmla="*/ 753486 h 1472916"/>
                  <a:gd name="connsiteX119" fmla="*/ 648764 w 1449929"/>
                  <a:gd name="connsiteY119" fmla="*/ 814786 h 1472916"/>
                  <a:gd name="connsiteX120" fmla="*/ 582355 w 1449929"/>
                  <a:gd name="connsiteY120" fmla="*/ 835220 h 1472916"/>
                  <a:gd name="connsiteX121" fmla="*/ 521054 w 1449929"/>
                  <a:gd name="connsiteY121" fmla="*/ 840328 h 1472916"/>
                  <a:gd name="connsiteX122" fmla="*/ 521054 w 1449929"/>
                  <a:gd name="connsiteY122" fmla="*/ 850545 h 1472916"/>
                  <a:gd name="connsiteX123" fmla="*/ 587463 w 1449929"/>
                  <a:gd name="connsiteY123" fmla="*/ 850545 h 1472916"/>
                  <a:gd name="connsiteX124" fmla="*/ 664089 w 1449929"/>
                  <a:gd name="connsiteY124" fmla="*/ 830111 h 1472916"/>
                  <a:gd name="connsiteX125" fmla="*/ 704956 w 1449929"/>
                  <a:gd name="connsiteY125" fmla="*/ 773919 h 1472916"/>
                  <a:gd name="connsiteX126" fmla="*/ 699848 w 1449929"/>
                  <a:gd name="connsiteY126" fmla="*/ 712619 h 1472916"/>
                  <a:gd name="connsiteX127" fmla="*/ 730498 w 1449929"/>
                  <a:gd name="connsiteY127" fmla="*/ 748377 h 1472916"/>
                  <a:gd name="connsiteX128" fmla="*/ 791798 w 1449929"/>
                  <a:gd name="connsiteY128" fmla="*/ 881195 h 1472916"/>
                  <a:gd name="connsiteX129" fmla="*/ 853099 w 1449929"/>
                  <a:gd name="connsiteY129" fmla="*/ 993580 h 1472916"/>
                  <a:gd name="connsiteX130" fmla="*/ 888858 w 1449929"/>
                  <a:gd name="connsiteY130" fmla="*/ 1105964 h 1472916"/>
                  <a:gd name="connsiteX131" fmla="*/ 893966 w 1449929"/>
                  <a:gd name="connsiteY131" fmla="*/ 1254107 h 1472916"/>
                  <a:gd name="connsiteX132" fmla="*/ 899074 w 1449929"/>
                  <a:gd name="connsiteY132" fmla="*/ 1376708 h 1472916"/>
                  <a:gd name="connsiteX133" fmla="*/ 914400 w 1449929"/>
                  <a:gd name="connsiteY133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67030 w 1449929"/>
                  <a:gd name="connsiteY41" fmla="*/ 406116 h 1472916"/>
                  <a:gd name="connsiteX42" fmla="*/ 556813 w 1449929"/>
                  <a:gd name="connsiteY42" fmla="*/ 457200 h 1472916"/>
                  <a:gd name="connsiteX43" fmla="*/ 597680 w 1449929"/>
                  <a:gd name="connsiteY43" fmla="*/ 620668 h 1472916"/>
                  <a:gd name="connsiteX44" fmla="*/ 597680 w 1449929"/>
                  <a:gd name="connsiteY44" fmla="*/ 641101 h 1472916"/>
                  <a:gd name="connsiteX45" fmla="*/ 515946 w 1449929"/>
                  <a:gd name="connsiteY45" fmla="*/ 656427 h 1472916"/>
                  <a:gd name="connsiteX46" fmla="*/ 449537 w 1449929"/>
                  <a:gd name="connsiteY46" fmla="*/ 687077 h 1472916"/>
                  <a:gd name="connsiteX47" fmla="*/ 342261 w 1449929"/>
                  <a:gd name="connsiteY47" fmla="*/ 717727 h 1472916"/>
                  <a:gd name="connsiteX48" fmla="*/ 209443 w 1449929"/>
                  <a:gd name="connsiteY48" fmla="*/ 733052 h 1472916"/>
                  <a:gd name="connsiteX49" fmla="*/ 71517 w 1449929"/>
                  <a:gd name="connsiteY49" fmla="*/ 707510 h 1472916"/>
                  <a:gd name="connsiteX50" fmla="*/ 35758 w 1449929"/>
                  <a:gd name="connsiteY50" fmla="*/ 564476 h 1472916"/>
                  <a:gd name="connsiteX51" fmla="*/ 91950 w 1449929"/>
                  <a:gd name="connsiteY51" fmla="*/ 411224 h 1472916"/>
                  <a:gd name="connsiteX52" fmla="*/ 214552 w 1449929"/>
                  <a:gd name="connsiteY52" fmla="*/ 349924 h 1472916"/>
                  <a:gd name="connsiteX53" fmla="*/ 326936 w 1449929"/>
                  <a:gd name="connsiteY53" fmla="*/ 329490 h 1472916"/>
                  <a:gd name="connsiteX54" fmla="*/ 260527 w 1449929"/>
                  <a:gd name="connsiteY54" fmla="*/ 329490 h 1472916"/>
                  <a:gd name="connsiteX55" fmla="*/ 194118 w 1449929"/>
                  <a:gd name="connsiteY55" fmla="*/ 344815 h 1472916"/>
                  <a:gd name="connsiteX56" fmla="*/ 168576 w 1449929"/>
                  <a:gd name="connsiteY56" fmla="*/ 344815 h 1472916"/>
                  <a:gd name="connsiteX57" fmla="*/ 209443 w 1449929"/>
                  <a:gd name="connsiteY57" fmla="*/ 298840 h 1472916"/>
                  <a:gd name="connsiteX58" fmla="*/ 398453 w 1449929"/>
                  <a:gd name="connsiteY58" fmla="*/ 206889 h 1472916"/>
                  <a:gd name="connsiteX59" fmla="*/ 546596 w 1449929"/>
                  <a:gd name="connsiteY59" fmla="*/ 135372 h 1472916"/>
                  <a:gd name="connsiteX60" fmla="*/ 710064 w 1449929"/>
                  <a:gd name="connsiteY60" fmla="*/ 130263 h 1472916"/>
                  <a:gd name="connsiteX61" fmla="*/ 827557 w 1449929"/>
                  <a:gd name="connsiteY61" fmla="*/ 171130 h 1472916"/>
                  <a:gd name="connsiteX62" fmla="*/ 791798 w 1449929"/>
                  <a:gd name="connsiteY62" fmla="*/ 140480 h 1472916"/>
                  <a:gd name="connsiteX63" fmla="*/ 756040 w 1449929"/>
                  <a:gd name="connsiteY63" fmla="*/ 125155 h 1472916"/>
                  <a:gd name="connsiteX64" fmla="*/ 853099 w 1449929"/>
                  <a:gd name="connsiteY64" fmla="*/ 140480 h 1472916"/>
                  <a:gd name="connsiteX65" fmla="*/ 960375 w 1449929"/>
                  <a:gd name="connsiteY65" fmla="*/ 150697 h 1472916"/>
                  <a:gd name="connsiteX66" fmla="*/ 1128952 w 1449929"/>
                  <a:gd name="connsiteY66" fmla="*/ 186456 h 1472916"/>
                  <a:gd name="connsiteX67" fmla="*/ 1241336 w 1449929"/>
                  <a:gd name="connsiteY67" fmla="*/ 257973 h 1472916"/>
                  <a:gd name="connsiteX68" fmla="*/ 1343503 w 1449929"/>
                  <a:gd name="connsiteY68" fmla="*/ 390791 h 1472916"/>
                  <a:gd name="connsiteX69" fmla="*/ 1369045 w 1449929"/>
                  <a:gd name="connsiteY69" fmla="*/ 441875 h 1472916"/>
                  <a:gd name="connsiteX70" fmla="*/ 1348612 w 1449929"/>
                  <a:gd name="connsiteY70" fmla="*/ 375466 h 1472916"/>
                  <a:gd name="connsiteX71" fmla="*/ 1317962 w 1449929"/>
                  <a:gd name="connsiteY71" fmla="*/ 324382 h 1472916"/>
                  <a:gd name="connsiteX72" fmla="*/ 1287311 w 1449929"/>
                  <a:gd name="connsiteY72" fmla="*/ 293732 h 1472916"/>
                  <a:gd name="connsiteX73" fmla="*/ 1425238 w 1449929"/>
                  <a:gd name="connsiteY73" fmla="*/ 355032 h 1472916"/>
                  <a:gd name="connsiteX74" fmla="*/ 1435454 w 1449929"/>
                  <a:gd name="connsiteY74" fmla="*/ 355032 h 1472916"/>
                  <a:gd name="connsiteX75" fmla="*/ 1353720 w 1449929"/>
                  <a:gd name="connsiteY75" fmla="*/ 314165 h 1472916"/>
                  <a:gd name="connsiteX76" fmla="*/ 1282203 w 1449929"/>
                  <a:gd name="connsiteY76" fmla="*/ 273298 h 1472916"/>
                  <a:gd name="connsiteX77" fmla="*/ 1205577 w 1449929"/>
                  <a:gd name="connsiteY77" fmla="*/ 206889 h 1472916"/>
                  <a:gd name="connsiteX78" fmla="*/ 1067651 w 1449929"/>
                  <a:gd name="connsiteY78" fmla="*/ 150697 h 1472916"/>
                  <a:gd name="connsiteX79" fmla="*/ 1026784 w 1449929"/>
                  <a:gd name="connsiteY79" fmla="*/ 140480 h 1472916"/>
                  <a:gd name="connsiteX80" fmla="*/ 1123843 w 1449929"/>
                  <a:gd name="connsiteY80" fmla="*/ 130263 h 1472916"/>
                  <a:gd name="connsiteX81" fmla="*/ 1077868 w 1449929"/>
                  <a:gd name="connsiteY81" fmla="*/ 120047 h 1472916"/>
                  <a:gd name="connsiteX82" fmla="*/ 1001242 w 1449929"/>
                  <a:gd name="connsiteY82" fmla="*/ 130263 h 1472916"/>
                  <a:gd name="connsiteX83" fmla="*/ 883749 w 1449929"/>
                  <a:gd name="connsiteY83" fmla="*/ 125155 h 1472916"/>
                  <a:gd name="connsiteX84" fmla="*/ 771365 w 1449929"/>
                  <a:gd name="connsiteY84" fmla="*/ 109830 h 1472916"/>
                  <a:gd name="connsiteX85" fmla="*/ 710064 w 1449929"/>
                  <a:gd name="connsiteY85" fmla="*/ 104722 h 1472916"/>
                  <a:gd name="connsiteX86" fmla="*/ 592572 w 1449929"/>
                  <a:gd name="connsiteY86" fmla="*/ 104722 h 1472916"/>
                  <a:gd name="connsiteX87" fmla="*/ 521054 w 1449929"/>
                  <a:gd name="connsiteY87" fmla="*/ 114938 h 1472916"/>
                  <a:gd name="connsiteX88" fmla="*/ 505729 w 1449929"/>
                  <a:gd name="connsiteY88" fmla="*/ 114938 h 1472916"/>
                  <a:gd name="connsiteX89" fmla="*/ 556813 w 1449929"/>
                  <a:gd name="connsiteY89" fmla="*/ 17879 h 1472916"/>
                  <a:gd name="connsiteX90" fmla="*/ 556813 w 1449929"/>
                  <a:gd name="connsiteY90" fmla="*/ 7662 h 1472916"/>
                  <a:gd name="connsiteX91" fmla="*/ 531271 w 1449929"/>
                  <a:gd name="connsiteY91" fmla="*/ 28096 h 1472916"/>
                  <a:gd name="connsiteX92" fmla="*/ 510838 w 1449929"/>
                  <a:gd name="connsiteY92" fmla="*/ 63854 h 1472916"/>
                  <a:gd name="connsiteX93" fmla="*/ 475079 w 1449929"/>
                  <a:gd name="connsiteY93" fmla="*/ 125155 h 1472916"/>
                  <a:gd name="connsiteX94" fmla="*/ 434212 w 1449929"/>
                  <a:gd name="connsiteY94" fmla="*/ 155805 h 1472916"/>
                  <a:gd name="connsiteX95" fmla="*/ 342261 w 1449929"/>
                  <a:gd name="connsiteY95" fmla="*/ 201781 h 1472916"/>
                  <a:gd name="connsiteX96" fmla="*/ 224768 w 1449929"/>
                  <a:gd name="connsiteY96" fmla="*/ 263081 h 1472916"/>
                  <a:gd name="connsiteX97" fmla="*/ 137926 w 1449929"/>
                  <a:gd name="connsiteY97" fmla="*/ 319273 h 1472916"/>
                  <a:gd name="connsiteX98" fmla="*/ 86842 w 1449929"/>
                  <a:gd name="connsiteY98" fmla="*/ 375466 h 1472916"/>
                  <a:gd name="connsiteX99" fmla="*/ 45975 w 1449929"/>
                  <a:gd name="connsiteY99" fmla="*/ 426549 h 1472916"/>
                  <a:gd name="connsiteX100" fmla="*/ 51083 w 1449929"/>
                  <a:gd name="connsiteY100" fmla="*/ 375466 h 1472916"/>
                  <a:gd name="connsiteX101" fmla="*/ 86842 w 1449929"/>
                  <a:gd name="connsiteY101" fmla="*/ 309057 h 1472916"/>
                  <a:gd name="connsiteX102" fmla="*/ 107276 w 1449929"/>
                  <a:gd name="connsiteY102" fmla="*/ 263081 h 1472916"/>
                  <a:gd name="connsiteX103" fmla="*/ 97059 w 1449929"/>
                  <a:gd name="connsiteY103" fmla="*/ 232431 h 1472916"/>
                  <a:gd name="connsiteX104" fmla="*/ 76625 w 1449929"/>
                  <a:gd name="connsiteY104" fmla="*/ 298840 h 1472916"/>
                  <a:gd name="connsiteX105" fmla="*/ 40867 w 1449929"/>
                  <a:gd name="connsiteY105" fmla="*/ 360141 h 1472916"/>
                  <a:gd name="connsiteX106" fmla="*/ 20433 w 1449929"/>
                  <a:gd name="connsiteY106" fmla="*/ 446983 h 1472916"/>
                  <a:gd name="connsiteX107" fmla="*/ 15325 w 1449929"/>
                  <a:gd name="connsiteY107" fmla="*/ 508284 h 1472916"/>
                  <a:gd name="connsiteX108" fmla="*/ 5108 w 1449929"/>
                  <a:gd name="connsiteY108" fmla="*/ 615560 h 1472916"/>
                  <a:gd name="connsiteX109" fmla="*/ 45975 w 1449929"/>
                  <a:gd name="connsiteY109" fmla="*/ 733052 h 1472916"/>
                  <a:gd name="connsiteX110" fmla="*/ 71517 w 1449929"/>
                  <a:gd name="connsiteY110" fmla="*/ 738161 h 1472916"/>
                  <a:gd name="connsiteX111" fmla="*/ 163468 w 1449929"/>
                  <a:gd name="connsiteY111" fmla="*/ 758594 h 1472916"/>
                  <a:gd name="connsiteX112" fmla="*/ 265635 w 1449929"/>
                  <a:gd name="connsiteY112" fmla="*/ 753486 h 1472916"/>
                  <a:gd name="connsiteX113" fmla="*/ 362695 w 1449929"/>
                  <a:gd name="connsiteY113" fmla="*/ 743269 h 1472916"/>
                  <a:gd name="connsiteX114" fmla="*/ 480187 w 1449929"/>
                  <a:gd name="connsiteY114" fmla="*/ 702402 h 1472916"/>
                  <a:gd name="connsiteX115" fmla="*/ 572138 w 1449929"/>
                  <a:gd name="connsiteY115" fmla="*/ 671752 h 1472916"/>
                  <a:gd name="connsiteX116" fmla="*/ 628330 w 1449929"/>
                  <a:gd name="connsiteY116" fmla="*/ 671752 h 1472916"/>
                  <a:gd name="connsiteX117" fmla="*/ 674306 w 1449929"/>
                  <a:gd name="connsiteY117" fmla="*/ 753486 h 1472916"/>
                  <a:gd name="connsiteX118" fmla="*/ 648764 w 1449929"/>
                  <a:gd name="connsiteY118" fmla="*/ 814786 h 1472916"/>
                  <a:gd name="connsiteX119" fmla="*/ 582355 w 1449929"/>
                  <a:gd name="connsiteY119" fmla="*/ 835220 h 1472916"/>
                  <a:gd name="connsiteX120" fmla="*/ 521054 w 1449929"/>
                  <a:gd name="connsiteY120" fmla="*/ 840328 h 1472916"/>
                  <a:gd name="connsiteX121" fmla="*/ 521054 w 1449929"/>
                  <a:gd name="connsiteY121" fmla="*/ 850545 h 1472916"/>
                  <a:gd name="connsiteX122" fmla="*/ 587463 w 1449929"/>
                  <a:gd name="connsiteY122" fmla="*/ 850545 h 1472916"/>
                  <a:gd name="connsiteX123" fmla="*/ 664089 w 1449929"/>
                  <a:gd name="connsiteY123" fmla="*/ 830111 h 1472916"/>
                  <a:gd name="connsiteX124" fmla="*/ 704956 w 1449929"/>
                  <a:gd name="connsiteY124" fmla="*/ 773919 h 1472916"/>
                  <a:gd name="connsiteX125" fmla="*/ 699848 w 1449929"/>
                  <a:gd name="connsiteY125" fmla="*/ 712619 h 1472916"/>
                  <a:gd name="connsiteX126" fmla="*/ 730498 w 1449929"/>
                  <a:gd name="connsiteY126" fmla="*/ 748377 h 1472916"/>
                  <a:gd name="connsiteX127" fmla="*/ 791798 w 1449929"/>
                  <a:gd name="connsiteY127" fmla="*/ 881195 h 1472916"/>
                  <a:gd name="connsiteX128" fmla="*/ 853099 w 1449929"/>
                  <a:gd name="connsiteY128" fmla="*/ 993580 h 1472916"/>
                  <a:gd name="connsiteX129" fmla="*/ 888858 w 1449929"/>
                  <a:gd name="connsiteY129" fmla="*/ 1105964 h 1472916"/>
                  <a:gd name="connsiteX130" fmla="*/ 893966 w 1449929"/>
                  <a:gd name="connsiteY130" fmla="*/ 1254107 h 1472916"/>
                  <a:gd name="connsiteX131" fmla="*/ 899074 w 1449929"/>
                  <a:gd name="connsiteY131" fmla="*/ 1376708 h 1472916"/>
                  <a:gd name="connsiteX132" fmla="*/ 914400 w 1449929"/>
                  <a:gd name="connsiteY132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556813 w 1449929"/>
                  <a:gd name="connsiteY41" fmla="*/ 457200 h 1472916"/>
                  <a:gd name="connsiteX42" fmla="*/ 597680 w 1449929"/>
                  <a:gd name="connsiteY42" fmla="*/ 620668 h 1472916"/>
                  <a:gd name="connsiteX43" fmla="*/ 597680 w 1449929"/>
                  <a:gd name="connsiteY43" fmla="*/ 641101 h 1472916"/>
                  <a:gd name="connsiteX44" fmla="*/ 515946 w 1449929"/>
                  <a:gd name="connsiteY44" fmla="*/ 656427 h 1472916"/>
                  <a:gd name="connsiteX45" fmla="*/ 449537 w 1449929"/>
                  <a:gd name="connsiteY45" fmla="*/ 687077 h 1472916"/>
                  <a:gd name="connsiteX46" fmla="*/ 342261 w 1449929"/>
                  <a:gd name="connsiteY46" fmla="*/ 717727 h 1472916"/>
                  <a:gd name="connsiteX47" fmla="*/ 209443 w 1449929"/>
                  <a:gd name="connsiteY47" fmla="*/ 733052 h 1472916"/>
                  <a:gd name="connsiteX48" fmla="*/ 71517 w 1449929"/>
                  <a:gd name="connsiteY48" fmla="*/ 707510 h 1472916"/>
                  <a:gd name="connsiteX49" fmla="*/ 35758 w 1449929"/>
                  <a:gd name="connsiteY49" fmla="*/ 564476 h 1472916"/>
                  <a:gd name="connsiteX50" fmla="*/ 91950 w 1449929"/>
                  <a:gd name="connsiteY50" fmla="*/ 411224 h 1472916"/>
                  <a:gd name="connsiteX51" fmla="*/ 214552 w 1449929"/>
                  <a:gd name="connsiteY51" fmla="*/ 349924 h 1472916"/>
                  <a:gd name="connsiteX52" fmla="*/ 326936 w 1449929"/>
                  <a:gd name="connsiteY52" fmla="*/ 329490 h 1472916"/>
                  <a:gd name="connsiteX53" fmla="*/ 260527 w 1449929"/>
                  <a:gd name="connsiteY53" fmla="*/ 329490 h 1472916"/>
                  <a:gd name="connsiteX54" fmla="*/ 194118 w 1449929"/>
                  <a:gd name="connsiteY54" fmla="*/ 344815 h 1472916"/>
                  <a:gd name="connsiteX55" fmla="*/ 168576 w 1449929"/>
                  <a:gd name="connsiteY55" fmla="*/ 344815 h 1472916"/>
                  <a:gd name="connsiteX56" fmla="*/ 209443 w 1449929"/>
                  <a:gd name="connsiteY56" fmla="*/ 298840 h 1472916"/>
                  <a:gd name="connsiteX57" fmla="*/ 398453 w 1449929"/>
                  <a:gd name="connsiteY57" fmla="*/ 206889 h 1472916"/>
                  <a:gd name="connsiteX58" fmla="*/ 546596 w 1449929"/>
                  <a:gd name="connsiteY58" fmla="*/ 135372 h 1472916"/>
                  <a:gd name="connsiteX59" fmla="*/ 710064 w 1449929"/>
                  <a:gd name="connsiteY59" fmla="*/ 130263 h 1472916"/>
                  <a:gd name="connsiteX60" fmla="*/ 827557 w 1449929"/>
                  <a:gd name="connsiteY60" fmla="*/ 171130 h 1472916"/>
                  <a:gd name="connsiteX61" fmla="*/ 791798 w 1449929"/>
                  <a:gd name="connsiteY61" fmla="*/ 140480 h 1472916"/>
                  <a:gd name="connsiteX62" fmla="*/ 756040 w 1449929"/>
                  <a:gd name="connsiteY62" fmla="*/ 125155 h 1472916"/>
                  <a:gd name="connsiteX63" fmla="*/ 853099 w 1449929"/>
                  <a:gd name="connsiteY63" fmla="*/ 140480 h 1472916"/>
                  <a:gd name="connsiteX64" fmla="*/ 960375 w 1449929"/>
                  <a:gd name="connsiteY64" fmla="*/ 150697 h 1472916"/>
                  <a:gd name="connsiteX65" fmla="*/ 1128952 w 1449929"/>
                  <a:gd name="connsiteY65" fmla="*/ 186456 h 1472916"/>
                  <a:gd name="connsiteX66" fmla="*/ 1241336 w 1449929"/>
                  <a:gd name="connsiteY66" fmla="*/ 257973 h 1472916"/>
                  <a:gd name="connsiteX67" fmla="*/ 1343503 w 1449929"/>
                  <a:gd name="connsiteY67" fmla="*/ 390791 h 1472916"/>
                  <a:gd name="connsiteX68" fmla="*/ 1369045 w 1449929"/>
                  <a:gd name="connsiteY68" fmla="*/ 441875 h 1472916"/>
                  <a:gd name="connsiteX69" fmla="*/ 1348612 w 1449929"/>
                  <a:gd name="connsiteY69" fmla="*/ 375466 h 1472916"/>
                  <a:gd name="connsiteX70" fmla="*/ 1317962 w 1449929"/>
                  <a:gd name="connsiteY70" fmla="*/ 324382 h 1472916"/>
                  <a:gd name="connsiteX71" fmla="*/ 1287311 w 1449929"/>
                  <a:gd name="connsiteY71" fmla="*/ 293732 h 1472916"/>
                  <a:gd name="connsiteX72" fmla="*/ 1425238 w 1449929"/>
                  <a:gd name="connsiteY72" fmla="*/ 355032 h 1472916"/>
                  <a:gd name="connsiteX73" fmla="*/ 1435454 w 1449929"/>
                  <a:gd name="connsiteY73" fmla="*/ 355032 h 1472916"/>
                  <a:gd name="connsiteX74" fmla="*/ 1353720 w 1449929"/>
                  <a:gd name="connsiteY74" fmla="*/ 314165 h 1472916"/>
                  <a:gd name="connsiteX75" fmla="*/ 1282203 w 1449929"/>
                  <a:gd name="connsiteY75" fmla="*/ 273298 h 1472916"/>
                  <a:gd name="connsiteX76" fmla="*/ 1205577 w 1449929"/>
                  <a:gd name="connsiteY76" fmla="*/ 206889 h 1472916"/>
                  <a:gd name="connsiteX77" fmla="*/ 1067651 w 1449929"/>
                  <a:gd name="connsiteY77" fmla="*/ 150697 h 1472916"/>
                  <a:gd name="connsiteX78" fmla="*/ 1026784 w 1449929"/>
                  <a:gd name="connsiteY78" fmla="*/ 140480 h 1472916"/>
                  <a:gd name="connsiteX79" fmla="*/ 1123843 w 1449929"/>
                  <a:gd name="connsiteY79" fmla="*/ 130263 h 1472916"/>
                  <a:gd name="connsiteX80" fmla="*/ 1077868 w 1449929"/>
                  <a:gd name="connsiteY80" fmla="*/ 120047 h 1472916"/>
                  <a:gd name="connsiteX81" fmla="*/ 1001242 w 1449929"/>
                  <a:gd name="connsiteY81" fmla="*/ 130263 h 1472916"/>
                  <a:gd name="connsiteX82" fmla="*/ 883749 w 1449929"/>
                  <a:gd name="connsiteY82" fmla="*/ 125155 h 1472916"/>
                  <a:gd name="connsiteX83" fmla="*/ 771365 w 1449929"/>
                  <a:gd name="connsiteY83" fmla="*/ 109830 h 1472916"/>
                  <a:gd name="connsiteX84" fmla="*/ 710064 w 1449929"/>
                  <a:gd name="connsiteY84" fmla="*/ 104722 h 1472916"/>
                  <a:gd name="connsiteX85" fmla="*/ 592572 w 1449929"/>
                  <a:gd name="connsiteY85" fmla="*/ 104722 h 1472916"/>
                  <a:gd name="connsiteX86" fmla="*/ 521054 w 1449929"/>
                  <a:gd name="connsiteY86" fmla="*/ 114938 h 1472916"/>
                  <a:gd name="connsiteX87" fmla="*/ 505729 w 1449929"/>
                  <a:gd name="connsiteY87" fmla="*/ 114938 h 1472916"/>
                  <a:gd name="connsiteX88" fmla="*/ 556813 w 1449929"/>
                  <a:gd name="connsiteY88" fmla="*/ 17879 h 1472916"/>
                  <a:gd name="connsiteX89" fmla="*/ 556813 w 1449929"/>
                  <a:gd name="connsiteY89" fmla="*/ 7662 h 1472916"/>
                  <a:gd name="connsiteX90" fmla="*/ 531271 w 1449929"/>
                  <a:gd name="connsiteY90" fmla="*/ 28096 h 1472916"/>
                  <a:gd name="connsiteX91" fmla="*/ 510838 w 1449929"/>
                  <a:gd name="connsiteY91" fmla="*/ 63854 h 1472916"/>
                  <a:gd name="connsiteX92" fmla="*/ 475079 w 1449929"/>
                  <a:gd name="connsiteY92" fmla="*/ 125155 h 1472916"/>
                  <a:gd name="connsiteX93" fmla="*/ 434212 w 1449929"/>
                  <a:gd name="connsiteY93" fmla="*/ 155805 h 1472916"/>
                  <a:gd name="connsiteX94" fmla="*/ 342261 w 1449929"/>
                  <a:gd name="connsiteY94" fmla="*/ 201781 h 1472916"/>
                  <a:gd name="connsiteX95" fmla="*/ 224768 w 1449929"/>
                  <a:gd name="connsiteY95" fmla="*/ 263081 h 1472916"/>
                  <a:gd name="connsiteX96" fmla="*/ 137926 w 1449929"/>
                  <a:gd name="connsiteY96" fmla="*/ 319273 h 1472916"/>
                  <a:gd name="connsiteX97" fmla="*/ 86842 w 1449929"/>
                  <a:gd name="connsiteY97" fmla="*/ 375466 h 1472916"/>
                  <a:gd name="connsiteX98" fmla="*/ 45975 w 1449929"/>
                  <a:gd name="connsiteY98" fmla="*/ 426549 h 1472916"/>
                  <a:gd name="connsiteX99" fmla="*/ 51083 w 1449929"/>
                  <a:gd name="connsiteY99" fmla="*/ 375466 h 1472916"/>
                  <a:gd name="connsiteX100" fmla="*/ 86842 w 1449929"/>
                  <a:gd name="connsiteY100" fmla="*/ 309057 h 1472916"/>
                  <a:gd name="connsiteX101" fmla="*/ 107276 w 1449929"/>
                  <a:gd name="connsiteY101" fmla="*/ 263081 h 1472916"/>
                  <a:gd name="connsiteX102" fmla="*/ 97059 w 1449929"/>
                  <a:gd name="connsiteY102" fmla="*/ 232431 h 1472916"/>
                  <a:gd name="connsiteX103" fmla="*/ 76625 w 1449929"/>
                  <a:gd name="connsiteY103" fmla="*/ 298840 h 1472916"/>
                  <a:gd name="connsiteX104" fmla="*/ 40867 w 1449929"/>
                  <a:gd name="connsiteY104" fmla="*/ 360141 h 1472916"/>
                  <a:gd name="connsiteX105" fmla="*/ 20433 w 1449929"/>
                  <a:gd name="connsiteY105" fmla="*/ 446983 h 1472916"/>
                  <a:gd name="connsiteX106" fmla="*/ 15325 w 1449929"/>
                  <a:gd name="connsiteY106" fmla="*/ 508284 h 1472916"/>
                  <a:gd name="connsiteX107" fmla="*/ 5108 w 1449929"/>
                  <a:gd name="connsiteY107" fmla="*/ 615560 h 1472916"/>
                  <a:gd name="connsiteX108" fmla="*/ 45975 w 1449929"/>
                  <a:gd name="connsiteY108" fmla="*/ 733052 h 1472916"/>
                  <a:gd name="connsiteX109" fmla="*/ 71517 w 1449929"/>
                  <a:gd name="connsiteY109" fmla="*/ 738161 h 1472916"/>
                  <a:gd name="connsiteX110" fmla="*/ 163468 w 1449929"/>
                  <a:gd name="connsiteY110" fmla="*/ 758594 h 1472916"/>
                  <a:gd name="connsiteX111" fmla="*/ 265635 w 1449929"/>
                  <a:gd name="connsiteY111" fmla="*/ 753486 h 1472916"/>
                  <a:gd name="connsiteX112" fmla="*/ 362695 w 1449929"/>
                  <a:gd name="connsiteY112" fmla="*/ 743269 h 1472916"/>
                  <a:gd name="connsiteX113" fmla="*/ 480187 w 1449929"/>
                  <a:gd name="connsiteY113" fmla="*/ 702402 h 1472916"/>
                  <a:gd name="connsiteX114" fmla="*/ 572138 w 1449929"/>
                  <a:gd name="connsiteY114" fmla="*/ 671752 h 1472916"/>
                  <a:gd name="connsiteX115" fmla="*/ 628330 w 1449929"/>
                  <a:gd name="connsiteY115" fmla="*/ 671752 h 1472916"/>
                  <a:gd name="connsiteX116" fmla="*/ 674306 w 1449929"/>
                  <a:gd name="connsiteY116" fmla="*/ 753486 h 1472916"/>
                  <a:gd name="connsiteX117" fmla="*/ 648764 w 1449929"/>
                  <a:gd name="connsiteY117" fmla="*/ 814786 h 1472916"/>
                  <a:gd name="connsiteX118" fmla="*/ 582355 w 1449929"/>
                  <a:gd name="connsiteY118" fmla="*/ 835220 h 1472916"/>
                  <a:gd name="connsiteX119" fmla="*/ 521054 w 1449929"/>
                  <a:gd name="connsiteY119" fmla="*/ 840328 h 1472916"/>
                  <a:gd name="connsiteX120" fmla="*/ 521054 w 1449929"/>
                  <a:gd name="connsiteY120" fmla="*/ 850545 h 1472916"/>
                  <a:gd name="connsiteX121" fmla="*/ 587463 w 1449929"/>
                  <a:gd name="connsiteY121" fmla="*/ 850545 h 1472916"/>
                  <a:gd name="connsiteX122" fmla="*/ 664089 w 1449929"/>
                  <a:gd name="connsiteY122" fmla="*/ 830111 h 1472916"/>
                  <a:gd name="connsiteX123" fmla="*/ 704956 w 1449929"/>
                  <a:gd name="connsiteY123" fmla="*/ 773919 h 1472916"/>
                  <a:gd name="connsiteX124" fmla="*/ 699848 w 1449929"/>
                  <a:gd name="connsiteY124" fmla="*/ 712619 h 1472916"/>
                  <a:gd name="connsiteX125" fmla="*/ 730498 w 1449929"/>
                  <a:gd name="connsiteY125" fmla="*/ 748377 h 1472916"/>
                  <a:gd name="connsiteX126" fmla="*/ 791798 w 1449929"/>
                  <a:gd name="connsiteY126" fmla="*/ 881195 h 1472916"/>
                  <a:gd name="connsiteX127" fmla="*/ 853099 w 1449929"/>
                  <a:gd name="connsiteY127" fmla="*/ 993580 h 1472916"/>
                  <a:gd name="connsiteX128" fmla="*/ 888858 w 1449929"/>
                  <a:gd name="connsiteY128" fmla="*/ 1105964 h 1472916"/>
                  <a:gd name="connsiteX129" fmla="*/ 893966 w 1449929"/>
                  <a:gd name="connsiteY129" fmla="*/ 1254107 h 1472916"/>
                  <a:gd name="connsiteX130" fmla="*/ 899074 w 1449929"/>
                  <a:gd name="connsiteY130" fmla="*/ 1376708 h 1472916"/>
                  <a:gd name="connsiteX131" fmla="*/ 914400 w 1449929"/>
                  <a:gd name="connsiteY131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56813 w 1449929"/>
                  <a:gd name="connsiteY40" fmla="*/ 457200 h 1472916"/>
                  <a:gd name="connsiteX41" fmla="*/ 597680 w 1449929"/>
                  <a:gd name="connsiteY41" fmla="*/ 620668 h 1472916"/>
                  <a:gd name="connsiteX42" fmla="*/ 597680 w 1449929"/>
                  <a:gd name="connsiteY42" fmla="*/ 641101 h 1472916"/>
                  <a:gd name="connsiteX43" fmla="*/ 515946 w 1449929"/>
                  <a:gd name="connsiteY43" fmla="*/ 656427 h 1472916"/>
                  <a:gd name="connsiteX44" fmla="*/ 449537 w 1449929"/>
                  <a:gd name="connsiteY44" fmla="*/ 687077 h 1472916"/>
                  <a:gd name="connsiteX45" fmla="*/ 342261 w 1449929"/>
                  <a:gd name="connsiteY45" fmla="*/ 717727 h 1472916"/>
                  <a:gd name="connsiteX46" fmla="*/ 209443 w 1449929"/>
                  <a:gd name="connsiteY46" fmla="*/ 733052 h 1472916"/>
                  <a:gd name="connsiteX47" fmla="*/ 71517 w 1449929"/>
                  <a:gd name="connsiteY47" fmla="*/ 707510 h 1472916"/>
                  <a:gd name="connsiteX48" fmla="*/ 35758 w 1449929"/>
                  <a:gd name="connsiteY48" fmla="*/ 564476 h 1472916"/>
                  <a:gd name="connsiteX49" fmla="*/ 91950 w 1449929"/>
                  <a:gd name="connsiteY49" fmla="*/ 411224 h 1472916"/>
                  <a:gd name="connsiteX50" fmla="*/ 214552 w 1449929"/>
                  <a:gd name="connsiteY50" fmla="*/ 349924 h 1472916"/>
                  <a:gd name="connsiteX51" fmla="*/ 326936 w 1449929"/>
                  <a:gd name="connsiteY51" fmla="*/ 329490 h 1472916"/>
                  <a:gd name="connsiteX52" fmla="*/ 260527 w 1449929"/>
                  <a:gd name="connsiteY52" fmla="*/ 329490 h 1472916"/>
                  <a:gd name="connsiteX53" fmla="*/ 194118 w 1449929"/>
                  <a:gd name="connsiteY53" fmla="*/ 344815 h 1472916"/>
                  <a:gd name="connsiteX54" fmla="*/ 168576 w 1449929"/>
                  <a:gd name="connsiteY54" fmla="*/ 344815 h 1472916"/>
                  <a:gd name="connsiteX55" fmla="*/ 209443 w 1449929"/>
                  <a:gd name="connsiteY55" fmla="*/ 298840 h 1472916"/>
                  <a:gd name="connsiteX56" fmla="*/ 398453 w 1449929"/>
                  <a:gd name="connsiteY56" fmla="*/ 206889 h 1472916"/>
                  <a:gd name="connsiteX57" fmla="*/ 546596 w 1449929"/>
                  <a:gd name="connsiteY57" fmla="*/ 135372 h 1472916"/>
                  <a:gd name="connsiteX58" fmla="*/ 710064 w 1449929"/>
                  <a:gd name="connsiteY58" fmla="*/ 130263 h 1472916"/>
                  <a:gd name="connsiteX59" fmla="*/ 827557 w 1449929"/>
                  <a:gd name="connsiteY59" fmla="*/ 171130 h 1472916"/>
                  <a:gd name="connsiteX60" fmla="*/ 791798 w 1449929"/>
                  <a:gd name="connsiteY60" fmla="*/ 140480 h 1472916"/>
                  <a:gd name="connsiteX61" fmla="*/ 756040 w 1449929"/>
                  <a:gd name="connsiteY61" fmla="*/ 125155 h 1472916"/>
                  <a:gd name="connsiteX62" fmla="*/ 853099 w 1449929"/>
                  <a:gd name="connsiteY62" fmla="*/ 140480 h 1472916"/>
                  <a:gd name="connsiteX63" fmla="*/ 960375 w 1449929"/>
                  <a:gd name="connsiteY63" fmla="*/ 150697 h 1472916"/>
                  <a:gd name="connsiteX64" fmla="*/ 1128952 w 1449929"/>
                  <a:gd name="connsiteY64" fmla="*/ 186456 h 1472916"/>
                  <a:gd name="connsiteX65" fmla="*/ 1241336 w 1449929"/>
                  <a:gd name="connsiteY65" fmla="*/ 257973 h 1472916"/>
                  <a:gd name="connsiteX66" fmla="*/ 1343503 w 1449929"/>
                  <a:gd name="connsiteY66" fmla="*/ 390791 h 1472916"/>
                  <a:gd name="connsiteX67" fmla="*/ 1369045 w 1449929"/>
                  <a:gd name="connsiteY67" fmla="*/ 441875 h 1472916"/>
                  <a:gd name="connsiteX68" fmla="*/ 1348612 w 1449929"/>
                  <a:gd name="connsiteY68" fmla="*/ 375466 h 1472916"/>
                  <a:gd name="connsiteX69" fmla="*/ 1317962 w 1449929"/>
                  <a:gd name="connsiteY69" fmla="*/ 324382 h 1472916"/>
                  <a:gd name="connsiteX70" fmla="*/ 1287311 w 1449929"/>
                  <a:gd name="connsiteY70" fmla="*/ 293732 h 1472916"/>
                  <a:gd name="connsiteX71" fmla="*/ 1425238 w 1449929"/>
                  <a:gd name="connsiteY71" fmla="*/ 355032 h 1472916"/>
                  <a:gd name="connsiteX72" fmla="*/ 1435454 w 1449929"/>
                  <a:gd name="connsiteY72" fmla="*/ 355032 h 1472916"/>
                  <a:gd name="connsiteX73" fmla="*/ 1353720 w 1449929"/>
                  <a:gd name="connsiteY73" fmla="*/ 314165 h 1472916"/>
                  <a:gd name="connsiteX74" fmla="*/ 1282203 w 1449929"/>
                  <a:gd name="connsiteY74" fmla="*/ 273298 h 1472916"/>
                  <a:gd name="connsiteX75" fmla="*/ 1205577 w 1449929"/>
                  <a:gd name="connsiteY75" fmla="*/ 206889 h 1472916"/>
                  <a:gd name="connsiteX76" fmla="*/ 1067651 w 1449929"/>
                  <a:gd name="connsiteY76" fmla="*/ 150697 h 1472916"/>
                  <a:gd name="connsiteX77" fmla="*/ 1026784 w 1449929"/>
                  <a:gd name="connsiteY77" fmla="*/ 140480 h 1472916"/>
                  <a:gd name="connsiteX78" fmla="*/ 1123843 w 1449929"/>
                  <a:gd name="connsiteY78" fmla="*/ 130263 h 1472916"/>
                  <a:gd name="connsiteX79" fmla="*/ 1077868 w 1449929"/>
                  <a:gd name="connsiteY79" fmla="*/ 120047 h 1472916"/>
                  <a:gd name="connsiteX80" fmla="*/ 1001242 w 1449929"/>
                  <a:gd name="connsiteY80" fmla="*/ 130263 h 1472916"/>
                  <a:gd name="connsiteX81" fmla="*/ 883749 w 1449929"/>
                  <a:gd name="connsiteY81" fmla="*/ 125155 h 1472916"/>
                  <a:gd name="connsiteX82" fmla="*/ 771365 w 1449929"/>
                  <a:gd name="connsiteY82" fmla="*/ 109830 h 1472916"/>
                  <a:gd name="connsiteX83" fmla="*/ 710064 w 1449929"/>
                  <a:gd name="connsiteY83" fmla="*/ 104722 h 1472916"/>
                  <a:gd name="connsiteX84" fmla="*/ 592572 w 1449929"/>
                  <a:gd name="connsiteY84" fmla="*/ 104722 h 1472916"/>
                  <a:gd name="connsiteX85" fmla="*/ 521054 w 1449929"/>
                  <a:gd name="connsiteY85" fmla="*/ 114938 h 1472916"/>
                  <a:gd name="connsiteX86" fmla="*/ 505729 w 1449929"/>
                  <a:gd name="connsiteY86" fmla="*/ 114938 h 1472916"/>
                  <a:gd name="connsiteX87" fmla="*/ 556813 w 1449929"/>
                  <a:gd name="connsiteY87" fmla="*/ 17879 h 1472916"/>
                  <a:gd name="connsiteX88" fmla="*/ 556813 w 1449929"/>
                  <a:gd name="connsiteY88" fmla="*/ 7662 h 1472916"/>
                  <a:gd name="connsiteX89" fmla="*/ 531271 w 1449929"/>
                  <a:gd name="connsiteY89" fmla="*/ 28096 h 1472916"/>
                  <a:gd name="connsiteX90" fmla="*/ 510838 w 1449929"/>
                  <a:gd name="connsiteY90" fmla="*/ 63854 h 1472916"/>
                  <a:gd name="connsiteX91" fmla="*/ 475079 w 1449929"/>
                  <a:gd name="connsiteY91" fmla="*/ 125155 h 1472916"/>
                  <a:gd name="connsiteX92" fmla="*/ 434212 w 1449929"/>
                  <a:gd name="connsiteY92" fmla="*/ 155805 h 1472916"/>
                  <a:gd name="connsiteX93" fmla="*/ 342261 w 1449929"/>
                  <a:gd name="connsiteY93" fmla="*/ 201781 h 1472916"/>
                  <a:gd name="connsiteX94" fmla="*/ 224768 w 1449929"/>
                  <a:gd name="connsiteY94" fmla="*/ 263081 h 1472916"/>
                  <a:gd name="connsiteX95" fmla="*/ 137926 w 1449929"/>
                  <a:gd name="connsiteY95" fmla="*/ 319273 h 1472916"/>
                  <a:gd name="connsiteX96" fmla="*/ 86842 w 1449929"/>
                  <a:gd name="connsiteY96" fmla="*/ 375466 h 1472916"/>
                  <a:gd name="connsiteX97" fmla="*/ 45975 w 1449929"/>
                  <a:gd name="connsiteY97" fmla="*/ 426549 h 1472916"/>
                  <a:gd name="connsiteX98" fmla="*/ 51083 w 1449929"/>
                  <a:gd name="connsiteY98" fmla="*/ 375466 h 1472916"/>
                  <a:gd name="connsiteX99" fmla="*/ 86842 w 1449929"/>
                  <a:gd name="connsiteY99" fmla="*/ 309057 h 1472916"/>
                  <a:gd name="connsiteX100" fmla="*/ 107276 w 1449929"/>
                  <a:gd name="connsiteY100" fmla="*/ 263081 h 1472916"/>
                  <a:gd name="connsiteX101" fmla="*/ 97059 w 1449929"/>
                  <a:gd name="connsiteY101" fmla="*/ 232431 h 1472916"/>
                  <a:gd name="connsiteX102" fmla="*/ 76625 w 1449929"/>
                  <a:gd name="connsiteY102" fmla="*/ 298840 h 1472916"/>
                  <a:gd name="connsiteX103" fmla="*/ 40867 w 1449929"/>
                  <a:gd name="connsiteY103" fmla="*/ 360141 h 1472916"/>
                  <a:gd name="connsiteX104" fmla="*/ 20433 w 1449929"/>
                  <a:gd name="connsiteY104" fmla="*/ 446983 h 1472916"/>
                  <a:gd name="connsiteX105" fmla="*/ 15325 w 1449929"/>
                  <a:gd name="connsiteY105" fmla="*/ 508284 h 1472916"/>
                  <a:gd name="connsiteX106" fmla="*/ 5108 w 1449929"/>
                  <a:gd name="connsiteY106" fmla="*/ 615560 h 1472916"/>
                  <a:gd name="connsiteX107" fmla="*/ 45975 w 1449929"/>
                  <a:gd name="connsiteY107" fmla="*/ 733052 h 1472916"/>
                  <a:gd name="connsiteX108" fmla="*/ 71517 w 1449929"/>
                  <a:gd name="connsiteY108" fmla="*/ 738161 h 1472916"/>
                  <a:gd name="connsiteX109" fmla="*/ 163468 w 1449929"/>
                  <a:gd name="connsiteY109" fmla="*/ 758594 h 1472916"/>
                  <a:gd name="connsiteX110" fmla="*/ 265635 w 1449929"/>
                  <a:gd name="connsiteY110" fmla="*/ 753486 h 1472916"/>
                  <a:gd name="connsiteX111" fmla="*/ 362695 w 1449929"/>
                  <a:gd name="connsiteY111" fmla="*/ 743269 h 1472916"/>
                  <a:gd name="connsiteX112" fmla="*/ 480187 w 1449929"/>
                  <a:gd name="connsiteY112" fmla="*/ 702402 h 1472916"/>
                  <a:gd name="connsiteX113" fmla="*/ 572138 w 1449929"/>
                  <a:gd name="connsiteY113" fmla="*/ 671752 h 1472916"/>
                  <a:gd name="connsiteX114" fmla="*/ 628330 w 1449929"/>
                  <a:gd name="connsiteY114" fmla="*/ 671752 h 1472916"/>
                  <a:gd name="connsiteX115" fmla="*/ 674306 w 1449929"/>
                  <a:gd name="connsiteY115" fmla="*/ 753486 h 1472916"/>
                  <a:gd name="connsiteX116" fmla="*/ 648764 w 1449929"/>
                  <a:gd name="connsiteY116" fmla="*/ 814786 h 1472916"/>
                  <a:gd name="connsiteX117" fmla="*/ 582355 w 1449929"/>
                  <a:gd name="connsiteY117" fmla="*/ 835220 h 1472916"/>
                  <a:gd name="connsiteX118" fmla="*/ 521054 w 1449929"/>
                  <a:gd name="connsiteY118" fmla="*/ 840328 h 1472916"/>
                  <a:gd name="connsiteX119" fmla="*/ 521054 w 1449929"/>
                  <a:gd name="connsiteY119" fmla="*/ 850545 h 1472916"/>
                  <a:gd name="connsiteX120" fmla="*/ 587463 w 1449929"/>
                  <a:gd name="connsiteY120" fmla="*/ 850545 h 1472916"/>
                  <a:gd name="connsiteX121" fmla="*/ 664089 w 1449929"/>
                  <a:gd name="connsiteY121" fmla="*/ 830111 h 1472916"/>
                  <a:gd name="connsiteX122" fmla="*/ 704956 w 1449929"/>
                  <a:gd name="connsiteY122" fmla="*/ 773919 h 1472916"/>
                  <a:gd name="connsiteX123" fmla="*/ 699848 w 1449929"/>
                  <a:gd name="connsiteY123" fmla="*/ 712619 h 1472916"/>
                  <a:gd name="connsiteX124" fmla="*/ 730498 w 1449929"/>
                  <a:gd name="connsiteY124" fmla="*/ 748377 h 1472916"/>
                  <a:gd name="connsiteX125" fmla="*/ 791798 w 1449929"/>
                  <a:gd name="connsiteY125" fmla="*/ 881195 h 1472916"/>
                  <a:gd name="connsiteX126" fmla="*/ 853099 w 1449929"/>
                  <a:gd name="connsiteY126" fmla="*/ 993580 h 1472916"/>
                  <a:gd name="connsiteX127" fmla="*/ 888858 w 1449929"/>
                  <a:gd name="connsiteY127" fmla="*/ 1105964 h 1472916"/>
                  <a:gd name="connsiteX128" fmla="*/ 893966 w 1449929"/>
                  <a:gd name="connsiteY128" fmla="*/ 1254107 h 1472916"/>
                  <a:gd name="connsiteX129" fmla="*/ 899074 w 1449929"/>
                  <a:gd name="connsiteY129" fmla="*/ 1376708 h 1472916"/>
                  <a:gd name="connsiteX130" fmla="*/ 914400 w 1449929"/>
                  <a:gd name="connsiteY130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97680 w 1449929"/>
                  <a:gd name="connsiteY40" fmla="*/ 620668 h 1472916"/>
                  <a:gd name="connsiteX41" fmla="*/ 597680 w 1449929"/>
                  <a:gd name="connsiteY41" fmla="*/ 641101 h 1472916"/>
                  <a:gd name="connsiteX42" fmla="*/ 515946 w 1449929"/>
                  <a:gd name="connsiteY42" fmla="*/ 656427 h 1472916"/>
                  <a:gd name="connsiteX43" fmla="*/ 449537 w 1449929"/>
                  <a:gd name="connsiteY43" fmla="*/ 687077 h 1472916"/>
                  <a:gd name="connsiteX44" fmla="*/ 342261 w 1449929"/>
                  <a:gd name="connsiteY44" fmla="*/ 717727 h 1472916"/>
                  <a:gd name="connsiteX45" fmla="*/ 209443 w 1449929"/>
                  <a:gd name="connsiteY45" fmla="*/ 733052 h 1472916"/>
                  <a:gd name="connsiteX46" fmla="*/ 71517 w 1449929"/>
                  <a:gd name="connsiteY46" fmla="*/ 707510 h 1472916"/>
                  <a:gd name="connsiteX47" fmla="*/ 35758 w 1449929"/>
                  <a:gd name="connsiteY47" fmla="*/ 564476 h 1472916"/>
                  <a:gd name="connsiteX48" fmla="*/ 91950 w 1449929"/>
                  <a:gd name="connsiteY48" fmla="*/ 411224 h 1472916"/>
                  <a:gd name="connsiteX49" fmla="*/ 214552 w 1449929"/>
                  <a:gd name="connsiteY49" fmla="*/ 349924 h 1472916"/>
                  <a:gd name="connsiteX50" fmla="*/ 326936 w 1449929"/>
                  <a:gd name="connsiteY50" fmla="*/ 329490 h 1472916"/>
                  <a:gd name="connsiteX51" fmla="*/ 260527 w 1449929"/>
                  <a:gd name="connsiteY51" fmla="*/ 329490 h 1472916"/>
                  <a:gd name="connsiteX52" fmla="*/ 194118 w 1449929"/>
                  <a:gd name="connsiteY52" fmla="*/ 344815 h 1472916"/>
                  <a:gd name="connsiteX53" fmla="*/ 168576 w 1449929"/>
                  <a:gd name="connsiteY53" fmla="*/ 344815 h 1472916"/>
                  <a:gd name="connsiteX54" fmla="*/ 209443 w 1449929"/>
                  <a:gd name="connsiteY54" fmla="*/ 298840 h 1472916"/>
                  <a:gd name="connsiteX55" fmla="*/ 398453 w 1449929"/>
                  <a:gd name="connsiteY55" fmla="*/ 206889 h 1472916"/>
                  <a:gd name="connsiteX56" fmla="*/ 546596 w 1449929"/>
                  <a:gd name="connsiteY56" fmla="*/ 135372 h 1472916"/>
                  <a:gd name="connsiteX57" fmla="*/ 710064 w 1449929"/>
                  <a:gd name="connsiteY57" fmla="*/ 130263 h 1472916"/>
                  <a:gd name="connsiteX58" fmla="*/ 827557 w 1449929"/>
                  <a:gd name="connsiteY58" fmla="*/ 171130 h 1472916"/>
                  <a:gd name="connsiteX59" fmla="*/ 791798 w 1449929"/>
                  <a:gd name="connsiteY59" fmla="*/ 140480 h 1472916"/>
                  <a:gd name="connsiteX60" fmla="*/ 756040 w 1449929"/>
                  <a:gd name="connsiteY60" fmla="*/ 125155 h 1472916"/>
                  <a:gd name="connsiteX61" fmla="*/ 853099 w 1449929"/>
                  <a:gd name="connsiteY61" fmla="*/ 140480 h 1472916"/>
                  <a:gd name="connsiteX62" fmla="*/ 960375 w 1449929"/>
                  <a:gd name="connsiteY62" fmla="*/ 150697 h 1472916"/>
                  <a:gd name="connsiteX63" fmla="*/ 1128952 w 1449929"/>
                  <a:gd name="connsiteY63" fmla="*/ 186456 h 1472916"/>
                  <a:gd name="connsiteX64" fmla="*/ 1241336 w 1449929"/>
                  <a:gd name="connsiteY64" fmla="*/ 257973 h 1472916"/>
                  <a:gd name="connsiteX65" fmla="*/ 1343503 w 1449929"/>
                  <a:gd name="connsiteY65" fmla="*/ 390791 h 1472916"/>
                  <a:gd name="connsiteX66" fmla="*/ 1369045 w 1449929"/>
                  <a:gd name="connsiteY66" fmla="*/ 441875 h 1472916"/>
                  <a:gd name="connsiteX67" fmla="*/ 1348612 w 1449929"/>
                  <a:gd name="connsiteY67" fmla="*/ 375466 h 1472916"/>
                  <a:gd name="connsiteX68" fmla="*/ 1317962 w 1449929"/>
                  <a:gd name="connsiteY68" fmla="*/ 324382 h 1472916"/>
                  <a:gd name="connsiteX69" fmla="*/ 1287311 w 1449929"/>
                  <a:gd name="connsiteY69" fmla="*/ 293732 h 1472916"/>
                  <a:gd name="connsiteX70" fmla="*/ 1425238 w 1449929"/>
                  <a:gd name="connsiteY70" fmla="*/ 355032 h 1472916"/>
                  <a:gd name="connsiteX71" fmla="*/ 1435454 w 1449929"/>
                  <a:gd name="connsiteY71" fmla="*/ 355032 h 1472916"/>
                  <a:gd name="connsiteX72" fmla="*/ 1353720 w 1449929"/>
                  <a:gd name="connsiteY72" fmla="*/ 314165 h 1472916"/>
                  <a:gd name="connsiteX73" fmla="*/ 1282203 w 1449929"/>
                  <a:gd name="connsiteY73" fmla="*/ 273298 h 1472916"/>
                  <a:gd name="connsiteX74" fmla="*/ 1205577 w 1449929"/>
                  <a:gd name="connsiteY74" fmla="*/ 206889 h 1472916"/>
                  <a:gd name="connsiteX75" fmla="*/ 1067651 w 1449929"/>
                  <a:gd name="connsiteY75" fmla="*/ 150697 h 1472916"/>
                  <a:gd name="connsiteX76" fmla="*/ 1026784 w 1449929"/>
                  <a:gd name="connsiteY76" fmla="*/ 140480 h 1472916"/>
                  <a:gd name="connsiteX77" fmla="*/ 1123843 w 1449929"/>
                  <a:gd name="connsiteY77" fmla="*/ 130263 h 1472916"/>
                  <a:gd name="connsiteX78" fmla="*/ 1077868 w 1449929"/>
                  <a:gd name="connsiteY78" fmla="*/ 120047 h 1472916"/>
                  <a:gd name="connsiteX79" fmla="*/ 1001242 w 1449929"/>
                  <a:gd name="connsiteY79" fmla="*/ 130263 h 1472916"/>
                  <a:gd name="connsiteX80" fmla="*/ 883749 w 1449929"/>
                  <a:gd name="connsiteY80" fmla="*/ 125155 h 1472916"/>
                  <a:gd name="connsiteX81" fmla="*/ 771365 w 1449929"/>
                  <a:gd name="connsiteY81" fmla="*/ 109830 h 1472916"/>
                  <a:gd name="connsiteX82" fmla="*/ 710064 w 1449929"/>
                  <a:gd name="connsiteY82" fmla="*/ 104722 h 1472916"/>
                  <a:gd name="connsiteX83" fmla="*/ 592572 w 1449929"/>
                  <a:gd name="connsiteY83" fmla="*/ 104722 h 1472916"/>
                  <a:gd name="connsiteX84" fmla="*/ 521054 w 1449929"/>
                  <a:gd name="connsiteY84" fmla="*/ 114938 h 1472916"/>
                  <a:gd name="connsiteX85" fmla="*/ 505729 w 1449929"/>
                  <a:gd name="connsiteY85" fmla="*/ 114938 h 1472916"/>
                  <a:gd name="connsiteX86" fmla="*/ 556813 w 1449929"/>
                  <a:gd name="connsiteY86" fmla="*/ 17879 h 1472916"/>
                  <a:gd name="connsiteX87" fmla="*/ 556813 w 1449929"/>
                  <a:gd name="connsiteY87" fmla="*/ 7662 h 1472916"/>
                  <a:gd name="connsiteX88" fmla="*/ 531271 w 1449929"/>
                  <a:gd name="connsiteY88" fmla="*/ 28096 h 1472916"/>
                  <a:gd name="connsiteX89" fmla="*/ 510838 w 1449929"/>
                  <a:gd name="connsiteY89" fmla="*/ 63854 h 1472916"/>
                  <a:gd name="connsiteX90" fmla="*/ 475079 w 1449929"/>
                  <a:gd name="connsiteY90" fmla="*/ 125155 h 1472916"/>
                  <a:gd name="connsiteX91" fmla="*/ 434212 w 1449929"/>
                  <a:gd name="connsiteY91" fmla="*/ 155805 h 1472916"/>
                  <a:gd name="connsiteX92" fmla="*/ 342261 w 1449929"/>
                  <a:gd name="connsiteY92" fmla="*/ 201781 h 1472916"/>
                  <a:gd name="connsiteX93" fmla="*/ 224768 w 1449929"/>
                  <a:gd name="connsiteY93" fmla="*/ 263081 h 1472916"/>
                  <a:gd name="connsiteX94" fmla="*/ 137926 w 1449929"/>
                  <a:gd name="connsiteY94" fmla="*/ 319273 h 1472916"/>
                  <a:gd name="connsiteX95" fmla="*/ 86842 w 1449929"/>
                  <a:gd name="connsiteY95" fmla="*/ 375466 h 1472916"/>
                  <a:gd name="connsiteX96" fmla="*/ 45975 w 1449929"/>
                  <a:gd name="connsiteY96" fmla="*/ 426549 h 1472916"/>
                  <a:gd name="connsiteX97" fmla="*/ 51083 w 1449929"/>
                  <a:gd name="connsiteY97" fmla="*/ 375466 h 1472916"/>
                  <a:gd name="connsiteX98" fmla="*/ 86842 w 1449929"/>
                  <a:gd name="connsiteY98" fmla="*/ 309057 h 1472916"/>
                  <a:gd name="connsiteX99" fmla="*/ 107276 w 1449929"/>
                  <a:gd name="connsiteY99" fmla="*/ 263081 h 1472916"/>
                  <a:gd name="connsiteX100" fmla="*/ 97059 w 1449929"/>
                  <a:gd name="connsiteY100" fmla="*/ 232431 h 1472916"/>
                  <a:gd name="connsiteX101" fmla="*/ 76625 w 1449929"/>
                  <a:gd name="connsiteY101" fmla="*/ 298840 h 1472916"/>
                  <a:gd name="connsiteX102" fmla="*/ 40867 w 1449929"/>
                  <a:gd name="connsiteY102" fmla="*/ 360141 h 1472916"/>
                  <a:gd name="connsiteX103" fmla="*/ 20433 w 1449929"/>
                  <a:gd name="connsiteY103" fmla="*/ 446983 h 1472916"/>
                  <a:gd name="connsiteX104" fmla="*/ 15325 w 1449929"/>
                  <a:gd name="connsiteY104" fmla="*/ 508284 h 1472916"/>
                  <a:gd name="connsiteX105" fmla="*/ 5108 w 1449929"/>
                  <a:gd name="connsiteY105" fmla="*/ 615560 h 1472916"/>
                  <a:gd name="connsiteX106" fmla="*/ 45975 w 1449929"/>
                  <a:gd name="connsiteY106" fmla="*/ 733052 h 1472916"/>
                  <a:gd name="connsiteX107" fmla="*/ 71517 w 1449929"/>
                  <a:gd name="connsiteY107" fmla="*/ 738161 h 1472916"/>
                  <a:gd name="connsiteX108" fmla="*/ 163468 w 1449929"/>
                  <a:gd name="connsiteY108" fmla="*/ 758594 h 1472916"/>
                  <a:gd name="connsiteX109" fmla="*/ 265635 w 1449929"/>
                  <a:gd name="connsiteY109" fmla="*/ 753486 h 1472916"/>
                  <a:gd name="connsiteX110" fmla="*/ 362695 w 1449929"/>
                  <a:gd name="connsiteY110" fmla="*/ 743269 h 1472916"/>
                  <a:gd name="connsiteX111" fmla="*/ 480187 w 1449929"/>
                  <a:gd name="connsiteY111" fmla="*/ 702402 h 1472916"/>
                  <a:gd name="connsiteX112" fmla="*/ 572138 w 1449929"/>
                  <a:gd name="connsiteY112" fmla="*/ 671752 h 1472916"/>
                  <a:gd name="connsiteX113" fmla="*/ 628330 w 1449929"/>
                  <a:gd name="connsiteY113" fmla="*/ 671752 h 1472916"/>
                  <a:gd name="connsiteX114" fmla="*/ 674306 w 1449929"/>
                  <a:gd name="connsiteY114" fmla="*/ 753486 h 1472916"/>
                  <a:gd name="connsiteX115" fmla="*/ 648764 w 1449929"/>
                  <a:gd name="connsiteY115" fmla="*/ 814786 h 1472916"/>
                  <a:gd name="connsiteX116" fmla="*/ 582355 w 1449929"/>
                  <a:gd name="connsiteY116" fmla="*/ 835220 h 1472916"/>
                  <a:gd name="connsiteX117" fmla="*/ 521054 w 1449929"/>
                  <a:gd name="connsiteY117" fmla="*/ 840328 h 1472916"/>
                  <a:gd name="connsiteX118" fmla="*/ 521054 w 1449929"/>
                  <a:gd name="connsiteY118" fmla="*/ 850545 h 1472916"/>
                  <a:gd name="connsiteX119" fmla="*/ 587463 w 1449929"/>
                  <a:gd name="connsiteY119" fmla="*/ 850545 h 1472916"/>
                  <a:gd name="connsiteX120" fmla="*/ 664089 w 1449929"/>
                  <a:gd name="connsiteY120" fmla="*/ 830111 h 1472916"/>
                  <a:gd name="connsiteX121" fmla="*/ 704956 w 1449929"/>
                  <a:gd name="connsiteY121" fmla="*/ 773919 h 1472916"/>
                  <a:gd name="connsiteX122" fmla="*/ 699848 w 1449929"/>
                  <a:gd name="connsiteY122" fmla="*/ 712619 h 1472916"/>
                  <a:gd name="connsiteX123" fmla="*/ 730498 w 1449929"/>
                  <a:gd name="connsiteY123" fmla="*/ 748377 h 1472916"/>
                  <a:gd name="connsiteX124" fmla="*/ 791798 w 1449929"/>
                  <a:gd name="connsiteY124" fmla="*/ 881195 h 1472916"/>
                  <a:gd name="connsiteX125" fmla="*/ 853099 w 1449929"/>
                  <a:gd name="connsiteY125" fmla="*/ 993580 h 1472916"/>
                  <a:gd name="connsiteX126" fmla="*/ 888858 w 1449929"/>
                  <a:gd name="connsiteY126" fmla="*/ 1105964 h 1472916"/>
                  <a:gd name="connsiteX127" fmla="*/ 893966 w 1449929"/>
                  <a:gd name="connsiteY127" fmla="*/ 1254107 h 1472916"/>
                  <a:gd name="connsiteX128" fmla="*/ 899074 w 1449929"/>
                  <a:gd name="connsiteY128" fmla="*/ 1376708 h 1472916"/>
                  <a:gd name="connsiteX129" fmla="*/ 914400 w 1449929"/>
                  <a:gd name="connsiteY129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97680 w 1449929"/>
                  <a:gd name="connsiteY39" fmla="*/ 620668 h 1472916"/>
                  <a:gd name="connsiteX40" fmla="*/ 597680 w 1449929"/>
                  <a:gd name="connsiteY40" fmla="*/ 641101 h 1472916"/>
                  <a:gd name="connsiteX41" fmla="*/ 515946 w 1449929"/>
                  <a:gd name="connsiteY41" fmla="*/ 656427 h 1472916"/>
                  <a:gd name="connsiteX42" fmla="*/ 449537 w 1449929"/>
                  <a:gd name="connsiteY42" fmla="*/ 687077 h 1472916"/>
                  <a:gd name="connsiteX43" fmla="*/ 342261 w 1449929"/>
                  <a:gd name="connsiteY43" fmla="*/ 717727 h 1472916"/>
                  <a:gd name="connsiteX44" fmla="*/ 209443 w 1449929"/>
                  <a:gd name="connsiteY44" fmla="*/ 733052 h 1472916"/>
                  <a:gd name="connsiteX45" fmla="*/ 71517 w 1449929"/>
                  <a:gd name="connsiteY45" fmla="*/ 707510 h 1472916"/>
                  <a:gd name="connsiteX46" fmla="*/ 35758 w 1449929"/>
                  <a:gd name="connsiteY46" fmla="*/ 564476 h 1472916"/>
                  <a:gd name="connsiteX47" fmla="*/ 91950 w 1449929"/>
                  <a:gd name="connsiteY47" fmla="*/ 411224 h 1472916"/>
                  <a:gd name="connsiteX48" fmla="*/ 214552 w 1449929"/>
                  <a:gd name="connsiteY48" fmla="*/ 349924 h 1472916"/>
                  <a:gd name="connsiteX49" fmla="*/ 326936 w 1449929"/>
                  <a:gd name="connsiteY49" fmla="*/ 329490 h 1472916"/>
                  <a:gd name="connsiteX50" fmla="*/ 260527 w 1449929"/>
                  <a:gd name="connsiteY50" fmla="*/ 329490 h 1472916"/>
                  <a:gd name="connsiteX51" fmla="*/ 194118 w 1449929"/>
                  <a:gd name="connsiteY51" fmla="*/ 344815 h 1472916"/>
                  <a:gd name="connsiteX52" fmla="*/ 168576 w 1449929"/>
                  <a:gd name="connsiteY52" fmla="*/ 344815 h 1472916"/>
                  <a:gd name="connsiteX53" fmla="*/ 209443 w 1449929"/>
                  <a:gd name="connsiteY53" fmla="*/ 298840 h 1472916"/>
                  <a:gd name="connsiteX54" fmla="*/ 398453 w 1449929"/>
                  <a:gd name="connsiteY54" fmla="*/ 206889 h 1472916"/>
                  <a:gd name="connsiteX55" fmla="*/ 546596 w 1449929"/>
                  <a:gd name="connsiteY55" fmla="*/ 135372 h 1472916"/>
                  <a:gd name="connsiteX56" fmla="*/ 710064 w 1449929"/>
                  <a:gd name="connsiteY56" fmla="*/ 130263 h 1472916"/>
                  <a:gd name="connsiteX57" fmla="*/ 827557 w 1449929"/>
                  <a:gd name="connsiteY57" fmla="*/ 171130 h 1472916"/>
                  <a:gd name="connsiteX58" fmla="*/ 791798 w 1449929"/>
                  <a:gd name="connsiteY58" fmla="*/ 140480 h 1472916"/>
                  <a:gd name="connsiteX59" fmla="*/ 756040 w 1449929"/>
                  <a:gd name="connsiteY59" fmla="*/ 125155 h 1472916"/>
                  <a:gd name="connsiteX60" fmla="*/ 853099 w 1449929"/>
                  <a:gd name="connsiteY60" fmla="*/ 140480 h 1472916"/>
                  <a:gd name="connsiteX61" fmla="*/ 960375 w 1449929"/>
                  <a:gd name="connsiteY61" fmla="*/ 150697 h 1472916"/>
                  <a:gd name="connsiteX62" fmla="*/ 1128952 w 1449929"/>
                  <a:gd name="connsiteY62" fmla="*/ 186456 h 1472916"/>
                  <a:gd name="connsiteX63" fmla="*/ 1241336 w 1449929"/>
                  <a:gd name="connsiteY63" fmla="*/ 257973 h 1472916"/>
                  <a:gd name="connsiteX64" fmla="*/ 1343503 w 1449929"/>
                  <a:gd name="connsiteY64" fmla="*/ 390791 h 1472916"/>
                  <a:gd name="connsiteX65" fmla="*/ 1369045 w 1449929"/>
                  <a:gd name="connsiteY65" fmla="*/ 441875 h 1472916"/>
                  <a:gd name="connsiteX66" fmla="*/ 1348612 w 1449929"/>
                  <a:gd name="connsiteY66" fmla="*/ 375466 h 1472916"/>
                  <a:gd name="connsiteX67" fmla="*/ 1317962 w 1449929"/>
                  <a:gd name="connsiteY67" fmla="*/ 324382 h 1472916"/>
                  <a:gd name="connsiteX68" fmla="*/ 1287311 w 1449929"/>
                  <a:gd name="connsiteY68" fmla="*/ 293732 h 1472916"/>
                  <a:gd name="connsiteX69" fmla="*/ 1425238 w 1449929"/>
                  <a:gd name="connsiteY69" fmla="*/ 355032 h 1472916"/>
                  <a:gd name="connsiteX70" fmla="*/ 1435454 w 1449929"/>
                  <a:gd name="connsiteY70" fmla="*/ 355032 h 1472916"/>
                  <a:gd name="connsiteX71" fmla="*/ 1353720 w 1449929"/>
                  <a:gd name="connsiteY71" fmla="*/ 314165 h 1472916"/>
                  <a:gd name="connsiteX72" fmla="*/ 1282203 w 1449929"/>
                  <a:gd name="connsiteY72" fmla="*/ 273298 h 1472916"/>
                  <a:gd name="connsiteX73" fmla="*/ 1205577 w 1449929"/>
                  <a:gd name="connsiteY73" fmla="*/ 206889 h 1472916"/>
                  <a:gd name="connsiteX74" fmla="*/ 1067651 w 1449929"/>
                  <a:gd name="connsiteY74" fmla="*/ 150697 h 1472916"/>
                  <a:gd name="connsiteX75" fmla="*/ 1026784 w 1449929"/>
                  <a:gd name="connsiteY75" fmla="*/ 140480 h 1472916"/>
                  <a:gd name="connsiteX76" fmla="*/ 1123843 w 1449929"/>
                  <a:gd name="connsiteY76" fmla="*/ 130263 h 1472916"/>
                  <a:gd name="connsiteX77" fmla="*/ 1077868 w 1449929"/>
                  <a:gd name="connsiteY77" fmla="*/ 120047 h 1472916"/>
                  <a:gd name="connsiteX78" fmla="*/ 1001242 w 1449929"/>
                  <a:gd name="connsiteY78" fmla="*/ 130263 h 1472916"/>
                  <a:gd name="connsiteX79" fmla="*/ 883749 w 1449929"/>
                  <a:gd name="connsiteY79" fmla="*/ 125155 h 1472916"/>
                  <a:gd name="connsiteX80" fmla="*/ 771365 w 1449929"/>
                  <a:gd name="connsiteY80" fmla="*/ 109830 h 1472916"/>
                  <a:gd name="connsiteX81" fmla="*/ 710064 w 1449929"/>
                  <a:gd name="connsiteY81" fmla="*/ 104722 h 1472916"/>
                  <a:gd name="connsiteX82" fmla="*/ 592572 w 1449929"/>
                  <a:gd name="connsiteY82" fmla="*/ 104722 h 1472916"/>
                  <a:gd name="connsiteX83" fmla="*/ 521054 w 1449929"/>
                  <a:gd name="connsiteY83" fmla="*/ 114938 h 1472916"/>
                  <a:gd name="connsiteX84" fmla="*/ 505729 w 1449929"/>
                  <a:gd name="connsiteY84" fmla="*/ 114938 h 1472916"/>
                  <a:gd name="connsiteX85" fmla="*/ 556813 w 1449929"/>
                  <a:gd name="connsiteY85" fmla="*/ 17879 h 1472916"/>
                  <a:gd name="connsiteX86" fmla="*/ 556813 w 1449929"/>
                  <a:gd name="connsiteY86" fmla="*/ 7662 h 1472916"/>
                  <a:gd name="connsiteX87" fmla="*/ 531271 w 1449929"/>
                  <a:gd name="connsiteY87" fmla="*/ 28096 h 1472916"/>
                  <a:gd name="connsiteX88" fmla="*/ 510838 w 1449929"/>
                  <a:gd name="connsiteY88" fmla="*/ 63854 h 1472916"/>
                  <a:gd name="connsiteX89" fmla="*/ 475079 w 1449929"/>
                  <a:gd name="connsiteY89" fmla="*/ 125155 h 1472916"/>
                  <a:gd name="connsiteX90" fmla="*/ 434212 w 1449929"/>
                  <a:gd name="connsiteY90" fmla="*/ 155805 h 1472916"/>
                  <a:gd name="connsiteX91" fmla="*/ 342261 w 1449929"/>
                  <a:gd name="connsiteY91" fmla="*/ 201781 h 1472916"/>
                  <a:gd name="connsiteX92" fmla="*/ 224768 w 1449929"/>
                  <a:gd name="connsiteY92" fmla="*/ 263081 h 1472916"/>
                  <a:gd name="connsiteX93" fmla="*/ 137926 w 1449929"/>
                  <a:gd name="connsiteY93" fmla="*/ 319273 h 1472916"/>
                  <a:gd name="connsiteX94" fmla="*/ 86842 w 1449929"/>
                  <a:gd name="connsiteY94" fmla="*/ 375466 h 1472916"/>
                  <a:gd name="connsiteX95" fmla="*/ 45975 w 1449929"/>
                  <a:gd name="connsiteY95" fmla="*/ 426549 h 1472916"/>
                  <a:gd name="connsiteX96" fmla="*/ 51083 w 1449929"/>
                  <a:gd name="connsiteY96" fmla="*/ 375466 h 1472916"/>
                  <a:gd name="connsiteX97" fmla="*/ 86842 w 1449929"/>
                  <a:gd name="connsiteY97" fmla="*/ 309057 h 1472916"/>
                  <a:gd name="connsiteX98" fmla="*/ 107276 w 1449929"/>
                  <a:gd name="connsiteY98" fmla="*/ 263081 h 1472916"/>
                  <a:gd name="connsiteX99" fmla="*/ 97059 w 1449929"/>
                  <a:gd name="connsiteY99" fmla="*/ 232431 h 1472916"/>
                  <a:gd name="connsiteX100" fmla="*/ 76625 w 1449929"/>
                  <a:gd name="connsiteY100" fmla="*/ 298840 h 1472916"/>
                  <a:gd name="connsiteX101" fmla="*/ 40867 w 1449929"/>
                  <a:gd name="connsiteY101" fmla="*/ 360141 h 1472916"/>
                  <a:gd name="connsiteX102" fmla="*/ 20433 w 1449929"/>
                  <a:gd name="connsiteY102" fmla="*/ 446983 h 1472916"/>
                  <a:gd name="connsiteX103" fmla="*/ 15325 w 1449929"/>
                  <a:gd name="connsiteY103" fmla="*/ 508284 h 1472916"/>
                  <a:gd name="connsiteX104" fmla="*/ 5108 w 1449929"/>
                  <a:gd name="connsiteY104" fmla="*/ 615560 h 1472916"/>
                  <a:gd name="connsiteX105" fmla="*/ 45975 w 1449929"/>
                  <a:gd name="connsiteY105" fmla="*/ 733052 h 1472916"/>
                  <a:gd name="connsiteX106" fmla="*/ 71517 w 1449929"/>
                  <a:gd name="connsiteY106" fmla="*/ 738161 h 1472916"/>
                  <a:gd name="connsiteX107" fmla="*/ 163468 w 1449929"/>
                  <a:gd name="connsiteY107" fmla="*/ 758594 h 1472916"/>
                  <a:gd name="connsiteX108" fmla="*/ 265635 w 1449929"/>
                  <a:gd name="connsiteY108" fmla="*/ 753486 h 1472916"/>
                  <a:gd name="connsiteX109" fmla="*/ 362695 w 1449929"/>
                  <a:gd name="connsiteY109" fmla="*/ 743269 h 1472916"/>
                  <a:gd name="connsiteX110" fmla="*/ 480187 w 1449929"/>
                  <a:gd name="connsiteY110" fmla="*/ 702402 h 1472916"/>
                  <a:gd name="connsiteX111" fmla="*/ 572138 w 1449929"/>
                  <a:gd name="connsiteY111" fmla="*/ 671752 h 1472916"/>
                  <a:gd name="connsiteX112" fmla="*/ 628330 w 1449929"/>
                  <a:gd name="connsiteY112" fmla="*/ 671752 h 1472916"/>
                  <a:gd name="connsiteX113" fmla="*/ 674306 w 1449929"/>
                  <a:gd name="connsiteY113" fmla="*/ 753486 h 1472916"/>
                  <a:gd name="connsiteX114" fmla="*/ 648764 w 1449929"/>
                  <a:gd name="connsiteY114" fmla="*/ 814786 h 1472916"/>
                  <a:gd name="connsiteX115" fmla="*/ 582355 w 1449929"/>
                  <a:gd name="connsiteY115" fmla="*/ 835220 h 1472916"/>
                  <a:gd name="connsiteX116" fmla="*/ 521054 w 1449929"/>
                  <a:gd name="connsiteY116" fmla="*/ 840328 h 1472916"/>
                  <a:gd name="connsiteX117" fmla="*/ 521054 w 1449929"/>
                  <a:gd name="connsiteY117" fmla="*/ 850545 h 1472916"/>
                  <a:gd name="connsiteX118" fmla="*/ 587463 w 1449929"/>
                  <a:gd name="connsiteY118" fmla="*/ 850545 h 1472916"/>
                  <a:gd name="connsiteX119" fmla="*/ 664089 w 1449929"/>
                  <a:gd name="connsiteY119" fmla="*/ 830111 h 1472916"/>
                  <a:gd name="connsiteX120" fmla="*/ 704956 w 1449929"/>
                  <a:gd name="connsiteY120" fmla="*/ 773919 h 1472916"/>
                  <a:gd name="connsiteX121" fmla="*/ 699848 w 1449929"/>
                  <a:gd name="connsiteY121" fmla="*/ 712619 h 1472916"/>
                  <a:gd name="connsiteX122" fmla="*/ 730498 w 1449929"/>
                  <a:gd name="connsiteY122" fmla="*/ 748377 h 1472916"/>
                  <a:gd name="connsiteX123" fmla="*/ 791798 w 1449929"/>
                  <a:gd name="connsiteY123" fmla="*/ 881195 h 1472916"/>
                  <a:gd name="connsiteX124" fmla="*/ 853099 w 1449929"/>
                  <a:gd name="connsiteY124" fmla="*/ 993580 h 1472916"/>
                  <a:gd name="connsiteX125" fmla="*/ 888858 w 1449929"/>
                  <a:gd name="connsiteY125" fmla="*/ 1105964 h 1472916"/>
                  <a:gd name="connsiteX126" fmla="*/ 893966 w 1449929"/>
                  <a:gd name="connsiteY126" fmla="*/ 1254107 h 1472916"/>
                  <a:gd name="connsiteX127" fmla="*/ 899074 w 1449929"/>
                  <a:gd name="connsiteY127" fmla="*/ 1376708 h 1472916"/>
                  <a:gd name="connsiteX128" fmla="*/ 914400 w 1449929"/>
                  <a:gd name="connsiteY128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97680 w 1449929"/>
                  <a:gd name="connsiteY39" fmla="*/ 620668 h 1472916"/>
                  <a:gd name="connsiteX40" fmla="*/ 515946 w 1449929"/>
                  <a:gd name="connsiteY40" fmla="*/ 656427 h 1472916"/>
                  <a:gd name="connsiteX41" fmla="*/ 449537 w 1449929"/>
                  <a:gd name="connsiteY41" fmla="*/ 687077 h 1472916"/>
                  <a:gd name="connsiteX42" fmla="*/ 342261 w 1449929"/>
                  <a:gd name="connsiteY42" fmla="*/ 717727 h 1472916"/>
                  <a:gd name="connsiteX43" fmla="*/ 209443 w 1449929"/>
                  <a:gd name="connsiteY43" fmla="*/ 733052 h 1472916"/>
                  <a:gd name="connsiteX44" fmla="*/ 71517 w 1449929"/>
                  <a:gd name="connsiteY44" fmla="*/ 707510 h 1472916"/>
                  <a:gd name="connsiteX45" fmla="*/ 35758 w 1449929"/>
                  <a:gd name="connsiteY45" fmla="*/ 564476 h 1472916"/>
                  <a:gd name="connsiteX46" fmla="*/ 91950 w 1449929"/>
                  <a:gd name="connsiteY46" fmla="*/ 411224 h 1472916"/>
                  <a:gd name="connsiteX47" fmla="*/ 214552 w 1449929"/>
                  <a:gd name="connsiteY47" fmla="*/ 349924 h 1472916"/>
                  <a:gd name="connsiteX48" fmla="*/ 326936 w 1449929"/>
                  <a:gd name="connsiteY48" fmla="*/ 329490 h 1472916"/>
                  <a:gd name="connsiteX49" fmla="*/ 260527 w 1449929"/>
                  <a:gd name="connsiteY49" fmla="*/ 329490 h 1472916"/>
                  <a:gd name="connsiteX50" fmla="*/ 194118 w 1449929"/>
                  <a:gd name="connsiteY50" fmla="*/ 344815 h 1472916"/>
                  <a:gd name="connsiteX51" fmla="*/ 168576 w 1449929"/>
                  <a:gd name="connsiteY51" fmla="*/ 344815 h 1472916"/>
                  <a:gd name="connsiteX52" fmla="*/ 209443 w 1449929"/>
                  <a:gd name="connsiteY52" fmla="*/ 298840 h 1472916"/>
                  <a:gd name="connsiteX53" fmla="*/ 398453 w 1449929"/>
                  <a:gd name="connsiteY53" fmla="*/ 206889 h 1472916"/>
                  <a:gd name="connsiteX54" fmla="*/ 546596 w 1449929"/>
                  <a:gd name="connsiteY54" fmla="*/ 135372 h 1472916"/>
                  <a:gd name="connsiteX55" fmla="*/ 710064 w 1449929"/>
                  <a:gd name="connsiteY55" fmla="*/ 130263 h 1472916"/>
                  <a:gd name="connsiteX56" fmla="*/ 827557 w 1449929"/>
                  <a:gd name="connsiteY56" fmla="*/ 171130 h 1472916"/>
                  <a:gd name="connsiteX57" fmla="*/ 791798 w 1449929"/>
                  <a:gd name="connsiteY57" fmla="*/ 140480 h 1472916"/>
                  <a:gd name="connsiteX58" fmla="*/ 756040 w 1449929"/>
                  <a:gd name="connsiteY58" fmla="*/ 125155 h 1472916"/>
                  <a:gd name="connsiteX59" fmla="*/ 853099 w 1449929"/>
                  <a:gd name="connsiteY59" fmla="*/ 140480 h 1472916"/>
                  <a:gd name="connsiteX60" fmla="*/ 960375 w 1449929"/>
                  <a:gd name="connsiteY60" fmla="*/ 150697 h 1472916"/>
                  <a:gd name="connsiteX61" fmla="*/ 1128952 w 1449929"/>
                  <a:gd name="connsiteY61" fmla="*/ 186456 h 1472916"/>
                  <a:gd name="connsiteX62" fmla="*/ 1241336 w 1449929"/>
                  <a:gd name="connsiteY62" fmla="*/ 257973 h 1472916"/>
                  <a:gd name="connsiteX63" fmla="*/ 1343503 w 1449929"/>
                  <a:gd name="connsiteY63" fmla="*/ 390791 h 1472916"/>
                  <a:gd name="connsiteX64" fmla="*/ 1369045 w 1449929"/>
                  <a:gd name="connsiteY64" fmla="*/ 441875 h 1472916"/>
                  <a:gd name="connsiteX65" fmla="*/ 1348612 w 1449929"/>
                  <a:gd name="connsiteY65" fmla="*/ 375466 h 1472916"/>
                  <a:gd name="connsiteX66" fmla="*/ 1317962 w 1449929"/>
                  <a:gd name="connsiteY66" fmla="*/ 324382 h 1472916"/>
                  <a:gd name="connsiteX67" fmla="*/ 1287311 w 1449929"/>
                  <a:gd name="connsiteY67" fmla="*/ 293732 h 1472916"/>
                  <a:gd name="connsiteX68" fmla="*/ 1425238 w 1449929"/>
                  <a:gd name="connsiteY68" fmla="*/ 355032 h 1472916"/>
                  <a:gd name="connsiteX69" fmla="*/ 1435454 w 1449929"/>
                  <a:gd name="connsiteY69" fmla="*/ 355032 h 1472916"/>
                  <a:gd name="connsiteX70" fmla="*/ 1353720 w 1449929"/>
                  <a:gd name="connsiteY70" fmla="*/ 314165 h 1472916"/>
                  <a:gd name="connsiteX71" fmla="*/ 1282203 w 1449929"/>
                  <a:gd name="connsiteY71" fmla="*/ 273298 h 1472916"/>
                  <a:gd name="connsiteX72" fmla="*/ 1205577 w 1449929"/>
                  <a:gd name="connsiteY72" fmla="*/ 206889 h 1472916"/>
                  <a:gd name="connsiteX73" fmla="*/ 1067651 w 1449929"/>
                  <a:gd name="connsiteY73" fmla="*/ 150697 h 1472916"/>
                  <a:gd name="connsiteX74" fmla="*/ 1026784 w 1449929"/>
                  <a:gd name="connsiteY74" fmla="*/ 140480 h 1472916"/>
                  <a:gd name="connsiteX75" fmla="*/ 1123843 w 1449929"/>
                  <a:gd name="connsiteY75" fmla="*/ 130263 h 1472916"/>
                  <a:gd name="connsiteX76" fmla="*/ 1077868 w 1449929"/>
                  <a:gd name="connsiteY76" fmla="*/ 120047 h 1472916"/>
                  <a:gd name="connsiteX77" fmla="*/ 1001242 w 1449929"/>
                  <a:gd name="connsiteY77" fmla="*/ 130263 h 1472916"/>
                  <a:gd name="connsiteX78" fmla="*/ 883749 w 1449929"/>
                  <a:gd name="connsiteY78" fmla="*/ 125155 h 1472916"/>
                  <a:gd name="connsiteX79" fmla="*/ 771365 w 1449929"/>
                  <a:gd name="connsiteY79" fmla="*/ 109830 h 1472916"/>
                  <a:gd name="connsiteX80" fmla="*/ 710064 w 1449929"/>
                  <a:gd name="connsiteY80" fmla="*/ 104722 h 1472916"/>
                  <a:gd name="connsiteX81" fmla="*/ 592572 w 1449929"/>
                  <a:gd name="connsiteY81" fmla="*/ 104722 h 1472916"/>
                  <a:gd name="connsiteX82" fmla="*/ 521054 w 1449929"/>
                  <a:gd name="connsiteY82" fmla="*/ 114938 h 1472916"/>
                  <a:gd name="connsiteX83" fmla="*/ 505729 w 1449929"/>
                  <a:gd name="connsiteY83" fmla="*/ 114938 h 1472916"/>
                  <a:gd name="connsiteX84" fmla="*/ 556813 w 1449929"/>
                  <a:gd name="connsiteY84" fmla="*/ 17879 h 1472916"/>
                  <a:gd name="connsiteX85" fmla="*/ 556813 w 1449929"/>
                  <a:gd name="connsiteY85" fmla="*/ 7662 h 1472916"/>
                  <a:gd name="connsiteX86" fmla="*/ 531271 w 1449929"/>
                  <a:gd name="connsiteY86" fmla="*/ 28096 h 1472916"/>
                  <a:gd name="connsiteX87" fmla="*/ 510838 w 1449929"/>
                  <a:gd name="connsiteY87" fmla="*/ 63854 h 1472916"/>
                  <a:gd name="connsiteX88" fmla="*/ 475079 w 1449929"/>
                  <a:gd name="connsiteY88" fmla="*/ 125155 h 1472916"/>
                  <a:gd name="connsiteX89" fmla="*/ 434212 w 1449929"/>
                  <a:gd name="connsiteY89" fmla="*/ 155805 h 1472916"/>
                  <a:gd name="connsiteX90" fmla="*/ 342261 w 1449929"/>
                  <a:gd name="connsiteY90" fmla="*/ 201781 h 1472916"/>
                  <a:gd name="connsiteX91" fmla="*/ 224768 w 1449929"/>
                  <a:gd name="connsiteY91" fmla="*/ 263081 h 1472916"/>
                  <a:gd name="connsiteX92" fmla="*/ 137926 w 1449929"/>
                  <a:gd name="connsiteY92" fmla="*/ 319273 h 1472916"/>
                  <a:gd name="connsiteX93" fmla="*/ 86842 w 1449929"/>
                  <a:gd name="connsiteY93" fmla="*/ 375466 h 1472916"/>
                  <a:gd name="connsiteX94" fmla="*/ 45975 w 1449929"/>
                  <a:gd name="connsiteY94" fmla="*/ 426549 h 1472916"/>
                  <a:gd name="connsiteX95" fmla="*/ 51083 w 1449929"/>
                  <a:gd name="connsiteY95" fmla="*/ 375466 h 1472916"/>
                  <a:gd name="connsiteX96" fmla="*/ 86842 w 1449929"/>
                  <a:gd name="connsiteY96" fmla="*/ 309057 h 1472916"/>
                  <a:gd name="connsiteX97" fmla="*/ 107276 w 1449929"/>
                  <a:gd name="connsiteY97" fmla="*/ 263081 h 1472916"/>
                  <a:gd name="connsiteX98" fmla="*/ 97059 w 1449929"/>
                  <a:gd name="connsiteY98" fmla="*/ 232431 h 1472916"/>
                  <a:gd name="connsiteX99" fmla="*/ 76625 w 1449929"/>
                  <a:gd name="connsiteY99" fmla="*/ 298840 h 1472916"/>
                  <a:gd name="connsiteX100" fmla="*/ 40867 w 1449929"/>
                  <a:gd name="connsiteY100" fmla="*/ 360141 h 1472916"/>
                  <a:gd name="connsiteX101" fmla="*/ 20433 w 1449929"/>
                  <a:gd name="connsiteY101" fmla="*/ 446983 h 1472916"/>
                  <a:gd name="connsiteX102" fmla="*/ 15325 w 1449929"/>
                  <a:gd name="connsiteY102" fmla="*/ 508284 h 1472916"/>
                  <a:gd name="connsiteX103" fmla="*/ 5108 w 1449929"/>
                  <a:gd name="connsiteY103" fmla="*/ 615560 h 1472916"/>
                  <a:gd name="connsiteX104" fmla="*/ 45975 w 1449929"/>
                  <a:gd name="connsiteY104" fmla="*/ 733052 h 1472916"/>
                  <a:gd name="connsiteX105" fmla="*/ 71517 w 1449929"/>
                  <a:gd name="connsiteY105" fmla="*/ 738161 h 1472916"/>
                  <a:gd name="connsiteX106" fmla="*/ 163468 w 1449929"/>
                  <a:gd name="connsiteY106" fmla="*/ 758594 h 1472916"/>
                  <a:gd name="connsiteX107" fmla="*/ 265635 w 1449929"/>
                  <a:gd name="connsiteY107" fmla="*/ 753486 h 1472916"/>
                  <a:gd name="connsiteX108" fmla="*/ 362695 w 1449929"/>
                  <a:gd name="connsiteY108" fmla="*/ 743269 h 1472916"/>
                  <a:gd name="connsiteX109" fmla="*/ 480187 w 1449929"/>
                  <a:gd name="connsiteY109" fmla="*/ 702402 h 1472916"/>
                  <a:gd name="connsiteX110" fmla="*/ 572138 w 1449929"/>
                  <a:gd name="connsiteY110" fmla="*/ 671752 h 1472916"/>
                  <a:gd name="connsiteX111" fmla="*/ 628330 w 1449929"/>
                  <a:gd name="connsiteY111" fmla="*/ 671752 h 1472916"/>
                  <a:gd name="connsiteX112" fmla="*/ 674306 w 1449929"/>
                  <a:gd name="connsiteY112" fmla="*/ 753486 h 1472916"/>
                  <a:gd name="connsiteX113" fmla="*/ 648764 w 1449929"/>
                  <a:gd name="connsiteY113" fmla="*/ 814786 h 1472916"/>
                  <a:gd name="connsiteX114" fmla="*/ 582355 w 1449929"/>
                  <a:gd name="connsiteY114" fmla="*/ 835220 h 1472916"/>
                  <a:gd name="connsiteX115" fmla="*/ 521054 w 1449929"/>
                  <a:gd name="connsiteY115" fmla="*/ 840328 h 1472916"/>
                  <a:gd name="connsiteX116" fmla="*/ 521054 w 1449929"/>
                  <a:gd name="connsiteY116" fmla="*/ 850545 h 1472916"/>
                  <a:gd name="connsiteX117" fmla="*/ 587463 w 1449929"/>
                  <a:gd name="connsiteY117" fmla="*/ 850545 h 1472916"/>
                  <a:gd name="connsiteX118" fmla="*/ 664089 w 1449929"/>
                  <a:gd name="connsiteY118" fmla="*/ 830111 h 1472916"/>
                  <a:gd name="connsiteX119" fmla="*/ 704956 w 1449929"/>
                  <a:gd name="connsiteY119" fmla="*/ 773919 h 1472916"/>
                  <a:gd name="connsiteX120" fmla="*/ 699848 w 1449929"/>
                  <a:gd name="connsiteY120" fmla="*/ 712619 h 1472916"/>
                  <a:gd name="connsiteX121" fmla="*/ 730498 w 1449929"/>
                  <a:gd name="connsiteY121" fmla="*/ 748377 h 1472916"/>
                  <a:gd name="connsiteX122" fmla="*/ 791798 w 1449929"/>
                  <a:gd name="connsiteY122" fmla="*/ 881195 h 1472916"/>
                  <a:gd name="connsiteX123" fmla="*/ 853099 w 1449929"/>
                  <a:gd name="connsiteY123" fmla="*/ 993580 h 1472916"/>
                  <a:gd name="connsiteX124" fmla="*/ 888858 w 1449929"/>
                  <a:gd name="connsiteY124" fmla="*/ 1105964 h 1472916"/>
                  <a:gd name="connsiteX125" fmla="*/ 893966 w 1449929"/>
                  <a:gd name="connsiteY125" fmla="*/ 1254107 h 1472916"/>
                  <a:gd name="connsiteX126" fmla="*/ 899074 w 1449929"/>
                  <a:gd name="connsiteY126" fmla="*/ 1376708 h 1472916"/>
                  <a:gd name="connsiteX127" fmla="*/ 914400 w 1449929"/>
                  <a:gd name="connsiteY127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61148 w 1449929"/>
                  <a:gd name="connsiteY34" fmla="*/ 666643 h 1472916"/>
                  <a:gd name="connsiteX35" fmla="*/ 715173 w 1449929"/>
                  <a:gd name="connsiteY35" fmla="*/ 676860 h 1472916"/>
                  <a:gd name="connsiteX36" fmla="*/ 679414 w 1449929"/>
                  <a:gd name="connsiteY36" fmla="*/ 656427 h 1472916"/>
                  <a:gd name="connsiteX37" fmla="*/ 628330 w 1449929"/>
                  <a:gd name="connsiteY37" fmla="*/ 635993 h 1472916"/>
                  <a:gd name="connsiteX38" fmla="*/ 597680 w 1449929"/>
                  <a:gd name="connsiteY38" fmla="*/ 620668 h 1472916"/>
                  <a:gd name="connsiteX39" fmla="*/ 515946 w 1449929"/>
                  <a:gd name="connsiteY39" fmla="*/ 656427 h 1472916"/>
                  <a:gd name="connsiteX40" fmla="*/ 449537 w 1449929"/>
                  <a:gd name="connsiteY40" fmla="*/ 687077 h 1472916"/>
                  <a:gd name="connsiteX41" fmla="*/ 342261 w 1449929"/>
                  <a:gd name="connsiteY41" fmla="*/ 717727 h 1472916"/>
                  <a:gd name="connsiteX42" fmla="*/ 209443 w 1449929"/>
                  <a:gd name="connsiteY42" fmla="*/ 733052 h 1472916"/>
                  <a:gd name="connsiteX43" fmla="*/ 71517 w 1449929"/>
                  <a:gd name="connsiteY43" fmla="*/ 707510 h 1472916"/>
                  <a:gd name="connsiteX44" fmla="*/ 35758 w 1449929"/>
                  <a:gd name="connsiteY44" fmla="*/ 564476 h 1472916"/>
                  <a:gd name="connsiteX45" fmla="*/ 91950 w 1449929"/>
                  <a:gd name="connsiteY45" fmla="*/ 411224 h 1472916"/>
                  <a:gd name="connsiteX46" fmla="*/ 214552 w 1449929"/>
                  <a:gd name="connsiteY46" fmla="*/ 349924 h 1472916"/>
                  <a:gd name="connsiteX47" fmla="*/ 326936 w 1449929"/>
                  <a:gd name="connsiteY47" fmla="*/ 329490 h 1472916"/>
                  <a:gd name="connsiteX48" fmla="*/ 260527 w 1449929"/>
                  <a:gd name="connsiteY48" fmla="*/ 329490 h 1472916"/>
                  <a:gd name="connsiteX49" fmla="*/ 194118 w 1449929"/>
                  <a:gd name="connsiteY49" fmla="*/ 344815 h 1472916"/>
                  <a:gd name="connsiteX50" fmla="*/ 168576 w 1449929"/>
                  <a:gd name="connsiteY50" fmla="*/ 344815 h 1472916"/>
                  <a:gd name="connsiteX51" fmla="*/ 209443 w 1449929"/>
                  <a:gd name="connsiteY51" fmla="*/ 298840 h 1472916"/>
                  <a:gd name="connsiteX52" fmla="*/ 398453 w 1449929"/>
                  <a:gd name="connsiteY52" fmla="*/ 206889 h 1472916"/>
                  <a:gd name="connsiteX53" fmla="*/ 546596 w 1449929"/>
                  <a:gd name="connsiteY53" fmla="*/ 135372 h 1472916"/>
                  <a:gd name="connsiteX54" fmla="*/ 710064 w 1449929"/>
                  <a:gd name="connsiteY54" fmla="*/ 130263 h 1472916"/>
                  <a:gd name="connsiteX55" fmla="*/ 827557 w 1449929"/>
                  <a:gd name="connsiteY55" fmla="*/ 171130 h 1472916"/>
                  <a:gd name="connsiteX56" fmla="*/ 791798 w 1449929"/>
                  <a:gd name="connsiteY56" fmla="*/ 140480 h 1472916"/>
                  <a:gd name="connsiteX57" fmla="*/ 756040 w 1449929"/>
                  <a:gd name="connsiteY57" fmla="*/ 125155 h 1472916"/>
                  <a:gd name="connsiteX58" fmla="*/ 853099 w 1449929"/>
                  <a:gd name="connsiteY58" fmla="*/ 140480 h 1472916"/>
                  <a:gd name="connsiteX59" fmla="*/ 960375 w 1449929"/>
                  <a:gd name="connsiteY59" fmla="*/ 150697 h 1472916"/>
                  <a:gd name="connsiteX60" fmla="*/ 1128952 w 1449929"/>
                  <a:gd name="connsiteY60" fmla="*/ 186456 h 1472916"/>
                  <a:gd name="connsiteX61" fmla="*/ 1241336 w 1449929"/>
                  <a:gd name="connsiteY61" fmla="*/ 257973 h 1472916"/>
                  <a:gd name="connsiteX62" fmla="*/ 1343503 w 1449929"/>
                  <a:gd name="connsiteY62" fmla="*/ 390791 h 1472916"/>
                  <a:gd name="connsiteX63" fmla="*/ 1369045 w 1449929"/>
                  <a:gd name="connsiteY63" fmla="*/ 441875 h 1472916"/>
                  <a:gd name="connsiteX64" fmla="*/ 1348612 w 1449929"/>
                  <a:gd name="connsiteY64" fmla="*/ 375466 h 1472916"/>
                  <a:gd name="connsiteX65" fmla="*/ 1317962 w 1449929"/>
                  <a:gd name="connsiteY65" fmla="*/ 324382 h 1472916"/>
                  <a:gd name="connsiteX66" fmla="*/ 1287311 w 1449929"/>
                  <a:gd name="connsiteY66" fmla="*/ 293732 h 1472916"/>
                  <a:gd name="connsiteX67" fmla="*/ 1425238 w 1449929"/>
                  <a:gd name="connsiteY67" fmla="*/ 355032 h 1472916"/>
                  <a:gd name="connsiteX68" fmla="*/ 1435454 w 1449929"/>
                  <a:gd name="connsiteY68" fmla="*/ 355032 h 1472916"/>
                  <a:gd name="connsiteX69" fmla="*/ 1353720 w 1449929"/>
                  <a:gd name="connsiteY69" fmla="*/ 314165 h 1472916"/>
                  <a:gd name="connsiteX70" fmla="*/ 1282203 w 1449929"/>
                  <a:gd name="connsiteY70" fmla="*/ 273298 h 1472916"/>
                  <a:gd name="connsiteX71" fmla="*/ 1205577 w 1449929"/>
                  <a:gd name="connsiteY71" fmla="*/ 206889 h 1472916"/>
                  <a:gd name="connsiteX72" fmla="*/ 1067651 w 1449929"/>
                  <a:gd name="connsiteY72" fmla="*/ 150697 h 1472916"/>
                  <a:gd name="connsiteX73" fmla="*/ 1026784 w 1449929"/>
                  <a:gd name="connsiteY73" fmla="*/ 140480 h 1472916"/>
                  <a:gd name="connsiteX74" fmla="*/ 1123843 w 1449929"/>
                  <a:gd name="connsiteY74" fmla="*/ 130263 h 1472916"/>
                  <a:gd name="connsiteX75" fmla="*/ 1077868 w 1449929"/>
                  <a:gd name="connsiteY75" fmla="*/ 120047 h 1472916"/>
                  <a:gd name="connsiteX76" fmla="*/ 1001242 w 1449929"/>
                  <a:gd name="connsiteY76" fmla="*/ 130263 h 1472916"/>
                  <a:gd name="connsiteX77" fmla="*/ 883749 w 1449929"/>
                  <a:gd name="connsiteY77" fmla="*/ 125155 h 1472916"/>
                  <a:gd name="connsiteX78" fmla="*/ 771365 w 1449929"/>
                  <a:gd name="connsiteY78" fmla="*/ 109830 h 1472916"/>
                  <a:gd name="connsiteX79" fmla="*/ 710064 w 1449929"/>
                  <a:gd name="connsiteY79" fmla="*/ 104722 h 1472916"/>
                  <a:gd name="connsiteX80" fmla="*/ 592572 w 1449929"/>
                  <a:gd name="connsiteY80" fmla="*/ 104722 h 1472916"/>
                  <a:gd name="connsiteX81" fmla="*/ 521054 w 1449929"/>
                  <a:gd name="connsiteY81" fmla="*/ 114938 h 1472916"/>
                  <a:gd name="connsiteX82" fmla="*/ 505729 w 1449929"/>
                  <a:gd name="connsiteY82" fmla="*/ 114938 h 1472916"/>
                  <a:gd name="connsiteX83" fmla="*/ 556813 w 1449929"/>
                  <a:gd name="connsiteY83" fmla="*/ 17879 h 1472916"/>
                  <a:gd name="connsiteX84" fmla="*/ 556813 w 1449929"/>
                  <a:gd name="connsiteY84" fmla="*/ 7662 h 1472916"/>
                  <a:gd name="connsiteX85" fmla="*/ 531271 w 1449929"/>
                  <a:gd name="connsiteY85" fmla="*/ 28096 h 1472916"/>
                  <a:gd name="connsiteX86" fmla="*/ 510838 w 1449929"/>
                  <a:gd name="connsiteY86" fmla="*/ 63854 h 1472916"/>
                  <a:gd name="connsiteX87" fmla="*/ 475079 w 1449929"/>
                  <a:gd name="connsiteY87" fmla="*/ 125155 h 1472916"/>
                  <a:gd name="connsiteX88" fmla="*/ 434212 w 1449929"/>
                  <a:gd name="connsiteY88" fmla="*/ 155805 h 1472916"/>
                  <a:gd name="connsiteX89" fmla="*/ 342261 w 1449929"/>
                  <a:gd name="connsiteY89" fmla="*/ 201781 h 1472916"/>
                  <a:gd name="connsiteX90" fmla="*/ 224768 w 1449929"/>
                  <a:gd name="connsiteY90" fmla="*/ 263081 h 1472916"/>
                  <a:gd name="connsiteX91" fmla="*/ 137926 w 1449929"/>
                  <a:gd name="connsiteY91" fmla="*/ 319273 h 1472916"/>
                  <a:gd name="connsiteX92" fmla="*/ 86842 w 1449929"/>
                  <a:gd name="connsiteY92" fmla="*/ 375466 h 1472916"/>
                  <a:gd name="connsiteX93" fmla="*/ 45975 w 1449929"/>
                  <a:gd name="connsiteY93" fmla="*/ 426549 h 1472916"/>
                  <a:gd name="connsiteX94" fmla="*/ 51083 w 1449929"/>
                  <a:gd name="connsiteY94" fmla="*/ 375466 h 1472916"/>
                  <a:gd name="connsiteX95" fmla="*/ 86842 w 1449929"/>
                  <a:gd name="connsiteY95" fmla="*/ 309057 h 1472916"/>
                  <a:gd name="connsiteX96" fmla="*/ 107276 w 1449929"/>
                  <a:gd name="connsiteY96" fmla="*/ 263081 h 1472916"/>
                  <a:gd name="connsiteX97" fmla="*/ 97059 w 1449929"/>
                  <a:gd name="connsiteY97" fmla="*/ 232431 h 1472916"/>
                  <a:gd name="connsiteX98" fmla="*/ 76625 w 1449929"/>
                  <a:gd name="connsiteY98" fmla="*/ 298840 h 1472916"/>
                  <a:gd name="connsiteX99" fmla="*/ 40867 w 1449929"/>
                  <a:gd name="connsiteY99" fmla="*/ 360141 h 1472916"/>
                  <a:gd name="connsiteX100" fmla="*/ 20433 w 1449929"/>
                  <a:gd name="connsiteY100" fmla="*/ 446983 h 1472916"/>
                  <a:gd name="connsiteX101" fmla="*/ 15325 w 1449929"/>
                  <a:gd name="connsiteY101" fmla="*/ 508284 h 1472916"/>
                  <a:gd name="connsiteX102" fmla="*/ 5108 w 1449929"/>
                  <a:gd name="connsiteY102" fmla="*/ 615560 h 1472916"/>
                  <a:gd name="connsiteX103" fmla="*/ 45975 w 1449929"/>
                  <a:gd name="connsiteY103" fmla="*/ 733052 h 1472916"/>
                  <a:gd name="connsiteX104" fmla="*/ 71517 w 1449929"/>
                  <a:gd name="connsiteY104" fmla="*/ 738161 h 1472916"/>
                  <a:gd name="connsiteX105" fmla="*/ 163468 w 1449929"/>
                  <a:gd name="connsiteY105" fmla="*/ 758594 h 1472916"/>
                  <a:gd name="connsiteX106" fmla="*/ 265635 w 1449929"/>
                  <a:gd name="connsiteY106" fmla="*/ 753486 h 1472916"/>
                  <a:gd name="connsiteX107" fmla="*/ 362695 w 1449929"/>
                  <a:gd name="connsiteY107" fmla="*/ 743269 h 1472916"/>
                  <a:gd name="connsiteX108" fmla="*/ 480187 w 1449929"/>
                  <a:gd name="connsiteY108" fmla="*/ 702402 h 1472916"/>
                  <a:gd name="connsiteX109" fmla="*/ 572138 w 1449929"/>
                  <a:gd name="connsiteY109" fmla="*/ 671752 h 1472916"/>
                  <a:gd name="connsiteX110" fmla="*/ 628330 w 1449929"/>
                  <a:gd name="connsiteY110" fmla="*/ 671752 h 1472916"/>
                  <a:gd name="connsiteX111" fmla="*/ 674306 w 1449929"/>
                  <a:gd name="connsiteY111" fmla="*/ 753486 h 1472916"/>
                  <a:gd name="connsiteX112" fmla="*/ 648764 w 1449929"/>
                  <a:gd name="connsiteY112" fmla="*/ 814786 h 1472916"/>
                  <a:gd name="connsiteX113" fmla="*/ 582355 w 1449929"/>
                  <a:gd name="connsiteY113" fmla="*/ 835220 h 1472916"/>
                  <a:gd name="connsiteX114" fmla="*/ 521054 w 1449929"/>
                  <a:gd name="connsiteY114" fmla="*/ 840328 h 1472916"/>
                  <a:gd name="connsiteX115" fmla="*/ 521054 w 1449929"/>
                  <a:gd name="connsiteY115" fmla="*/ 850545 h 1472916"/>
                  <a:gd name="connsiteX116" fmla="*/ 587463 w 1449929"/>
                  <a:gd name="connsiteY116" fmla="*/ 850545 h 1472916"/>
                  <a:gd name="connsiteX117" fmla="*/ 664089 w 1449929"/>
                  <a:gd name="connsiteY117" fmla="*/ 830111 h 1472916"/>
                  <a:gd name="connsiteX118" fmla="*/ 704956 w 1449929"/>
                  <a:gd name="connsiteY118" fmla="*/ 773919 h 1472916"/>
                  <a:gd name="connsiteX119" fmla="*/ 699848 w 1449929"/>
                  <a:gd name="connsiteY119" fmla="*/ 712619 h 1472916"/>
                  <a:gd name="connsiteX120" fmla="*/ 730498 w 1449929"/>
                  <a:gd name="connsiteY120" fmla="*/ 748377 h 1472916"/>
                  <a:gd name="connsiteX121" fmla="*/ 791798 w 1449929"/>
                  <a:gd name="connsiteY121" fmla="*/ 881195 h 1472916"/>
                  <a:gd name="connsiteX122" fmla="*/ 853099 w 1449929"/>
                  <a:gd name="connsiteY122" fmla="*/ 993580 h 1472916"/>
                  <a:gd name="connsiteX123" fmla="*/ 888858 w 1449929"/>
                  <a:gd name="connsiteY123" fmla="*/ 1105964 h 1472916"/>
                  <a:gd name="connsiteX124" fmla="*/ 893966 w 1449929"/>
                  <a:gd name="connsiteY124" fmla="*/ 1254107 h 1472916"/>
                  <a:gd name="connsiteX125" fmla="*/ 899074 w 1449929"/>
                  <a:gd name="connsiteY125" fmla="*/ 1376708 h 1472916"/>
                  <a:gd name="connsiteX126" fmla="*/ 914400 w 1449929"/>
                  <a:gd name="connsiteY126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61148 w 1449929"/>
                  <a:gd name="connsiteY33" fmla="*/ 666643 h 1472916"/>
                  <a:gd name="connsiteX34" fmla="*/ 715173 w 1449929"/>
                  <a:gd name="connsiteY34" fmla="*/ 676860 h 1472916"/>
                  <a:gd name="connsiteX35" fmla="*/ 679414 w 1449929"/>
                  <a:gd name="connsiteY35" fmla="*/ 656427 h 1472916"/>
                  <a:gd name="connsiteX36" fmla="*/ 628330 w 1449929"/>
                  <a:gd name="connsiteY36" fmla="*/ 635993 h 1472916"/>
                  <a:gd name="connsiteX37" fmla="*/ 597680 w 1449929"/>
                  <a:gd name="connsiteY37" fmla="*/ 620668 h 1472916"/>
                  <a:gd name="connsiteX38" fmla="*/ 515946 w 1449929"/>
                  <a:gd name="connsiteY38" fmla="*/ 656427 h 1472916"/>
                  <a:gd name="connsiteX39" fmla="*/ 449537 w 1449929"/>
                  <a:gd name="connsiteY39" fmla="*/ 687077 h 1472916"/>
                  <a:gd name="connsiteX40" fmla="*/ 342261 w 1449929"/>
                  <a:gd name="connsiteY40" fmla="*/ 717727 h 1472916"/>
                  <a:gd name="connsiteX41" fmla="*/ 209443 w 1449929"/>
                  <a:gd name="connsiteY41" fmla="*/ 733052 h 1472916"/>
                  <a:gd name="connsiteX42" fmla="*/ 71517 w 1449929"/>
                  <a:gd name="connsiteY42" fmla="*/ 707510 h 1472916"/>
                  <a:gd name="connsiteX43" fmla="*/ 35758 w 1449929"/>
                  <a:gd name="connsiteY43" fmla="*/ 564476 h 1472916"/>
                  <a:gd name="connsiteX44" fmla="*/ 91950 w 1449929"/>
                  <a:gd name="connsiteY44" fmla="*/ 411224 h 1472916"/>
                  <a:gd name="connsiteX45" fmla="*/ 214552 w 1449929"/>
                  <a:gd name="connsiteY45" fmla="*/ 349924 h 1472916"/>
                  <a:gd name="connsiteX46" fmla="*/ 326936 w 1449929"/>
                  <a:gd name="connsiteY46" fmla="*/ 329490 h 1472916"/>
                  <a:gd name="connsiteX47" fmla="*/ 260527 w 1449929"/>
                  <a:gd name="connsiteY47" fmla="*/ 329490 h 1472916"/>
                  <a:gd name="connsiteX48" fmla="*/ 194118 w 1449929"/>
                  <a:gd name="connsiteY48" fmla="*/ 344815 h 1472916"/>
                  <a:gd name="connsiteX49" fmla="*/ 168576 w 1449929"/>
                  <a:gd name="connsiteY49" fmla="*/ 344815 h 1472916"/>
                  <a:gd name="connsiteX50" fmla="*/ 209443 w 1449929"/>
                  <a:gd name="connsiteY50" fmla="*/ 298840 h 1472916"/>
                  <a:gd name="connsiteX51" fmla="*/ 398453 w 1449929"/>
                  <a:gd name="connsiteY51" fmla="*/ 206889 h 1472916"/>
                  <a:gd name="connsiteX52" fmla="*/ 546596 w 1449929"/>
                  <a:gd name="connsiteY52" fmla="*/ 135372 h 1472916"/>
                  <a:gd name="connsiteX53" fmla="*/ 710064 w 1449929"/>
                  <a:gd name="connsiteY53" fmla="*/ 130263 h 1472916"/>
                  <a:gd name="connsiteX54" fmla="*/ 827557 w 1449929"/>
                  <a:gd name="connsiteY54" fmla="*/ 171130 h 1472916"/>
                  <a:gd name="connsiteX55" fmla="*/ 791798 w 1449929"/>
                  <a:gd name="connsiteY55" fmla="*/ 140480 h 1472916"/>
                  <a:gd name="connsiteX56" fmla="*/ 756040 w 1449929"/>
                  <a:gd name="connsiteY56" fmla="*/ 125155 h 1472916"/>
                  <a:gd name="connsiteX57" fmla="*/ 853099 w 1449929"/>
                  <a:gd name="connsiteY57" fmla="*/ 140480 h 1472916"/>
                  <a:gd name="connsiteX58" fmla="*/ 960375 w 1449929"/>
                  <a:gd name="connsiteY58" fmla="*/ 150697 h 1472916"/>
                  <a:gd name="connsiteX59" fmla="*/ 1128952 w 1449929"/>
                  <a:gd name="connsiteY59" fmla="*/ 186456 h 1472916"/>
                  <a:gd name="connsiteX60" fmla="*/ 1241336 w 1449929"/>
                  <a:gd name="connsiteY60" fmla="*/ 257973 h 1472916"/>
                  <a:gd name="connsiteX61" fmla="*/ 1343503 w 1449929"/>
                  <a:gd name="connsiteY61" fmla="*/ 390791 h 1472916"/>
                  <a:gd name="connsiteX62" fmla="*/ 1369045 w 1449929"/>
                  <a:gd name="connsiteY62" fmla="*/ 441875 h 1472916"/>
                  <a:gd name="connsiteX63" fmla="*/ 1348612 w 1449929"/>
                  <a:gd name="connsiteY63" fmla="*/ 375466 h 1472916"/>
                  <a:gd name="connsiteX64" fmla="*/ 1317962 w 1449929"/>
                  <a:gd name="connsiteY64" fmla="*/ 324382 h 1472916"/>
                  <a:gd name="connsiteX65" fmla="*/ 1287311 w 1449929"/>
                  <a:gd name="connsiteY65" fmla="*/ 293732 h 1472916"/>
                  <a:gd name="connsiteX66" fmla="*/ 1425238 w 1449929"/>
                  <a:gd name="connsiteY66" fmla="*/ 355032 h 1472916"/>
                  <a:gd name="connsiteX67" fmla="*/ 1435454 w 1449929"/>
                  <a:gd name="connsiteY67" fmla="*/ 355032 h 1472916"/>
                  <a:gd name="connsiteX68" fmla="*/ 1353720 w 1449929"/>
                  <a:gd name="connsiteY68" fmla="*/ 314165 h 1472916"/>
                  <a:gd name="connsiteX69" fmla="*/ 1282203 w 1449929"/>
                  <a:gd name="connsiteY69" fmla="*/ 273298 h 1472916"/>
                  <a:gd name="connsiteX70" fmla="*/ 1205577 w 1449929"/>
                  <a:gd name="connsiteY70" fmla="*/ 206889 h 1472916"/>
                  <a:gd name="connsiteX71" fmla="*/ 1067651 w 1449929"/>
                  <a:gd name="connsiteY71" fmla="*/ 150697 h 1472916"/>
                  <a:gd name="connsiteX72" fmla="*/ 1026784 w 1449929"/>
                  <a:gd name="connsiteY72" fmla="*/ 140480 h 1472916"/>
                  <a:gd name="connsiteX73" fmla="*/ 1123843 w 1449929"/>
                  <a:gd name="connsiteY73" fmla="*/ 130263 h 1472916"/>
                  <a:gd name="connsiteX74" fmla="*/ 1077868 w 1449929"/>
                  <a:gd name="connsiteY74" fmla="*/ 120047 h 1472916"/>
                  <a:gd name="connsiteX75" fmla="*/ 1001242 w 1449929"/>
                  <a:gd name="connsiteY75" fmla="*/ 130263 h 1472916"/>
                  <a:gd name="connsiteX76" fmla="*/ 883749 w 1449929"/>
                  <a:gd name="connsiteY76" fmla="*/ 125155 h 1472916"/>
                  <a:gd name="connsiteX77" fmla="*/ 771365 w 1449929"/>
                  <a:gd name="connsiteY77" fmla="*/ 109830 h 1472916"/>
                  <a:gd name="connsiteX78" fmla="*/ 710064 w 1449929"/>
                  <a:gd name="connsiteY78" fmla="*/ 104722 h 1472916"/>
                  <a:gd name="connsiteX79" fmla="*/ 592572 w 1449929"/>
                  <a:gd name="connsiteY79" fmla="*/ 104722 h 1472916"/>
                  <a:gd name="connsiteX80" fmla="*/ 521054 w 1449929"/>
                  <a:gd name="connsiteY80" fmla="*/ 114938 h 1472916"/>
                  <a:gd name="connsiteX81" fmla="*/ 505729 w 1449929"/>
                  <a:gd name="connsiteY81" fmla="*/ 114938 h 1472916"/>
                  <a:gd name="connsiteX82" fmla="*/ 556813 w 1449929"/>
                  <a:gd name="connsiteY82" fmla="*/ 17879 h 1472916"/>
                  <a:gd name="connsiteX83" fmla="*/ 556813 w 1449929"/>
                  <a:gd name="connsiteY83" fmla="*/ 7662 h 1472916"/>
                  <a:gd name="connsiteX84" fmla="*/ 531271 w 1449929"/>
                  <a:gd name="connsiteY84" fmla="*/ 28096 h 1472916"/>
                  <a:gd name="connsiteX85" fmla="*/ 510838 w 1449929"/>
                  <a:gd name="connsiteY85" fmla="*/ 63854 h 1472916"/>
                  <a:gd name="connsiteX86" fmla="*/ 475079 w 1449929"/>
                  <a:gd name="connsiteY86" fmla="*/ 125155 h 1472916"/>
                  <a:gd name="connsiteX87" fmla="*/ 434212 w 1449929"/>
                  <a:gd name="connsiteY87" fmla="*/ 155805 h 1472916"/>
                  <a:gd name="connsiteX88" fmla="*/ 342261 w 1449929"/>
                  <a:gd name="connsiteY88" fmla="*/ 201781 h 1472916"/>
                  <a:gd name="connsiteX89" fmla="*/ 224768 w 1449929"/>
                  <a:gd name="connsiteY89" fmla="*/ 263081 h 1472916"/>
                  <a:gd name="connsiteX90" fmla="*/ 137926 w 1449929"/>
                  <a:gd name="connsiteY90" fmla="*/ 319273 h 1472916"/>
                  <a:gd name="connsiteX91" fmla="*/ 86842 w 1449929"/>
                  <a:gd name="connsiteY91" fmla="*/ 375466 h 1472916"/>
                  <a:gd name="connsiteX92" fmla="*/ 45975 w 1449929"/>
                  <a:gd name="connsiteY92" fmla="*/ 426549 h 1472916"/>
                  <a:gd name="connsiteX93" fmla="*/ 51083 w 1449929"/>
                  <a:gd name="connsiteY93" fmla="*/ 375466 h 1472916"/>
                  <a:gd name="connsiteX94" fmla="*/ 86842 w 1449929"/>
                  <a:gd name="connsiteY94" fmla="*/ 309057 h 1472916"/>
                  <a:gd name="connsiteX95" fmla="*/ 107276 w 1449929"/>
                  <a:gd name="connsiteY95" fmla="*/ 263081 h 1472916"/>
                  <a:gd name="connsiteX96" fmla="*/ 97059 w 1449929"/>
                  <a:gd name="connsiteY96" fmla="*/ 232431 h 1472916"/>
                  <a:gd name="connsiteX97" fmla="*/ 76625 w 1449929"/>
                  <a:gd name="connsiteY97" fmla="*/ 298840 h 1472916"/>
                  <a:gd name="connsiteX98" fmla="*/ 40867 w 1449929"/>
                  <a:gd name="connsiteY98" fmla="*/ 360141 h 1472916"/>
                  <a:gd name="connsiteX99" fmla="*/ 20433 w 1449929"/>
                  <a:gd name="connsiteY99" fmla="*/ 446983 h 1472916"/>
                  <a:gd name="connsiteX100" fmla="*/ 15325 w 1449929"/>
                  <a:gd name="connsiteY100" fmla="*/ 508284 h 1472916"/>
                  <a:gd name="connsiteX101" fmla="*/ 5108 w 1449929"/>
                  <a:gd name="connsiteY101" fmla="*/ 615560 h 1472916"/>
                  <a:gd name="connsiteX102" fmla="*/ 45975 w 1449929"/>
                  <a:gd name="connsiteY102" fmla="*/ 733052 h 1472916"/>
                  <a:gd name="connsiteX103" fmla="*/ 71517 w 1449929"/>
                  <a:gd name="connsiteY103" fmla="*/ 738161 h 1472916"/>
                  <a:gd name="connsiteX104" fmla="*/ 163468 w 1449929"/>
                  <a:gd name="connsiteY104" fmla="*/ 758594 h 1472916"/>
                  <a:gd name="connsiteX105" fmla="*/ 265635 w 1449929"/>
                  <a:gd name="connsiteY105" fmla="*/ 753486 h 1472916"/>
                  <a:gd name="connsiteX106" fmla="*/ 362695 w 1449929"/>
                  <a:gd name="connsiteY106" fmla="*/ 743269 h 1472916"/>
                  <a:gd name="connsiteX107" fmla="*/ 480187 w 1449929"/>
                  <a:gd name="connsiteY107" fmla="*/ 702402 h 1472916"/>
                  <a:gd name="connsiteX108" fmla="*/ 572138 w 1449929"/>
                  <a:gd name="connsiteY108" fmla="*/ 671752 h 1472916"/>
                  <a:gd name="connsiteX109" fmla="*/ 628330 w 1449929"/>
                  <a:gd name="connsiteY109" fmla="*/ 671752 h 1472916"/>
                  <a:gd name="connsiteX110" fmla="*/ 674306 w 1449929"/>
                  <a:gd name="connsiteY110" fmla="*/ 753486 h 1472916"/>
                  <a:gd name="connsiteX111" fmla="*/ 648764 w 1449929"/>
                  <a:gd name="connsiteY111" fmla="*/ 814786 h 1472916"/>
                  <a:gd name="connsiteX112" fmla="*/ 582355 w 1449929"/>
                  <a:gd name="connsiteY112" fmla="*/ 835220 h 1472916"/>
                  <a:gd name="connsiteX113" fmla="*/ 521054 w 1449929"/>
                  <a:gd name="connsiteY113" fmla="*/ 840328 h 1472916"/>
                  <a:gd name="connsiteX114" fmla="*/ 521054 w 1449929"/>
                  <a:gd name="connsiteY114" fmla="*/ 850545 h 1472916"/>
                  <a:gd name="connsiteX115" fmla="*/ 587463 w 1449929"/>
                  <a:gd name="connsiteY115" fmla="*/ 850545 h 1472916"/>
                  <a:gd name="connsiteX116" fmla="*/ 664089 w 1449929"/>
                  <a:gd name="connsiteY116" fmla="*/ 830111 h 1472916"/>
                  <a:gd name="connsiteX117" fmla="*/ 704956 w 1449929"/>
                  <a:gd name="connsiteY117" fmla="*/ 773919 h 1472916"/>
                  <a:gd name="connsiteX118" fmla="*/ 699848 w 1449929"/>
                  <a:gd name="connsiteY118" fmla="*/ 712619 h 1472916"/>
                  <a:gd name="connsiteX119" fmla="*/ 730498 w 1449929"/>
                  <a:gd name="connsiteY119" fmla="*/ 748377 h 1472916"/>
                  <a:gd name="connsiteX120" fmla="*/ 791798 w 1449929"/>
                  <a:gd name="connsiteY120" fmla="*/ 881195 h 1472916"/>
                  <a:gd name="connsiteX121" fmla="*/ 853099 w 1449929"/>
                  <a:gd name="connsiteY121" fmla="*/ 993580 h 1472916"/>
                  <a:gd name="connsiteX122" fmla="*/ 888858 w 1449929"/>
                  <a:gd name="connsiteY122" fmla="*/ 1105964 h 1472916"/>
                  <a:gd name="connsiteX123" fmla="*/ 893966 w 1449929"/>
                  <a:gd name="connsiteY123" fmla="*/ 1254107 h 1472916"/>
                  <a:gd name="connsiteX124" fmla="*/ 899074 w 1449929"/>
                  <a:gd name="connsiteY124" fmla="*/ 1376708 h 1472916"/>
                  <a:gd name="connsiteX125" fmla="*/ 914400 w 1449929"/>
                  <a:gd name="connsiteY125" fmla="*/ 1458442 h 1472916"/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15173 w 1449929"/>
                  <a:gd name="connsiteY33" fmla="*/ 676860 h 1472916"/>
                  <a:gd name="connsiteX34" fmla="*/ 679414 w 1449929"/>
                  <a:gd name="connsiteY34" fmla="*/ 656427 h 1472916"/>
                  <a:gd name="connsiteX35" fmla="*/ 628330 w 1449929"/>
                  <a:gd name="connsiteY35" fmla="*/ 635993 h 1472916"/>
                  <a:gd name="connsiteX36" fmla="*/ 597680 w 1449929"/>
                  <a:gd name="connsiteY36" fmla="*/ 620668 h 1472916"/>
                  <a:gd name="connsiteX37" fmla="*/ 515946 w 1449929"/>
                  <a:gd name="connsiteY37" fmla="*/ 656427 h 1472916"/>
                  <a:gd name="connsiteX38" fmla="*/ 449537 w 1449929"/>
                  <a:gd name="connsiteY38" fmla="*/ 687077 h 1472916"/>
                  <a:gd name="connsiteX39" fmla="*/ 342261 w 1449929"/>
                  <a:gd name="connsiteY39" fmla="*/ 717727 h 1472916"/>
                  <a:gd name="connsiteX40" fmla="*/ 209443 w 1449929"/>
                  <a:gd name="connsiteY40" fmla="*/ 733052 h 1472916"/>
                  <a:gd name="connsiteX41" fmla="*/ 71517 w 1449929"/>
                  <a:gd name="connsiteY41" fmla="*/ 707510 h 1472916"/>
                  <a:gd name="connsiteX42" fmla="*/ 35758 w 1449929"/>
                  <a:gd name="connsiteY42" fmla="*/ 564476 h 1472916"/>
                  <a:gd name="connsiteX43" fmla="*/ 91950 w 1449929"/>
                  <a:gd name="connsiteY43" fmla="*/ 411224 h 1472916"/>
                  <a:gd name="connsiteX44" fmla="*/ 214552 w 1449929"/>
                  <a:gd name="connsiteY44" fmla="*/ 349924 h 1472916"/>
                  <a:gd name="connsiteX45" fmla="*/ 326936 w 1449929"/>
                  <a:gd name="connsiteY45" fmla="*/ 329490 h 1472916"/>
                  <a:gd name="connsiteX46" fmla="*/ 260527 w 1449929"/>
                  <a:gd name="connsiteY46" fmla="*/ 329490 h 1472916"/>
                  <a:gd name="connsiteX47" fmla="*/ 194118 w 1449929"/>
                  <a:gd name="connsiteY47" fmla="*/ 344815 h 1472916"/>
                  <a:gd name="connsiteX48" fmla="*/ 168576 w 1449929"/>
                  <a:gd name="connsiteY48" fmla="*/ 344815 h 1472916"/>
                  <a:gd name="connsiteX49" fmla="*/ 209443 w 1449929"/>
                  <a:gd name="connsiteY49" fmla="*/ 298840 h 1472916"/>
                  <a:gd name="connsiteX50" fmla="*/ 398453 w 1449929"/>
                  <a:gd name="connsiteY50" fmla="*/ 206889 h 1472916"/>
                  <a:gd name="connsiteX51" fmla="*/ 546596 w 1449929"/>
                  <a:gd name="connsiteY51" fmla="*/ 135372 h 1472916"/>
                  <a:gd name="connsiteX52" fmla="*/ 710064 w 1449929"/>
                  <a:gd name="connsiteY52" fmla="*/ 130263 h 1472916"/>
                  <a:gd name="connsiteX53" fmla="*/ 827557 w 1449929"/>
                  <a:gd name="connsiteY53" fmla="*/ 171130 h 1472916"/>
                  <a:gd name="connsiteX54" fmla="*/ 791798 w 1449929"/>
                  <a:gd name="connsiteY54" fmla="*/ 140480 h 1472916"/>
                  <a:gd name="connsiteX55" fmla="*/ 756040 w 1449929"/>
                  <a:gd name="connsiteY55" fmla="*/ 125155 h 1472916"/>
                  <a:gd name="connsiteX56" fmla="*/ 853099 w 1449929"/>
                  <a:gd name="connsiteY56" fmla="*/ 140480 h 1472916"/>
                  <a:gd name="connsiteX57" fmla="*/ 960375 w 1449929"/>
                  <a:gd name="connsiteY57" fmla="*/ 150697 h 1472916"/>
                  <a:gd name="connsiteX58" fmla="*/ 1128952 w 1449929"/>
                  <a:gd name="connsiteY58" fmla="*/ 186456 h 1472916"/>
                  <a:gd name="connsiteX59" fmla="*/ 1241336 w 1449929"/>
                  <a:gd name="connsiteY59" fmla="*/ 257973 h 1472916"/>
                  <a:gd name="connsiteX60" fmla="*/ 1343503 w 1449929"/>
                  <a:gd name="connsiteY60" fmla="*/ 390791 h 1472916"/>
                  <a:gd name="connsiteX61" fmla="*/ 1369045 w 1449929"/>
                  <a:gd name="connsiteY61" fmla="*/ 441875 h 1472916"/>
                  <a:gd name="connsiteX62" fmla="*/ 1348612 w 1449929"/>
                  <a:gd name="connsiteY62" fmla="*/ 375466 h 1472916"/>
                  <a:gd name="connsiteX63" fmla="*/ 1317962 w 1449929"/>
                  <a:gd name="connsiteY63" fmla="*/ 324382 h 1472916"/>
                  <a:gd name="connsiteX64" fmla="*/ 1287311 w 1449929"/>
                  <a:gd name="connsiteY64" fmla="*/ 293732 h 1472916"/>
                  <a:gd name="connsiteX65" fmla="*/ 1425238 w 1449929"/>
                  <a:gd name="connsiteY65" fmla="*/ 355032 h 1472916"/>
                  <a:gd name="connsiteX66" fmla="*/ 1435454 w 1449929"/>
                  <a:gd name="connsiteY66" fmla="*/ 355032 h 1472916"/>
                  <a:gd name="connsiteX67" fmla="*/ 1353720 w 1449929"/>
                  <a:gd name="connsiteY67" fmla="*/ 314165 h 1472916"/>
                  <a:gd name="connsiteX68" fmla="*/ 1282203 w 1449929"/>
                  <a:gd name="connsiteY68" fmla="*/ 273298 h 1472916"/>
                  <a:gd name="connsiteX69" fmla="*/ 1205577 w 1449929"/>
                  <a:gd name="connsiteY69" fmla="*/ 206889 h 1472916"/>
                  <a:gd name="connsiteX70" fmla="*/ 1067651 w 1449929"/>
                  <a:gd name="connsiteY70" fmla="*/ 150697 h 1472916"/>
                  <a:gd name="connsiteX71" fmla="*/ 1026784 w 1449929"/>
                  <a:gd name="connsiteY71" fmla="*/ 140480 h 1472916"/>
                  <a:gd name="connsiteX72" fmla="*/ 1123843 w 1449929"/>
                  <a:gd name="connsiteY72" fmla="*/ 130263 h 1472916"/>
                  <a:gd name="connsiteX73" fmla="*/ 1077868 w 1449929"/>
                  <a:gd name="connsiteY73" fmla="*/ 120047 h 1472916"/>
                  <a:gd name="connsiteX74" fmla="*/ 1001242 w 1449929"/>
                  <a:gd name="connsiteY74" fmla="*/ 130263 h 1472916"/>
                  <a:gd name="connsiteX75" fmla="*/ 883749 w 1449929"/>
                  <a:gd name="connsiteY75" fmla="*/ 125155 h 1472916"/>
                  <a:gd name="connsiteX76" fmla="*/ 771365 w 1449929"/>
                  <a:gd name="connsiteY76" fmla="*/ 109830 h 1472916"/>
                  <a:gd name="connsiteX77" fmla="*/ 710064 w 1449929"/>
                  <a:gd name="connsiteY77" fmla="*/ 104722 h 1472916"/>
                  <a:gd name="connsiteX78" fmla="*/ 592572 w 1449929"/>
                  <a:gd name="connsiteY78" fmla="*/ 104722 h 1472916"/>
                  <a:gd name="connsiteX79" fmla="*/ 521054 w 1449929"/>
                  <a:gd name="connsiteY79" fmla="*/ 114938 h 1472916"/>
                  <a:gd name="connsiteX80" fmla="*/ 505729 w 1449929"/>
                  <a:gd name="connsiteY80" fmla="*/ 114938 h 1472916"/>
                  <a:gd name="connsiteX81" fmla="*/ 556813 w 1449929"/>
                  <a:gd name="connsiteY81" fmla="*/ 17879 h 1472916"/>
                  <a:gd name="connsiteX82" fmla="*/ 556813 w 1449929"/>
                  <a:gd name="connsiteY82" fmla="*/ 7662 h 1472916"/>
                  <a:gd name="connsiteX83" fmla="*/ 531271 w 1449929"/>
                  <a:gd name="connsiteY83" fmla="*/ 28096 h 1472916"/>
                  <a:gd name="connsiteX84" fmla="*/ 510838 w 1449929"/>
                  <a:gd name="connsiteY84" fmla="*/ 63854 h 1472916"/>
                  <a:gd name="connsiteX85" fmla="*/ 475079 w 1449929"/>
                  <a:gd name="connsiteY85" fmla="*/ 125155 h 1472916"/>
                  <a:gd name="connsiteX86" fmla="*/ 434212 w 1449929"/>
                  <a:gd name="connsiteY86" fmla="*/ 155805 h 1472916"/>
                  <a:gd name="connsiteX87" fmla="*/ 342261 w 1449929"/>
                  <a:gd name="connsiteY87" fmla="*/ 201781 h 1472916"/>
                  <a:gd name="connsiteX88" fmla="*/ 224768 w 1449929"/>
                  <a:gd name="connsiteY88" fmla="*/ 263081 h 1472916"/>
                  <a:gd name="connsiteX89" fmla="*/ 137926 w 1449929"/>
                  <a:gd name="connsiteY89" fmla="*/ 319273 h 1472916"/>
                  <a:gd name="connsiteX90" fmla="*/ 86842 w 1449929"/>
                  <a:gd name="connsiteY90" fmla="*/ 375466 h 1472916"/>
                  <a:gd name="connsiteX91" fmla="*/ 45975 w 1449929"/>
                  <a:gd name="connsiteY91" fmla="*/ 426549 h 1472916"/>
                  <a:gd name="connsiteX92" fmla="*/ 51083 w 1449929"/>
                  <a:gd name="connsiteY92" fmla="*/ 375466 h 1472916"/>
                  <a:gd name="connsiteX93" fmla="*/ 86842 w 1449929"/>
                  <a:gd name="connsiteY93" fmla="*/ 309057 h 1472916"/>
                  <a:gd name="connsiteX94" fmla="*/ 107276 w 1449929"/>
                  <a:gd name="connsiteY94" fmla="*/ 263081 h 1472916"/>
                  <a:gd name="connsiteX95" fmla="*/ 97059 w 1449929"/>
                  <a:gd name="connsiteY95" fmla="*/ 232431 h 1472916"/>
                  <a:gd name="connsiteX96" fmla="*/ 76625 w 1449929"/>
                  <a:gd name="connsiteY96" fmla="*/ 298840 h 1472916"/>
                  <a:gd name="connsiteX97" fmla="*/ 40867 w 1449929"/>
                  <a:gd name="connsiteY97" fmla="*/ 360141 h 1472916"/>
                  <a:gd name="connsiteX98" fmla="*/ 20433 w 1449929"/>
                  <a:gd name="connsiteY98" fmla="*/ 446983 h 1472916"/>
                  <a:gd name="connsiteX99" fmla="*/ 15325 w 1449929"/>
                  <a:gd name="connsiteY99" fmla="*/ 508284 h 1472916"/>
                  <a:gd name="connsiteX100" fmla="*/ 5108 w 1449929"/>
                  <a:gd name="connsiteY100" fmla="*/ 615560 h 1472916"/>
                  <a:gd name="connsiteX101" fmla="*/ 45975 w 1449929"/>
                  <a:gd name="connsiteY101" fmla="*/ 733052 h 1472916"/>
                  <a:gd name="connsiteX102" fmla="*/ 71517 w 1449929"/>
                  <a:gd name="connsiteY102" fmla="*/ 738161 h 1472916"/>
                  <a:gd name="connsiteX103" fmla="*/ 163468 w 1449929"/>
                  <a:gd name="connsiteY103" fmla="*/ 758594 h 1472916"/>
                  <a:gd name="connsiteX104" fmla="*/ 265635 w 1449929"/>
                  <a:gd name="connsiteY104" fmla="*/ 753486 h 1472916"/>
                  <a:gd name="connsiteX105" fmla="*/ 362695 w 1449929"/>
                  <a:gd name="connsiteY105" fmla="*/ 743269 h 1472916"/>
                  <a:gd name="connsiteX106" fmla="*/ 480187 w 1449929"/>
                  <a:gd name="connsiteY106" fmla="*/ 702402 h 1472916"/>
                  <a:gd name="connsiteX107" fmla="*/ 572138 w 1449929"/>
                  <a:gd name="connsiteY107" fmla="*/ 671752 h 1472916"/>
                  <a:gd name="connsiteX108" fmla="*/ 628330 w 1449929"/>
                  <a:gd name="connsiteY108" fmla="*/ 671752 h 1472916"/>
                  <a:gd name="connsiteX109" fmla="*/ 674306 w 1449929"/>
                  <a:gd name="connsiteY109" fmla="*/ 753486 h 1472916"/>
                  <a:gd name="connsiteX110" fmla="*/ 648764 w 1449929"/>
                  <a:gd name="connsiteY110" fmla="*/ 814786 h 1472916"/>
                  <a:gd name="connsiteX111" fmla="*/ 582355 w 1449929"/>
                  <a:gd name="connsiteY111" fmla="*/ 835220 h 1472916"/>
                  <a:gd name="connsiteX112" fmla="*/ 521054 w 1449929"/>
                  <a:gd name="connsiteY112" fmla="*/ 840328 h 1472916"/>
                  <a:gd name="connsiteX113" fmla="*/ 521054 w 1449929"/>
                  <a:gd name="connsiteY113" fmla="*/ 850545 h 1472916"/>
                  <a:gd name="connsiteX114" fmla="*/ 587463 w 1449929"/>
                  <a:gd name="connsiteY114" fmla="*/ 850545 h 1472916"/>
                  <a:gd name="connsiteX115" fmla="*/ 664089 w 1449929"/>
                  <a:gd name="connsiteY115" fmla="*/ 830111 h 1472916"/>
                  <a:gd name="connsiteX116" fmla="*/ 704956 w 1449929"/>
                  <a:gd name="connsiteY116" fmla="*/ 773919 h 1472916"/>
                  <a:gd name="connsiteX117" fmla="*/ 699848 w 1449929"/>
                  <a:gd name="connsiteY117" fmla="*/ 712619 h 1472916"/>
                  <a:gd name="connsiteX118" fmla="*/ 730498 w 1449929"/>
                  <a:gd name="connsiteY118" fmla="*/ 748377 h 1472916"/>
                  <a:gd name="connsiteX119" fmla="*/ 791798 w 1449929"/>
                  <a:gd name="connsiteY119" fmla="*/ 881195 h 1472916"/>
                  <a:gd name="connsiteX120" fmla="*/ 853099 w 1449929"/>
                  <a:gd name="connsiteY120" fmla="*/ 993580 h 1472916"/>
                  <a:gd name="connsiteX121" fmla="*/ 888858 w 1449929"/>
                  <a:gd name="connsiteY121" fmla="*/ 1105964 h 1472916"/>
                  <a:gd name="connsiteX122" fmla="*/ 893966 w 1449929"/>
                  <a:gd name="connsiteY122" fmla="*/ 1254107 h 1472916"/>
                  <a:gd name="connsiteX123" fmla="*/ 899074 w 1449929"/>
                  <a:gd name="connsiteY123" fmla="*/ 1376708 h 1472916"/>
                  <a:gd name="connsiteX124" fmla="*/ 914400 w 1449929"/>
                  <a:gd name="connsiteY124" fmla="*/ 1458442 h 1472916"/>
                  <a:gd name="connsiteX0" fmla="*/ 899074 w 1449929"/>
                  <a:gd name="connsiteY0" fmla="*/ 1376708 h 1382668"/>
                  <a:gd name="connsiteX1" fmla="*/ 919508 w 1449929"/>
                  <a:gd name="connsiteY1" fmla="*/ 1289866 h 1382668"/>
                  <a:gd name="connsiteX2" fmla="*/ 919508 w 1449929"/>
                  <a:gd name="connsiteY2" fmla="*/ 1157048 h 1382668"/>
                  <a:gd name="connsiteX3" fmla="*/ 929725 w 1449929"/>
                  <a:gd name="connsiteY3" fmla="*/ 1054880 h 1382668"/>
                  <a:gd name="connsiteX4" fmla="*/ 985917 w 1449929"/>
                  <a:gd name="connsiteY4" fmla="*/ 1014013 h 1382668"/>
                  <a:gd name="connsiteX5" fmla="*/ 1057434 w 1449929"/>
                  <a:gd name="connsiteY5" fmla="*/ 1034447 h 1382668"/>
                  <a:gd name="connsiteX6" fmla="*/ 1062543 w 1449929"/>
                  <a:gd name="connsiteY6" fmla="*/ 1100856 h 1382668"/>
                  <a:gd name="connsiteX7" fmla="*/ 1037001 w 1449929"/>
                  <a:gd name="connsiteY7" fmla="*/ 1172373 h 1382668"/>
                  <a:gd name="connsiteX8" fmla="*/ 1072759 w 1449929"/>
                  <a:gd name="connsiteY8" fmla="*/ 1259215 h 1382668"/>
                  <a:gd name="connsiteX9" fmla="*/ 1052326 w 1449929"/>
                  <a:gd name="connsiteY9" fmla="*/ 1197915 h 1382668"/>
                  <a:gd name="connsiteX10" fmla="*/ 1067651 w 1449929"/>
                  <a:gd name="connsiteY10" fmla="*/ 1141723 h 1382668"/>
                  <a:gd name="connsiteX11" fmla="*/ 1082976 w 1449929"/>
                  <a:gd name="connsiteY11" fmla="*/ 1085530 h 1382668"/>
                  <a:gd name="connsiteX12" fmla="*/ 1088085 w 1449929"/>
                  <a:gd name="connsiteY12" fmla="*/ 1044663 h 1382668"/>
                  <a:gd name="connsiteX13" fmla="*/ 1134060 w 1449929"/>
                  <a:gd name="connsiteY13" fmla="*/ 1070205 h 1382668"/>
                  <a:gd name="connsiteX14" fmla="*/ 1180035 w 1449929"/>
                  <a:gd name="connsiteY14" fmla="*/ 1131506 h 1382668"/>
                  <a:gd name="connsiteX15" fmla="*/ 1277095 w 1449929"/>
                  <a:gd name="connsiteY15" fmla="*/ 1187698 h 1382668"/>
                  <a:gd name="connsiteX16" fmla="*/ 1246444 w 1449929"/>
                  <a:gd name="connsiteY16" fmla="*/ 1157048 h 1382668"/>
                  <a:gd name="connsiteX17" fmla="*/ 1190252 w 1449929"/>
                  <a:gd name="connsiteY17" fmla="*/ 1116181 h 1382668"/>
                  <a:gd name="connsiteX18" fmla="*/ 1180035 w 1449929"/>
                  <a:gd name="connsiteY18" fmla="*/ 1090639 h 1382668"/>
                  <a:gd name="connsiteX19" fmla="*/ 1174927 w 1449929"/>
                  <a:gd name="connsiteY19" fmla="*/ 1080422 h 1382668"/>
                  <a:gd name="connsiteX20" fmla="*/ 1226011 w 1449929"/>
                  <a:gd name="connsiteY20" fmla="*/ 1065097 h 1382668"/>
                  <a:gd name="connsiteX21" fmla="*/ 1307745 w 1449929"/>
                  <a:gd name="connsiteY21" fmla="*/ 1059989 h 1382668"/>
                  <a:gd name="connsiteX22" fmla="*/ 1333287 w 1449929"/>
                  <a:gd name="connsiteY22" fmla="*/ 1059989 h 1382668"/>
                  <a:gd name="connsiteX23" fmla="*/ 1256661 w 1449929"/>
                  <a:gd name="connsiteY23" fmla="*/ 1044663 h 1382668"/>
                  <a:gd name="connsiteX24" fmla="*/ 1185144 w 1449929"/>
                  <a:gd name="connsiteY24" fmla="*/ 1054880 h 1382668"/>
                  <a:gd name="connsiteX25" fmla="*/ 1144277 w 1449929"/>
                  <a:gd name="connsiteY25" fmla="*/ 1039555 h 1382668"/>
                  <a:gd name="connsiteX26" fmla="*/ 1103410 w 1449929"/>
                  <a:gd name="connsiteY26" fmla="*/ 1019122 h 1382668"/>
                  <a:gd name="connsiteX27" fmla="*/ 1016567 w 1449929"/>
                  <a:gd name="connsiteY27" fmla="*/ 993580 h 1382668"/>
                  <a:gd name="connsiteX28" fmla="*/ 970592 w 1449929"/>
                  <a:gd name="connsiteY28" fmla="*/ 998688 h 1382668"/>
                  <a:gd name="connsiteX29" fmla="*/ 929725 w 1449929"/>
                  <a:gd name="connsiteY29" fmla="*/ 998688 h 1382668"/>
                  <a:gd name="connsiteX30" fmla="*/ 853099 w 1449929"/>
                  <a:gd name="connsiteY30" fmla="*/ 942496 h 1382668"/>
                  <a:gd name="connsiteX31" fmla="*/ 786690 w 1449929"/>
                  <a:gd name="connsiteY31" fmla="*/ 830111 h 1382668"/>
                  <a:gd name="connsiteX32" fmla="*/ 745823 w 1449929"/>
                  <a:gd name="connsiteY32" fmla="*/ 717727 h 1382668"/>
                  <a:gd name="connsiteX33" fmla="*/ 715173 w 1449929"/>
                  <a:gd name="connsiteY33" fmla="*/ 676860 h 1382668"/>
                  <a:gd name="connsiteX34" fmla="*/ 679414 w 1449929"/>
                  <a:gd name="connsiteY34" fmla="*/ 656427 h 1382668"/>
                  <a:gd name="connsiteX35" fmla="*/ 628330 w 1449929"/>
                  <a:gd name="connsiteY35" fmla="*/ 635993 h 1382668"/>
                  <a:gd name="connsiteX36" fmla="*/ 597680 w 1449929"/>
                  <a:gd name="connsiteY36" fmla="*/ 620668 h 1382668"/>
                  <a:gd name="connsiteX37" fmla="*/ 515946 w 1449929"/>
                  <a:gd name="connsiteY37" fmla="*/ 656427 h 1382668"/>
                  <a:gd name="connsiteX38" fmla="*/ 449537 w 1449929"/>
                  <a:gd name="connsiteY38" fmla="*/ 687077 h 1382668"/>
                  <a:gd name="connsiteX39" fmla="*/ 342261 w 1449929"/>
                  <a:gd name="connsiteY39" fmla="*/ 717727 h 1382668"/>
                  <a:gd name="connsiteX40" fmla="*/ 209443 w 1449929"/>
                  <a:gd name="connsiteY40" fmla="*/ 733052 h 1382668"/>
                  <a:gd name="connsiteX41" fmla="*/ 71517 w 1449929"/>
                  <a:gd name="connsiteY41" fmla="*/ 707510 h 1382668"/>
                  <a:gd name="connsiteX42" fmla="*/ 35758 w 1449929"/>
                  <a:gd name="connsiteY42" fmla="*/ 564476 h 1382668"/>
                  <a:gd name="connsiteX43" fmla="*/ 91950 w 1449929"/>
                  <a:gd name="connsiteY43" fmla="*/ 411224 h 1382668"/>
                  <a:gd name="connsiteX44" fmla="*/ 214552 w 1449929"/>
                  <a:gd name="connsiteY44" fmla="*/ 349924 h 1382668"/>
                  <a:gd name="connsiteX45" fmla="*/ 326936 w 1449929"/>
                  <a:gd name="connsiteY45" fmla="*/ 329490 h 1382668"/>
                  <a:gd name="connsiteX46" fmla="*/ 260527 w 1449929"/>
                  <a:gd name="connsiteY46" fmla="*/ 329490 h 1382668"/>
                  <a:gd name="connsiteX47" fmla="*/ 194118 w 1449929"/>
                  <a:gd name="connsiteY47" fmla="*/ 344815 h 1382668"/>
                  <a:gd name="connsiteX48" fmla="*/ 168576 w 1449929"/>
                  <a:gd name="connsiteY48" fmla="*/ 344815 h 1382668"/>
                  <a:gd name="connsiteX49" fmla="*/ 209443 w 1449929"/>
                  <a:gd name="connsiteY49" fmla="*/ 298840 h 1382668"/>
                  <a:gd name="connsiteX50" fmla="*/ 398453 w 1449929"/>
                  <a:gd name="connsiteY50" fmla="*/ 206889 h 1382668"/>
                  <a:gd name="connsiteX51" fmla="*/ 546596 w 1449929"/>
                  <a:gd name="connsiteY51" fmla="*/ 135372 h 1382668"/>
                  <a:gd name="connsiteX52" fmla="*/ 710064 w 1449929"/>
                  <a:gd name="connsiteY52" fmla="*/ 130263 h 1382668"/>
                  <a:gd name="connsiteX53" fmla="*/ 827557 w 1449929"/>
                  <a:gd name="connsiteY53" fmla="*/ 171130 h 1382668"/>
                  <a:gd name="connsiteX54" fmla="*/ 791798 w 1449929"/>
                  <a:gd name="connsiteY54" fmla="*/ 140480 h 1382668"/>
                  <a:gd name="connsiteX55" fmla="*/ 756040 w 1449929"/>
                  <a:gd name="connsiteY55" fmla="*/ 125155 h 1382668"/>
                  <a:gd name="connsiteX56" fmla="*/ 853099 w 1449929"/>
                  <a:gd name="connsiteY56" fmla="*/ 140480 h 1382668"/>
                  <a:gd name="connsiteX57" fmla="*/ 960375 w 1449929"/>
                  <a:gd name="connsiteY57" fmla="*/ 150697 h 1382668"/>
                  <a:gd name="connsiteX58" fmla="*/ 1128952 w 1449929"/>
                  <a:gd name="connsiteY58" fmla="*/ 186456 h 1382668"/>
                  <a:gd name="connsiteX59" fmla="*/ 1241336 w 1449929"/>
                  <a:gd name="connsiteY59" fmla="*/ 257973 h 1382668"/>
                  <a:gd name="connsiteX60" fmla="*/ 1343503 w 1449929"/>
                  <a:gd name="connsiteY60" fmla="*/ 390791 h 1382668"/>
                  <a:gd name="connsiteX61" fmla="*/ 1369045 w 1449929"/>
                  <a:gd name="connsiteY61" fmla="*/ 441875 h 1382668"/>
                  <a:gd name="connsiteX62" fmla="*/ 1348612 w 1449929"/>
                  <a:gd name="connsiteY62" fmla="*/ 375466 h 1382668"/>
                  <a:gd name="connsiteX63" fmla="*/ 1317962 w 1449929"/>
                  <a:gd name="connsiteY63" fmla="*/ 324382 h 1382668"/>
                  <a:gd name="connsiteX64" fmla="*/ 1287311 w 1449929"/>
                  <a:gd name="connsiteY64" fmla="*/ 293732 h 1382668"/>
                  <a:gd name="connsiteX65" fmla="*/ 1425238 w 1449929"/>
                  <a:gd name="connsiteY65" fmla="*/ 355032 h 1382668"/>
                  <a:gd name="connsiteX66" fmla="*/ 1435454 w 1449929"/>
                  <a:gd name="connsiteY66" fmla="*/ 355032 h 1382668"/>
                  <a:gd name="connsiteX67" fmla="*/ 1353720 w 1449929"/>
                  <a:gd name="connsiteY67" fmla="*/ 314165 h 1382668"/>
                  <a:gd name="connsiteX68" fmla="*/ 1282203 w 1449929"/>
                  <a:gd name="connsiteY68" fmla="*/ 273298 h 1382668"/>
                  <a:gd name="connsiteX69" fmla="*/ 1205577 w 1449929"/>
                  <a:gd name="connsiteY69" fmla="*/ 206889 h 1382668"/>
                  <a:gd name="connsiteX70" fmla="*/ 1067651 w 1449929"/>
                  <a:gd name="connsiteY70" fmla="*/ 150697 h 1382668"/>
                  <a:gd name="connsiteX71" fmla="*/ 1026784 w 1449929"/>
                  <a:gd name="connsiteY71" fmla="*/ 140480 h 1382668"/>
                  <a:gd name="connsiteX72" fmla="*/ 1123843 w 1449929"/>
                  <a:gd name="connsiteY72" fmla="*/ 130263 h 1382668"/>
                  <a:gd name="connsiteX73" fmla="*/ 1077868 w 1449929"/>
                  <a:gd name="connsiteY73" fmla="*/ 120047 h 1382668"/>
                  <a:gd name="connsiteX74" fmla="*/ 1001242 w 1449929"/>
                  <a:gd name="connsiteY74" fmla="*/ 130263 h 1382668"/>
                  <a:gd name="connsiteX75" fmla="*/ 883749 w 1449929"/>
                  <a:gd name="connsiteY75" fmla="*/ 125155 h 1382668"/>
                  <a:gd name="connsiteX76" fmla="*/ 771365 w 1449929"/>
                  <a:gd name="connsiteY76" fmla="*/ 109830 h 1382668"/>
                  <a:gd name="connsiteX77" fmla="*/ 710064 w 1449929"/>
                  <a:gd name="connsiteY77" fmla="*/ 104722 h 1382668"/>
                  <a:gd name="connsiteX78" fmla="*/ 592572 w 1449929"/>
                  <a:gd name="connsiteY78" fmla="*/ 104722 h 1382668"/>
                  <a:gd name="connsiteX79" fmla="*/ 521054 w 1449929"/>
                  <a:gd name="connsiteY79" fmla="*/ 114938 h 1382668"/>
                  <a:gd name="connsiteX80" fmla="*/ 505729 w 1449929"/>
                  <a:gd name="connsiteY80" fmla="*/ 114938 h 1382668"/>
                  <a:gd name="connsiteX81" fmla="*/ 556813 w 1449929"/>
                  <a:gd name="connsiteY81" fmla="*/ 17879 h 1382668"/>
                  <a:gd name="connsiteX82" fmla="*/ 556813 w 1449929"/>
                  <a:gd name="connsiteY82" fmla="*/ 7662 h 1382668"/>
                  <a:gd name="connsiteX83" fmla="*/ 531271 w 1449929"/>
                  <a:gd name="connsiteY83" fmla="*/ 28096 h 1382668"/>
                  <a:gd name="connsiteX84" fmla="*/ 510838 w 1449929"/>
                  <a:gd name="connsiteY84" fmla="*/ 63854 h 1382668"/>
                  <a:gd name="connsiteX85" fmla="*/ 475079 w 1449929"/>
                  <a:gd name="connsiteY85" fmla="*/ 125155 h 1382668"/>
                  <a:gd name="connsiteX86" fmla="*/ 434212 w 1449929"/>
                  <a:gd name="connsiteY86" fmla="*/ 155805 h 1382668"/>
                  <a:gd name="connsiteX87" fmla="*/ 342261 w 1449929"/>
                  <a:gd name="connsiteY87" fmla="*/ 201781 h 1382668"/>
                  <a:gd name="connsiteX88" fmla="*/ 224768 w 1449929"/>
                  <a:gd name="connsiteY88" fmla="*/ 263081 h 1382668"/>
                  <a:gd name="connsiteX89" fmla="*/ 137926 w 1449929"/>
                  <a:gd name="connsiteY89" fmla="*/ 319273 h 1382668"/>
                  <a:gd name="connsiteX90" fmla="*/ 86842 w 1449929"/>
                  <a:gd name="connsiteY90" fmla="*/ 375466 h 1382668"/>
                  <a:gd name="connsiteX91" fmla="*/ 45975 w 1449929"/>
                  <a:gd name="connsiteY91" fmla="*/ 426549 h 1382668"/>
                  <a:gd name="connsiteX92" fmla="*/ 51083 w 1449929"/>
                  <a:gd name="connsiteY92" fmla="*/ 375466 h 1382668"/>
                  <a:gd name="connsiteX93" fmla="*/ 86842 w 1449929"/>
                  <a:gd name="connsiteY93" fmla="*/ 309057 h 1382668"/>
                  <a:gd name="connsiteX94" fmla="*/ 107276 w 1449929"/>
                  <a:gd name="connsiteY94" fmla="*/ 263081 h 1382668"/>
                  <a:gd name="connsiteX95" fmla="*/ 97059 w 1449929"/>
                  <a:gd name="connsiteY95" fmla="*/ 232431 h 1382668"/>
                  <a:gd name="connsiteX96" fmla="*/ 76625 w 1449929"/>
                  <a:gd name="connsiteY96" fmla="*/ 298840 h 1382668"/>
                  <a:gd name="connsiteX97" fmla="*/ 40867 w 1449929"/>
                  <a:gd name="connsiteY97" fmla="*/ 360141 h 1382668"/>
                  <a:gd name="connsiteX98" fmla="*/ 20433 w 1449929"/>
                  <a:gd name="connsiteY98" fmla="*/ 446983 h 1382668"/>
                  <a:gd name="connsiteX99" fmla="*/ 15325 w 1449929"/>
                  <a:gd name="connsiteY99" fmla="*/ 508284 h 1382668"/>
                  <a:gd name="connsiteX100" fmla="*/ 5108 w 1449929"/>
                  <a:gd name="connsiteY100" fmla="*/ 615560 h 1382668"/>
                  <a:gd name="connsiteX101" fmla="*/ 45975 w 1449929"/>
                  <a:gd name="connsiteY101" fmla="*/ 733052 h 1382668"/>
                  <a:gd name="connsiteX102" fmla="*/ 71517 w 1449929"/>
                  <a:gd name="connsiteY102" fmla="*/ 738161 h 1382668"/>
                  <a:gd name="connsiteX103" fmla="*/ 163468 w 1449929"/>
                  <a:gd name="connsiteY103" fmla="*/ 758594 h 1382668"/>
                  <a:gd name="connsiteX104" fmla="*/ 265635 w 1449929"/>
                  <a:gd name="connsiteY104" fmla="*/ 753486 h 1382668"/>
                  <a:gd name="connsiteX105" fmla="*/ 362695 w 1449929"/>
                  <a:gd name="connsiteY105" fmla="*/ 743269 h 1382668"/>
                  <a:gd name="connsiteX106" fmla="*/ 480187 w 1449929"/>
                  <a:gd name="connsiteY106" fmla="*/ 702402 h 1382668"/>
                  <a:gd name="connsiteX107" fmla="*/ 572138 w 1449929"/>
                  <a:gd name="connsiteY107" fmla="*/ 671752 h 1382668"/>
                  <a:gd name="connsiteX108" fmla="*/ 628330 w 1449929"/>
                  <a:gd name="connsiteY108" fmla="*/ 671752 h 1382668"/>
                  <a:gd name="connsiteX109" fmla="*/ 674306 w 1449929"/>
                  <a:gd name="connsiteY109" fmla="*/ 753486 h 1382668"/>
                  <a:gd name="connsiteX110" fmla="*/ 648764 w 1449929"/>
                  <a:gd name="connsiteY110" fmla="*/ 814786 h 1382668"/>
                  <a:gd name="connsiteX111" fmla="*/ 582355 w 1449929"/>
                  <a:gd name="connsiteY111" fmla="*/ 835220 h 1382668"/>
                  <a:gd name="connsiteX112" fmla="*/ 521054 w 1449929"/>
                  <a:gd name="connsiteY112" fmla="*/ 840328 h 1382668"/>
                  <a:gd name="connsiteX113" fmla="*/ 521054 w 1449929"/>
                  <a:gd name="connsiteY113" fmla="*/ 850545 h 1382668"/>
                  <a:gd name="connsiteX114" fmla="*/ 587463 w 1449929"/>
                  <a:gd name="connsiteY114" fmla="*/ 850545 h 1382668"/>
                  <a:gd name="connsiteX115" fmla="*/ 664089 w 1449929"/>
                  <a:gd name="connsiteY115" fmla="*/ 830111 h 1382668"/>
                  <a:gd name="connsiteX116" fmla="*/ 704956 w 1449929"/>
                  <a:gd name="connsiteY116" fmla="*/ 773919 h 1382668"/>
                  <a:gd name="connsiteX117" fmla="*/ 699848 w 1449929"/>
                  <a:gd name="connsiteY117" fmla="*/ 712619 h 1382668"/>
                  <a:gd name="connsiteX118" fmla="*/ 730498 w 1449929"/>
                  <a:gd name="connsiteY118" fmla="*/ 748377 h 1382668"/>
                  <a:gd name="connsiteX119" fmla="*/ 791798 w 1449929"/>
                  <a:gd name="connsiteY119" fmla="*/ 881195 h 1382668"/>
                  <a:gd name="connsiteX120" fmla="*/ 853099 w 1449929"/>
                  <a:gd name="connsiteY120" fmla="*/ 993580 h 1382668"/>
                  <a:gd name="connsiteX121" fmla="*/ 888858 w 1449929"/>
                  <a:gd name="connsiteY121" fmla="*/ 1105964 h 1382668"/>
                  <a:gd name="connsiteX122" fmla="*/ 893966 w 1449929"/>
                  <a:gd name="connsiteY122" fmla="*/ 1254107 h 1382668"/>
                  <a:gd name="connsiteX123" fmla="*/ 899074 w 1449929"/>
                  <a:gd name="connsiteY123" fmla="*/ 1376708 h 1382668"/>
                  <a:gd name="connsiteX0" fmla="*/ 893966 w 1449929"/>
                  <a:gd name="connsiteY0" fmla="*/ 1254107 h 1306042"/>
                  <a:gd name="connsiteX1" fmla="*/ 919508 w 1449929"/>
                  <a:gd name="connsiteY1" fmla="*/ 1289866 h 1306042"/>
                  <a:gd name="connsiteX2" fmla="*/ 919508 w 1449929"/>
                  <a:gd name="connsiteY2" fmla="*/ 1157048 h 1306042"/>
                  <a:gd name="connsiteX3" fmla="*/ 929725 w 1449929"/>
                  <a:gd name="connsiteY3" fmla="*/ 1054880 h 1306042"/>
                  <a:gd name="connsiteX4" fmla="*/ 985917 w 1449929"/>
                  <a:gd name="connsiteY4" fmla="*/ 1014013 h 1306042"/>
                  <a:gd name="connsiteX5" fmla="*/ 1057434 w 1449929"/>
                  <a:gd name="connsiteY5" fmla="*/ 1034447 h 1306042"/>
                  <a:gd name="connsiteX6" fmla="*/ 1062543 w 1449929"/>
                  <a:gd name="connsiteY6" fmla="*/ 1100856 h 1306042"/>
                  <a:gd name="connsiteX7" fmla="*/ 1037001 w 1449929"/>
                  <a:gd name="connsiteY7" fmla="*/ 1172373 h 1306042"/>
                  <a:gd name="connsiteX8" fmla="*/ 1072759 w 1449929"/>
                  <a:gd name="connsiteY8" fmla="*/ 1259215 h 1306042"/>
                  <a:gd name="connsiteX9" fmla="*/ 1052326 w 1449929"/>
                  <a:gd name="connsiteY9" fmla="*/ 1197915 h 1306042"/>
                  <a:gd name="connsiteX10" fmla="*/ 1067651 w 1449929"/>
                  <a:gd name="connsiteY10" fmla="*/ 1141723 h 1306042"/>
                  <a:gd name="connsiteX11" fmla="*/ 1082976 w 1449929"/>
                  <a:gd name="connsiteY11" fmla="*/ 1085530 h 1306042"/>
                  <a:gd name="connsiteX12" fmla="*/ 1088085 w 1449929"/>
                  <a:gd name="connsiteY12" fmla="*/ 1044663 h 1306042"/>
                  <a:gd name="connsiteX13" fmla="*/ 1134060 w 1449929"/>
                  <a:gd name="connsiteY13" fmla="*/ 1070205 h 1306042"/>
                  <a:gd name="connsiteX14" fmla="*/ 1180035 w 1449929"/>
                  <a:gd name="connsiteY14" fmla="*/ 1131506 h 1306042"/>
                  <a:gd name="connsiteX15" fmla="*/ 1277095 w 1449929"/>
                  <a:gd name="connsiteY15" fmla="*/ 1187698 h 1306042"/>
                  <a:gd name="connsiteX16" fmla="*/ 1246444 w 1449929"/>
                  <a:gd name="connsiteY16" fmla="*/ 1157048 h 1306042"/>
                  <a:gd name="connsiteX17" fmla="*/ 1190252 w 1449929"/>
                  <a:gd name="connsiteY17" fmla="*/ 1116181 h 1306042"/>
                  <a:gd name="connsiteX18" fmla="*/ 1180035 w 1449929"/>
                  <a:gd name="connsiteY18" fmla="*/ 1090639 h 1306042"/>
                  <a:gd name="connsiteX19" fmla="*/ 1174927 w 1449929"/>
                  <a:gd name="connsiteY19" fmla="*/ 1080422 h 1306042"/>
                  <a:gd name="connsiteX20" fmla="*/ 1226011 w 1449929"/>
                  <a:gd name="connsiteY20" fmla="*/ 1065097 h 1306042"/>
                  <a:gd name="connsiteX21" fmla="*/ 1307745 w 1449929"/>
                  <a:gd name="connsiteY21" fmla="*/ 1059989 h 1306042"/>
                  <a:gd name="connsiteX22" fmla="*/ 1333287 w 1449929"/>
                  <a:gd name="connsiteY22" fmla="*/ 1059989 h 1306042"/>
                  <a:gd name="connsiteX23" fmla="*/ 1256661 w 1449929"/>
                  <a:gd name="connsiteY23" fmla="*/ 1044663 h 1306042"/>
                  <a:gd name="connsiteX24" fmla="*/ 1185144 w 1449929"/>
                  <a:gd name="connsiteY24" fmla="*/ 1054880 h 1306042"/>
                  <a:gd name="connsiteX25" fmla="*/ 1144277 w 1449929"/>
                  <a:gd name="connsiteY25" fmla="*/ 1039555 h 1306042"/>
                  <a:gd name="connsiteX26" fmla="*/ 1103410 w 1449929"/>
                  <a:gd name="connsiteY26" fmla="*/ 1019122 h 1306042"/>
                  <a:gd name="connsiteX27" fmla="*/ 1016567 w 1449929"/>
                  <a:gd name="connsiteY27" fmla="*/ 993580 h 1306042"/>
                  <a:gd name="connsiteX28" fmla="*/ 970592 w 1449929"/>
                  <a:gd name="connsiteY28" fmla="*/ 998688 h 1306042"/>
                  <a:gd name="connsiteX29" fmla="*/ 929725 w 1449929"/>
                  <a:gd name="connsiteY29" fmla="*/ 998688 h 1306042"/>
                  <a:gd name="connsiteX30" fmla="*/ 853099 w 1449929"/>
                  <a:gd name="connsiteY30" fmla="*/ 942496 h 1306042"/>
                  <a:gd name="connsiteX31" fmla="*/ 786690 w 1449929"/>
                  <a:gd name="connsiteY31" fmla="*/ 830111 h 1306042"/>
                  <a:gd name="connsiteX32" fmla="*/ 745823 w 1449929"/>
                  <a:gd name="connsiteY32" fmla="*/ 717727 h 1306042"/>
                  <a:gd name="connsiteX33" fmla="*/ 715173 w 1449929"/>
                  <a:gd name="connsiteY33" fmla="*/ 676860 h 1306042"/>
                  <a:gd name="connsiteX34" fmla="*/ 679414 w 1449929"/>
                  <a:gd name="connsiteY34" fmla="*/ 656427 h 1306042"/>
                  <a:gd name="connsiteX35" fmla="*/ 628330 w 1449929"/>
                  <a:gd name="connsiteY35" fmla="*/ 635993 h 1306042"/>
                  <a:gd name="connsiteX36" fmla="*/ 597680 w 1449929"/>
                  <a:gd name="connsiteY36" fmla="*/ 620668 h 1306042"/>
                  <a:gd name="connsiteX37" fmla="*/ 515946 w 1449929"/>
                  <a:gd name="connsiteY37" fmla="*/ 656427 h 1306042"/>
                  <a:gd name="connsiteX38" fmla="*/ 449537 w 1449929"/>
                  <a:gd name="connsiteY38" fmla="*/ 687077 h 1306042"/>
                  <a:gd name="connsiteX39" fmla="*/ 342261 w 1449929"/>
                  <a:gd name="connsiteY39" fmla="*/ 717727 h 1306042"/>
                  <a:gd name="connsiteX40" fmla="*/ 209443 w 1449929"/>
                  <a:gd name="connsiteY40" fmla="*/ 733052 h 1306042"/>
                  <a:gd name="connsiteX41" fmla="*/ 71517 w 1449929"/>
                  <a:gd name="connsiteY41" fmla="*/ 707510 h 1306042"/>
                  <a:gd name="connsiteX42" fmla="*/ 35758 w 1449929"/>
                  <a:gd name="connsiteY42" fmla="*/ 564476 h 1306042"/>
                  <a:gd name="connsiteX43" fmla="*/ 91950 w 1449929"/>
                  <a:gd name="connsiteY43" fmla="*/ 411224 h 1306042"/>
                  <a:gd name="connsiteX44" fmla="*/ 214552 w 1449929"/>
                  <a:gd name="connsiteY44" fmla="*/ 349924 h 1306042"/>
                  <a:gd name="connsiteX45" fmla="*/ 326936 w 1449929"/>
                  <a:gd name="connsiteY45" fmla="*/ 329490 h 1306042"/>
                  <a:gd name="connsiteX46" fmla="*/ 260527 w 1449929"/>
                  <a:gd name="connsiteY46" fmla="*/ 329490 h 1306042"/>
                  <a:gd name="connsiteX47" fmla="*/ 194118 w 1449929"/>
                  <a:gd name="connsiteY47" fmla="*/ 344815 h 1306042"/>
                  <a:gd name="connsiteX48" fmla="*/ 168576 w 1449929"/>
                  <a:gd name="connsiteY48" fmla="*/ 344815 h 1306042"/>
                  <a:gd name="connsiteX49" fmla="*/ 209443 w 1449929"/>
                  <a:gd name="connsiteY49" fmla="*/ 298840 h 1306042"/>
                  <a:gd name="connsiteX50" fmla="*/ 398453 w 1449929"/>
                  <a:gd name="connsiteY50" fmla="*/ 206889 h 1306042"/>
                  <a:gd name="connsiteX51" fmla="*/ 546596 w 1449929"/>
                  <a:gd name="connsiteY51" fmla="*/ 135372 h 1306042"/>
                  <a:gd name="connsiteX52" fmla="*/ 710064 w 1449929"/>
                  <a:gd name="connsiteY52" fmla="*/ 130263 h 1306042"/>
                  <a:gd name="connsiteX53" fmla="*/ 827557 w 1449929"/>
                  <a:gd name="connsiteY53" fmla="*/ 171130 h 1306042"/>
                  <a:gd name="connsiteX54" fmla="*/ 791798 w 1449929"/>
                  <a:gd name="connsiteY54" fmla="*/ 140480 h 1306042"/>
                  <a:gd name="connsiteX55" fmla="*/ 756040 w 1449929"/>
                  <a:gd name="connsiteY55" fmla="*/ 125155 h 1306042"/>
                  <a:gd name="connsiteX56" fmla="*/ 853099 w 1449929"/>
                  <a:gd name="connsiteY56" fmla="*/ 140480 h 1306042"/>
                  <a:gd name="connsiteX57" fmla="*/ 960375 w 1449929"/>
                  <a:gd name="connsiteY57" fmla="*/ 150697 h 1306042"/>
                  <a:gd name="connsiteX58" fmla="*/ 1128952 w 1449929"/>
                  <a:gd name="connsiteY58" fmla="*/ 186456 h 1306042"/>
                  <a:gd name="connsiteX59" fmla="*/ 1241336 w 1449929"/>
                  <a:gd name="connsiteY59" fmla="*/ 257973 h 1306042"/>
                  <a:gd name="connsiteX60" fmla="*/ 1343503 w 1449929"/>
                  <a:gd name="connsiteY60" fmla="*/ 390791 h 1306042"/>
                  <a:gd name="connsiteX61" fmla="*/ 1369045 w 1449929"/>
                  <a:gd name="connsiteY61" fmla="*/ 441875 h 1306042"/>
                  <a:gd name="connsiteX62" fmla="*/ 1348612 w 1449929"/>
                  <a:gd name="connsiteY62" fmla="*/ 375466 h 1306042"/>
                  <a:gd name="connsiteX63" fmla="*/ 1317962 w 1449929"/>
                  <a:gd name="connsiteY63" fmla="*/ 324382 h 1306042"/>
                  <a:gd name="connsiteX64" fmla="*/ 1287311 w 1449929"/>
                  <a:gd name="connsiteY64" fmla="*/ 293732 h 1306042"/>
                  <a:gd name="connsiteX65" fmla="*/ 1425238 w 1449929"/>
                  <a:gd name="connsiteY65" fmla="*/ 355032 h 1306042"/>
                  <a:gd name="connsiteX66" fmla="*/ 1435454 w 1449929"/>
                  <a:gd name="connsiteY66" fmla="*/ 355032 h 1306042"/>
                  <a:gd name="connsiteX67" fmla="*/ 1353720 w 1449929"/>
                  <a:gd name="connsiteY67" fmla="*/ 314165 h 1306042"/>
                  <a:gd name="connsiteX68" fmla="*/ 1282203 w 1449929"/>
                  <a:gd name="connsiteY68" fmla="*/ 273298 h 1306042"/>
                  <a:gd name="connsiteX69" fmla="*/ 1205577 w 1449929"/>
                  <a:gd name="connsiteY69" fmla="*/ 206889 h 1306042"/>
                  <a:gd name="connsiteX70" fmla="*/ 1067651 w 1449929"/>
                  <a:gd name="connsiteY70" fmla="*/ 150697 h 1306042"/>
                  <a:gd name="connsiteX71" fmla="*/ 1026784 w 1449929"/>
                  <a:gd name="connsiteY71" fmla="*/ 140480 h 1306042"/>
                  <a:gd name="connsiteX72" fmla="*/ 1123843 w 1449929"/>
                  <a:gd name="connsiteY72" fmla="*/ 130263 h 1306042"/>
                  <a:gd name="connsiteX73" fmla="*/ 1077868 w 1449929"/>
                  <a:gd name="connsiteY73" fmla="*/ 120047 h 1306042"/>
                  <a:gd name="connsiteX74" fmla="*/ 1001242 w 1449929"/>
                  <a:gd name="connsiteY74" fmla="*/ 130263 h 1306042"/>
                  <a:gd name="connsiteX75" fmla="*/ 883749 w 1449929"/>
                  <a:gd name="connsiteY75" fmla="*/ 125155 h 1306042"/>
                  <a:gd name="connsiteX76" fmla="*/ 771365 w 1449929"/>
                  <a:gd name="connsiteY76" fmla="*/ 109830 h 1306042"/>
                  <a:gd name="connsiteX77" fmla="*/ 710064 w 1449929"/>
                  <a:gd name="connsiteY77" fmla="*/ 104722 h 1306042"/>
                  <a:gd name="connsiteX78" fmla="*/ 592572 w 1449929"/>
                  <a:gd name="connsiteY78" fmla="*/ 104722 h 1306042"/>
                  <a:gd name="connsiteX79" fmla="*/ 521054 w 1449929"/>
                  <a:gd name="connsiteY79" fmla="*/ 114938 h 1306042"/>
                  <a:gd name="connsiteX80" fmla="*/ 505729 w 1449929"/>
                  <a:gd name="connsiteY80" fmla="*/ 114938 h 1306042"/>
                  <a:gd name="connsiteX81" fmla="*/ 556813 w 1449929"/>
                  <a:gd name="connsiteY81" fmla="*/ 17879 h 1306042"/>
                  <a:gd name="connsiteX82" fmla="*/ 556813 w 1449929"/>
                  <a:gd name="connsiteY82" fmla="*/ 7662 h 1306042"/>
                  <a:gd name="connsiteX83" fmla="*/ 531271 w 1449929"/>
                  <a:gd name="connsiteY83" fmla="*/ 28096 h 1306042"/>
                  <a:gd name="connsiteX84" fmla="*/ 510838 w 1449929"/>
                  <a:gd name="connsiteY84" fmla="*/ 63854 h 1306042"/>
                  <a:gd name="connsiteX85" fmla="*/ 475079 w 1449929"/>
                  <a:gd name="connsiteY85" fmla="*/ 125155 h 1306042"/>
                  <a:gd name="connsiteX86" fmla="*/ 434212 w 1449929"/>
                  <a:gd name="connsiteY86" fmla="*/ 155805 h 1306042"/>
                  <a:gd name="connsiteX87" fmla="*/ 342261 w 1449929"/>
                  <a:gd name="connsiteY87" fmla="*/ 201781 h 1306042"/>
                  <a:gd name="connsiteX88" fmla="*/ 224768 w 1449929"/>
                  <a:gd name="connsiteY88" fmla="*/ 263081 h 1306042"/>
                  <a:gd name="connsiteX89" fmla="*/ 137926 w 1449929"/>
                  <a:gd name="connsiteY89" fmla="*/ 319273 h 1306042"/>
                  <a:gd name="connsiteX90" fmla="*/ 86842 w 1449929"/>
                  <a:gd name="connsiteY90" fmla="*/ 375466 h 1306042"/>
                  <a:gd name="connsiteX91" fmla="*/ 45975 w 1449929"/>
                  <a:gd name="connsiteY91" fmla="*/ 426549 h 1306042"/>
                  <a:gd name="connsiteX92" fmla="*/ 51083 w 1449929"/>
                  <a:gd name="connsiteY92" fmla="*/ 375466 h 1306042"/>
                  <a:gd name="connsiteX93" fmla="*/ 86842 w 1449929"/>
                  <a:gd name="connsiteY93" fmla="*/ 309057 h 1306042"/>
                  <a:gd name="connsiteX94" fmla="*/ 107276 w 1449929"/>
                  <a:gd name="connsiteY94" fmla="*/ 263081 h 1306042"/>
                  <a:gd name="connsiteX95" fmla="*/ 97059 w 1449929"/>
                  <a:gd name="connsiteY95" fmla="*/ 232431 h 1306042"/>
                  <a:gd name="connsiteX96" fmla="*/ 76625 w 1449929"/>
                  <a:gd name="connsiteY96" fmla="*/ 298840 h 1306042"/>
                  <a:gd name="connsiteX97" fmla="*/ 40867 w 1449929"/>
                  <a:gd name="connsiteY97" fmla="*/ 360141 h 1306042"/>
                  <a:gd name="connsiteX98" fmla="*/ 20433 w 1449929"/>
                  <a:gd name="connsiteY98" fmla="*/ 446983 h 1306042"/>
                  <a:gd name="connsiteX99" fmla="*/ 15325 w 1449929"/>
                  <a:gd name="connsiteY99" fmla="*/ 508284 h 1306042"/>
                  <a:gd name="connsiteX100" fmla="*/ 5108 w 1449929"/>
                  <a:gd name="connsiteY100" fmla="*/ 615560 h 1306042"/>
                  <a:gd name="connsiteX101" fmla="*/ 45975 w 1449929"/>
                  <a:gd name="connsiteY101" fmla="*/ 733052 h 1306042"/>
                  <a:gd name="connsiteX102" fmla="*/ 71517 w 1449929"/>
                  <a:gd name="connsiteY102" fmla="*/ 738161 h 1306042"/>
                  <a:gd name="connsiteX103" fmla="*/ 163468 w 1449929"/>
                  <a:gd name="connsiteY103" fmla="*/ 758594 h 1306042"/>
                  <a:gd name="connsiteX104" fmla="*/ 265635 w 1449929"/>
                  <a:gd name="connsiteY104" fmla="*/ 753486 h 1306042"/>
                  <a:gd name="connsiteX105" fmla="*/ 362695 w 1449929"/>
                  <a:gd name="connsiteY105" fmla="*/ 743269 h 1306042"/>
                  <a:gd name="connsiteX106" fmla="*/ 480187 w 1449929"/>
                  <a:gd name="connsiteY106" fmla="*/ 702402 h 1306042"/>
                  <a:gd name="connsiteX107" fmla="*/ 572138 w 1449929"/>
                  <a:gd name="connsiteY107" fmla="*/ 671752 h 1306042"/>
                  <a:gd name="connsiteX108" fmla="*/ 628330 w 1449929"/>
                  <a:gd name="connsiteY108" fmla="*/ 671752 h 1306042"/>
                  <a:gd name="connsiteX109" fmla="*/ 674306 w 1449929"/>
                  <a:gd name="connsiteY109" fmla="*/ 753486 h 1306042"/>
                  <a:gd name="connsiteX110" fmla="*/ 648764 w 1449929"/>
                  <a:gd name="connsiteY110" fmla="*/ 814786 h 1306042"/>
                  <a:gd name="connsiteX111" fmla="*/ 582355 w 1449929"/>
                  <a:gd name="connsiteY111" fmla="*/ 835220 h 1306042"/>
                  <a:gd name="connsiteX112" fmla="*/ 521054 w 1449929"/>
                  <a:gd name="connsiteY112" fmla="*/ 840328 h 1306042"/>
                  <a:gd name="connsiteX113" fmla="*/ 521054 w 1449929"/>
                  <a:gd name="connsiteY113" fmla="*/ 850545 h 1306042"/>
                  <a:gd name="connsiteX114" fmla="*/ 587463 w 1449929"/>
                  <a:gd name="connsiteY114" fmla="*/ 850545 h 1306042"/>
                  <a:gd name="connsiteX115" fmla="*/ 664089 w 1449929"/>
                  <a:gd name="connsiteY115" fmla="*/ 830111 h 1306042"/>
                  <a:gd name="connsiteX116" fmla="*/ 704956 w 1449929"/>
                  <a:gd name="connsiteY116" fmla="*/ 773919 h 1306042"/>
                  <a:gd name="connsiteX117" fmla="*/ 699848 w 1449929"/>
                  <a:gd name="connsiteY117" fmla="*/ 712619 h 1306042"/>
                  <a:gd name="connsiteX118" fmla="*/ 730498 w 1449929"/>
                  <a:gd name="connsiteY118" fmla="*/ 748377 h 1306042"/>
                  <a:gd name="connsiteX119" fmla="*/ 791798 w 1449929"/>
                  <a:gd name="connsiteY119" fmla="*/ 881195 h 1306042"/>
                  <a:gd name="connsiteX120" fmla="*/ 853099 w 1449929"/>
                  <a:gd name="connsiteY120" fmla="*/ 993580 h 1306042"/>
                  <a:gd name="connsiteX121" fmla="*/ 888858 w 1449929"/>
                  <a:gd name="connsiteY121" fmla="*/ 1105964 h 1306042"/>
                  <a:gd name="connsiteX122" fmla="*/ 893966 w 1449929"/>
                  <a:gd name="connsiteY122" fmla="*/ 1254107 h 1306042"/>
                  <a:gd name="connsiteX0" fmla="*/ 893966 w 1449929"/>
                  <a:gd name="connsiteY0" fmla="*/ 1254107 h 1263472"/>
                  <a:gd name="connsiteX1" fmla="*/ 919508 w 1449929"/>
                  <a:gd name="connsiteY1" fmla="*/ 1157048 h 1263472"/>
                  <a:gd name="connsiteX2" fmla="*/ 929725 w 1449929"/>
                  <a:gd name="connsiteY2" fmla="*/ 1054880 h 1263472"/>
                  <a:gd name="connsiteX3" fmla="*/ 985917 w 1449929"/>
                  <a:gd name="connsiteY3" fmla="*/ 1014013 h 1263472"/>
                  <a:gd name="connsiteX4" fmla="*/ 1057434 w 1449929"/>
                  <a:gd name="connsiteY4" fmla="*/ 1034447 h 1263472"/>
                  <a:gd name="connsiteX5" fmla="*/ 1062543 w 1449929"/>
                  <a:gd name="connsiteY5" fmla="*/ 1100856 h 1263472"/>
                  <a:gd name="connsiteX6" fmla="*/ 1037001 w 1449929"/>
                  <a:gd name="connsiteY6" fmla="*/ 1172373 h 1263472"/>
                  <a:gd name="connsiteX7" fmla="*/ 1072759 w 1449929"/>
                  <a:gd name="connsiteY7" fmla="*/ 1259215 h 1263472"/>
                  <a:gd name="connsiteX8" fmla="*/ 1052326 w 1449929"/>
                  <a:gd name="connsiteY8" fmla="*/ 1197915 h 1263472"/>
                  <a:gd name="connsiteX9" fmla="*/ 1067651 w 1449929"/>
                  <a:gd name="connsiteY9" fmla="*/ 1141723 h 1263472"/>
                  <a:gd name="connsiteX10" fmla="*/ 1082976 w 1449929"/>
                  <a:gd name="connsiteY10" fmla="*/ 1085530 h 1263472"/>
                  <a:gd name="connsiteX11" fmla="*/ 1088085 w 1449929"/>
                  <a:gd name="connsiteY11" fmla="*/ 1044663 h 1263472"/>
                  <a:gd name="connsiteX12" fmla="*/ 1134060 w 1449929"/>
                  <a:gd name="connsiteY12" fmla="*/ 1070205 h 1263472"/>
                  <a:gd name="connsiteX13" fmla="*/ 1180035 w 1449929"/>
                  <a:gd name="connsiteY13" fmla="*/ 1131506 h 1263472"/>
                  <a:gd name="connsiteX14" fmla="*/ 1277095 w 1449929"/>
                  <a:gd name="connsiteY14" fmla="*/ 1187698 h 1263472"/>
                  <a:gd name="connsiteX15" fmla="*/ 1246444 w 1449929"/>
                  <a:gd name="connsiteY15" fmla="*/ 1157048 h 1263472"/>
                  <a:gd name="connsiteX16" fmla="*/ 1190252 w 1449929"/>
                  <a:gd name="connsiteY16" fmla="*/ 1116181 h 1263472"/>
                  <a:gd name="connsiteX17" fmla="*/ 1180035 w 1449929"/>
                  <a:gd name="connsiteY17" fmla="*/ 1090639 h 1263472"/>
                  <a:gd name="connsiteX18" fmla="*/ 1174927 w 1449929"/>
                  <a:gd name="connsiteY18" fmla="*/ 1080422 h 1263472"/>
                  <a:gd name="connsiteX19" fmla="*/ 1226011 w 1449929"/>
                  <a:gd name="connsiteY19" fmla="*/ 1065097 h 1263472"/>
                  <a:gd name="connsiteX20" fmla="*/ 1307745 w 1449929"/>
                  <a:gd name="connsiteY20" fmla="*/ 1059989 h 1263472"/>
                  <a:gd name="connsiteX21" fmla="*/ 1333287 w 1449929"/>
                  <a:gd name="connsiteY21" fmla="*/ 1059989 h 1263472"/>
                  <a:gd name="connsiteX22" fmla="*/ 1256661 w 1449929"/>
                  <a:gd name="connsiteY22" fmla="*/ 1044663 h 1263472"/>
                  <a:gd name="connsiteX23" fmla="*/ 1185144 w 1449929"/>
                  <a:gd name="connsiteY23" fmla="*/ 1054880 h 1263472"/>
                  <a:gd name="connsiteX24" fmla="*/ 1144277 w 1449929"/>
                  <a:gd name="connsiteY24" fmla="*/ 1039555 h 1263472"/>
                  <a:gd name="connsiteX25" fmla="*/ 1103410 w 1449929"/>
                  <a:gd name="connsiteY25" fmla="*/ 1019122 h 1263472"/>
                  <a:gd name="connsiteX26" fmla="*/ 1016567 w 1449929"/>
                  <a:gd name="connsiteY26" fmla="*/ 993580 h 1263472"/>
                  <a:gd name="connsiteX27" fmla="*/ 970592 w 1449929"/>
                  <a:gd name="connsiteY27" fmla="*/ 998688 h 1263472"/>
                  <a:gd name="connsiteX28" fmla="*/ 929725 w 1449929"/>
                  <a:gd name="connsiteY28" fmla="*/ 998688 h 1263472"/>
                  <a:gd name="connsiteX29" fmla="*/ 853099 w 1449929"/>
                  <a:gd name="connsiteY29" fmla="*/ 942496 h 1263472"/>
                  <a:gd name="connsiteX30" fmla="*/ 786690 w 1449929"/>
                  <a:gd name="connsiteY30" fmla="*/ 830111 h 1263472"/>
                  <a:gd name="connsiteX31" fmla="*/ 745823 w 1449929"/>
                  <a:gd name="connsiteY31" fmla="*/ 717727 h 1263472"/>
                  <a:gd name="connsiteX32" fmla="*/ 715173 w 1449929"/>
                  <a:gd name="connsiteY32" fmla="*/ 676860 h 1263472"/>
                  <a:gd name="connsiteX33" fmla="*/ 679414 w 1449929"/>
                  <a:gd name="connsiteY33" fmla="*/ 656427 h 1263472"/>
                  <a:gd name="connsiteX34" fmla="*/ 628330 w 1449929"/>
                  <a:gd name="connsiteY34" fmla="*/ 635993 h 1263472"/>
                  <a:gd name="connsiteX35" fmla="*/ 597680 w 1449929"/>
                  <a:gd name="connsiteY35" fmla="*/ 620668 h 1263472"/>
                  <a:gd name="connsiteX36" fmla="*/ 515946 w 1449929"/>
                  <a:gd name="connsiteY36" fmla="*/ 656427 h 1263472"/>
                  <a:gd name="connsiteX37" fmla="*/ 449537 w 1449929"/>
                  <a:gd name="connsiteY37" fmla="*/ 687077 h 1263472"/>
                  <a:gd name="connsiteX38" fmla="*/ 342261 w 1449929"/>
                  <a:gd name="connsiteY38" fmla="*/ 717727 h 1263472"/>
                  <a:gd name="connsiteX39" fmla="*/ 209443 w 1449929"/>
                  <a:gd name="connsiteY39" fmla="*/ 733052 h 1263472"/>
                  <a:gd name="connsiteX40" fmla="*/ 71517 w 1449929"/>
                  <a:gd name="connsiteY40" fmla="*/ 707510 h 1263472"/>
                  <a:gd name="connsiteX41" fmla="*/ 35758 w 1449929"/>
                  <a:gd name="connsiteY41" fmla="*/ 564476 h 1263472"/>
                  <a:gd name="connsiteX42" fmla="*/ 91950 w 1449929"/>
                  <a:gd name="connsiteY42" fmla="*/ 411224 h 1263472"/>
                  <a:gd name="connsiteX43" fmla="*/ 214552 w 1449929"/>
                  <a:gd name="connsiteY43" fmla="*/ 349924 h 1263472"/>
                  <a:gd name="connsiteX44" fmla="*/ 326936 w 1449929"/>
                  <a:gd name="connsiteY44" fmla="*/ 329490 h 1263472"/>
                  <a:gd name="connsiteX45" fmla="*/ 260527 w 1449929"/>
                  <a:gd name="connsiteY45" fmla="*/ 329490 h 1263472"/>
                  <a:gd name="connsiteX46" fmla="*/ 194118 w 1449929"/>
                  <a:gd name="connsiteY46" fmla="*/ 344815 h 1263472"/>
                  <a:gd name="connsiteX47" fmla="*/ 168576 w 1449929"/>
                  <a:gd name="connsiteY47" fmla="*/ 344815 h 1263472"/>
                  <a:gd name="connsiteX48" fmla="*/ 209443 w 1449929"/>
                  <a:gd name="connsiteY48" fmla="*/ 298840 h 1263472"/>
                  <a:gd name="connsiteX49" fmla="*/ 398453 w 1449929"/>
                  <a:gd name="connsiteY49" fmla="*/ 206889 h 1263472"/>
                  <a:gd name="connsiteX50" fmla="*/ 546596 w 1449929"/>
                  <a:gd name="connsiteY50" fmla="*/ 135372 h 1263472"/>
                  <a:gd name="connsiteX51" fmla="*/ 710064 w 1449929"/>
                  <a:gd name="connsiteY51" fmla="*/ 130263 h 1263472"/>
                  <a:gd name="connsiteX52" fmla="*/ 827557 w 1449929"/>
                  <a:gd name="connsiteY52" fmla="*/ 171130 h 1263472"/>
                  <a:gd name="connsiteX53" fmla="*/ 791798 w 1449929"/>
                  <a:gd name="connsiteY53" fmla="*/ 140480 h 1263472"/>
                  <a:gd name="connsiteX54" fmla="*/ 756040 w 1449929"/>
                  <a:gd name="connsiteY54" fmla="*/ 125155 h 1263472"/>
                  <a:gd name="connsiteX55" fmla="*/ 853099 w 1449929"/>
                  <a:gd name="connsiteY55" fmla="*/ 140480 h 1263472"/>
                  <a:gd name="connsiteX56" fmla="*/ 960375 w 1449929"/>
                  <a:gd name="connsiteY56" fmla="*/ 150697 h 1263472"/>
                  <a:gd name="connsiteX57" fmla="*/ 1128952 w 1449929"/>
                  <a:gd name="connsiteY57" fmla="*/ 186456 h 1263472"/>
                  <a:gd name="connsiteX58" fmla="*/ 1241336 w 1449929"/>
                  <a:gd name="connsiteY58" fmla="*/ 257973 h 1263472"/>
                  <a:gd name="connsiteX59" fmla="*/ 1343503 w 1449929"/>
                  <a:gd name="connsiteY59" fmla="*/ 390791 h 1263472"/>
                  <a:gd name="connsiteX60" fmla="*/ 1369045 w 1449929"/>
                  <a:gd name="connsiteY60" fmla="*/ 441875 h 1263472"/>
                  <a:gd name="connsiteX61" fmla="*/ 1348612 w 1449929"/>
                  <a:gd name="connsiteY61" fmla="*/ 375466 h 1263472"/>
                  <a:gd name="connsiteX62" fmla="*/ 1317962 w 1449929"/>
                  <a:gd name="connsiteY62" fmla="*/ 324382 h 1263472"/>
                  <a:gd name="connsiteX63" fmla="*/ 1287311 w 1449929"/>
                  <a:gd name="connsiteY63" fmla="*/ 293732 h 1263472"/>
                  <a:gd name="connsiteX64" fmla="*/ 1425238 w 1449929"/>
                  <a:gd name="connsiteY64" fmla="*/ 355032 h 1263472"/>
                  <a:gd name="connsiteX65" fmla="*/ 1435454 w 1449929"/>
                  <a:gd name="connsiteY65" fmla="*/ 355032 h 1263472"/>
                  <a:gd name="connsiteX66" fmla="*/ 1353720 w 1449929"/>
                  <a:gd name="connsiteY66" fmla="*/ 314165 h 1263472"/>
                  <a:gd name="connsiteX67" fmla="*/ 1282203 w 1449929"/>
                  <a:gd name="connsiteY67" fmla="*/ 273298 h 1263472"/>
                  <a:gd name="connsiteX68" fmla="*/ 1205577 w 1449929"/>
                  <a:gd name="connsiteY68" fmla="*/ 206889 h 1263472"/>
                  <a:gd name="connsiteX69" fmla="*/ 1067651 w 1449929"/>
                  <a:gd name="connsiteY69" fmla="*/ 150697 h 1263472"/>
                  <a:gd name="connsiteX70" fmla="*/ 1026784 w 1449929"/>
                  <a:gd name="connsiteY70" fmla="*/ 140480 h 1263472"/>
                  <a:gd name="connsiteX71" fmla="*/ 1123843 w 1449929"/>
                  <a:gd name="connsiteY71" fmla="*/ 130263 h 1263472"/>
                  <a:gd name="connsiteX72" fmla="*/ 1077868 w 1449929"/>
                  <a:gd name="connsiteY72" fmla="*/ 120047 h 1263472"/>
                  <a:gd name="connsiteX73" fmla="*/ 1001242 w 1449929"/>
                  <a:gd name="connsiteY73" fmla="*/ 130263 h 1263472"/>
                  <a:gd name="connsiteX74" fmla="*/ 883749 w 1449929"/>
                  <a:gd name="connsiteY74" fmla="*/ 125155 h 1263472"/>
                  <a:gd name="connsiteX75" fmla="*/ 771365 w 1449929"/>
                  <a:gd name="connsiteY75" fmla="*/ 109830 h 1263472"/>
                  <a:gd name="connsiteX76" fmla="*/ 710064 w 1449929"/>
                  <a:gd name="connsiteY76" fmla="*/ 104722 h 1263472"/>
                  <a:gd name="connsiteX77" fmla="*/ 592572 w 1449929"/>
                  <a:gd name="connsiteY77" fmla="*/ 104722 h 1263472"/>
                  <a:gd name="connsiteX78" fmla="*/ 521054 w 1449929"/>
                  <a:gd name="connsiteY78" fmla="*/ 114938 h 1263472"/>
                  <a:gd name="connsiteX79" fmla="*/ 505729 w 1449929"/>
                  <a:gd name="connsiteY79" fmla="*/ 114938 h 1263472"/>
                  <a:gd name="connsiteX80" fmla="*/ 556813 w 1449929"/>
                  <a:gd name="connsiteY80" fmla="*/ 17879 h 1263472"/>
                  <a:gd name="connsiteX81" fmla="*/ 556813 w 1449929"/>
                  <a:gd name="connsiteY81" fmla="*/ 7662 h 1263472"/>
                  <a:gd name="connsiteX82" fmla="*/ 531271 w 1449929"/>
                  <a:gd name="connsiteY82" fmla="*/ 28096 h 1263472"/>
                  <a:gd name="connsiteX83" fmla="*/ 510838 w 1449929"/>
                  <a:gd name="connsiteY83" fmla="*/ 63854 h 1263472"/>
                  <a:gd name="connsiteX84" fmla="*/ 475079 w 1449929"/>
                  <a:gd name="connsiteY84" fmla="*/ 125155 h 1263472"/>
                  <a:gd name="connsiteX85" fmla="*/ 434212 w 1449929"/>
                  <a:gd name="connsiteY85" fmla="*/ 155805 h 1263472"/>
                  <a:gd name="connsiteX86" fmla="*/ 342261 w 1449929"/>
                  <a:gd name="connsiteY86" fmla="*/ 201781 h 1263472"/>
                  <a:gd name="connsiteX87" fmla="*/ 224768 w 1449929"/>
                  <a:gd name="connsiteY87" fmla="*/ 263081 h 1263472"/>
                  <a:gd name="connsiteX88" fmla="*/ 137926 w 1449929"/>
                  <a:gd name="connsiteY88" fmla="*/ 319273 h 1263472"/>
                  <a:gd name="connsiteX89" fmla="*/ 86842 w 1449929"/>
                  <a:gd name="connsiteY89" fmla="*/ 375466 h 1263472"/>
                  <a:gd name="connsiteX90" fmla="*/ 45975 w 1449929"/>
                  <a:gd name="connsiteY90" fmla="*/ 426549 h 1263472"/>
                  <a:gd name="connsiteX91" fmla="*/ 51083 w 1449929"/>
                  <a:gd name="connsiteY91" fmla="*/ 375466 h 1263472"/>
                  <a:gd name="connsiteX92" fmla="*/ 86842 w 1449929"/>
                  <a:gd name="connsiteY92" fmla="*/ 309057 h 1263472"/>
                  <a:gd name="connsiteX93" fmla="*/ 107276 w 1449929"/>
                  <a:gd name="connsiteY93" fmla="*/ 263081 h 1263472"/>
                  <a:gd name="connsiteX94" fmla="*/ 97059 w 1449929"/>
                  <a:gd name="connsiteY94" fmla="*/ 232431 h 1263472"/>
                  <a:gd name="connsiteX95" fmla="*/ 76625 w 1449929"/>
                  <a:gd name="connsiteY95" fmla="*/ 298840 h 1263472"/>
                  <a:gd name="connsiteX96" fmla="*/ 40867 w 1449929"/>
                  <a:gd name="connsiteY96" fmla="*/ 360141 h 1263472"/>
                  <a:gd name="connsiteX97" fmla="*/ 20433 w 1449929"/>
                  <a:gd name="connsiteY97" fmla="*/ 446983 h 1263472"/>
                  <a:gd name="connsiteX98" fmla="*/ 15325 w 1449929"/>
                  <a:gd name="connsiteY98" fmla="*/ 508284 h 1263472"/>
                  <a:gd name="connsiteX99" fmla="*/ 5108 w 1449929"/>
                  <a:gd name="connsiteY99" fmla="*/ 615560 h 1263472"/>
                  <a:gd name="connsiteX100" fmla="*/ 45975 w 1449929"/>
                  <a:gd name="connsiteY100" fmla="*/ 733052 h 1263472"/>
                  <a:gd name="connsiteX101" fmla="*/ 71517 w 1449929"/>
                  <a:gd name="connsiteY101" fmla="*/ 738161 h 1263472"/>
                  <a:gd name="connsiteX102" fmla="*/ 163468 w 1449929"/>
                  <a:gd name="connsiteY102" fmla="*/ 758594 h 1263472"/>
                  <a:gd name="connsiteX103" fmla="*/ 265635 w 1449929"/>
                  <a:gd name="connsiteY103" fmla="*/ 753486 h 1263472"/>
                  <a:gd name="connsiteX104" fmla="*/ 362695 w 1449929"/>
                  <a:gd name="connsiteY104" fmla="*/ 743269 h 1263472"/>
                  <a:gd name="connsiteX105" fmla="*/ 480187 w 1449929"/>
                  <a:gd name="connsiteY105" fmla="*/ 702402 h 1263472"/>
                  <a:gd name="connsiteX106" fmla="*/ 572138 w 1449929"/>
                  <a:gd name="connsiteY106" fmla="*/ 671752 h 1263472"/>
                  <a:gd name="connsiteX107" fmla="*/ 628330 w 1449929"/>
                  <a:gd name="connsiteY107" fmla="*/ 671752 h 1263472"/>
                  <a:gd name="connsiteX108" fmla="*/ 674306 w 1449929"/>
                  <a:gd name="connsiteY108" fmla="*/ 753486 h 1263472"/>
                  <a:gd name="connsiteX109" fmla="*/ 648764 w 1449929"/>
                  <a:gd name="connsiteY109" fmla="*/ 814786 h 1263472"/>
                  <a:gd name="connsiteX110" fmla="*/ 582355 w 1449929"/>
                  <a:gd name="connsiteY110" fmla="*/ 835220 h 1263472"/>
                  <a:gd name="connsiteX111" fmla="*/ 521054 w 1449929"/>
                  <a:gd name="connsiteY111" fmla="*/ 840328 h 1263472"/>
                  <a:gd name="connsiteX112" fmla="*/ 521054 w 1449929"/>
                  <a:gd name="connsiteY112" fmla="*/ 850545 h 1263472"/>
                  <a:gd name="connsiteX113" fmla="*/ 587463 w 1449929"/>
                  <a:gd name="connsiteY113" fmla="*/ 850545 h 1263472"/>
                  <a:gd name="connsiteX114" fmla="*/ 664089 w 1449929"/>
                  <a:gd name="connsiteY114" fmla="*/ 830111 h 1263472"/>
                  <a:gd name="connsiteX115" fmla="*/ 704956 w 1449929"/>
                  <a:gd name="connsiteY115" fmla="*/ 773919 h 1263472"/>
                  <a:gd name="connsiteX116" fmla="*/ 699848 w 1449929"/>
                  <a:gd name="connsiteY116" fmla="*/ 712619 h 1263472"/>
                  <a:gd name="connsiteX117" fmla="*/ 730498 w 1449929"/>
                  <a:gd name="connsiteY117" fmla="*/ 748377 h 1263472"/>
                  <a:gd name="connsiteX118" fmla="*/ 791798 w 1449929"/>
                  <a:gd name="connsiteY118" fmla="*/ 881195 h 1263472"/>
                  <a:gd name="connsiteX119" fmla="*/ 853099 w 1449929"/>
                  <a:gd name="connsiteY119" fmla="*/ 993580 h 1263472"/>
                  <a:gd name="connsiteX120" fmla="*/ 888858 w 1449929"/>
                  <a:gd name="connsiteY120" fmla="*/ 1105964 h 1263472"/>
                  <a:gd name="connsiteX121" fmla="*/ 893966 w 1449929"/>
                  <a:gd name="connsiteY121" fmla="*/ 1254107 h 1263472"/>
                  <a:gd name="connsiteX0" fmla="*/ 888858 w 1449929"/>
                  <a:gd name="connsiteY0" fmla="*/ 1105964 h 1263472"/>
                  <a:gd name="connsiteX1" fmla="*/ 919508 w 1449929"/>
                  <a:gd name="connsiteY1" fmla="*/ 1157048 h 1263472"/>
                  <a:gd name="connsiteX2" fmla="*/ 929725 w 1449929"/>
                  <a:gd name="connsiteY2" fmla="*/ 1054880 h 1263472"/>
                  <a:gd name="connsiteX3" fmla="*/ 985917 w 1449929"/>
                  <a:gd name="connsiteY3" fmla="*/ 1014013 h 1263472"/>
                  <a:gd name="connsiteX4" fmla="*/ 1057434 w 1449929"/>
                  <a:gd name="connsiteY4" fmla="*/ 1034447 h 1263472"/>
                  <a:gd name="connsiteX5" fmla="*/ 1062543 w 1449929"/>
                  <a:gd name="connsiteY5" fmla="*/ 1100856 h 1263472"/>
                  <a:gd name="connsiteX6" fmla="*/ 1037001 w 1449929"/>
                  <a:gd name="connsiteY6" fmla="*/ 1172373 h 1263472"/>
                  <a:gd name="connsiteX7" fmla="*/ 1072759 w 1449929"/>
                  <a:gd name="connsiteY7" fmla="*/ 1259215 h 1263472"/>
                  <a:gd name="connsiteX8" fmla="*/ 1052326 w 1449929"/>
                  <a:gd name="connsiteY8" fmla="*/ 1197915 h 1263472"/>
                  <a:gd name="connsiteX9" fmla="*/ 1067651 w 1449929"/>
                  <a:gd name="connsiteY9" fmla="*/ 1141723 h 1263472"/>
                  <a:gd name="connsiteX10" fmla="*/ 1082976 w 1449929"/>
                  <a:gd name="connsiteY10" fmla="*/ 1085530 h 1263472"/>
                  <a:gd name="connsiteX11" fmla="*/ 1088085 w 1449929"/>
                  <a:gd name="connsiteY11" fmla="*/ 1044663 h 1263472"/>
                  <a:gd name="connsiteX12" fmla="*/ 1134060 w 1449929"/>
                  <a:gd name="connsiteY12" fmla="*/ 1070205 h 1263472"/>
                  <a:gd name="connsiteX13" fmla="*/ 1180035 w 1449929"/>
                  <a:gd name="connsiteY13" fmla="*/ 1131506 h 1263472"/>
                  <a:gd name="connsiteX14" fmla="*/ 1277095 w 1449929"/>
                  <a:gd name="connsiteY14" fmla="*/ 1187698 h 1263472"/>
                  <a:gd name="connsiteX15" fmla="*/ 1246444 w 1449929"/>
                  <a:gd name="connsiteY15" fmla="*/ 1157048 h 1263472"/>
                  <a:gd name="connsiteX16" fmla="*/ 1190252 w 1449929"/>
                  <a:gd name="connsiteY16" fmla="*/ 1116181 h 1263472"/>
                  <a:gd name="connsiteX17" fmla="*/ 1180035 w 1449929"/>
                  <a:gd name="connsiteY17" fmla="*/ 1090639 h 1263472"/>
                  <a:gd name="connsiteX18" fmla="*/ 1174927 w 1449929"/>
                  <a:gd name="connsiteY18" fmla="*/ 1080422 h 1263472"/>
                  <a:gd name="connsiteX19" fmla="*/ 1226011 w 1449929"/>
                  <a:gd name="connsiteY19" fmla="*/ 1065097 h 1263472"/>
                  <a:gd name="connsiteX20" fmla="*/ 1307745 w 1449929"/>
                  <a:gd name="connsiteY20" fmla="*/ 1059989 h 1263472"/>
                  <a:gd name="connsiteX21" fmla="*/ 1333287 w 1449929"/>
                  <a:gd name="connsiteY21" fmla="*/ 1059989 h 1263472"/>
                  <a:gd name="connsiteX22" fmla="*/ 1256661 w 1449929"/>
                  <a:gd name="connsiteY22" fmla="*/ 1044663 h 1263472"/>
                  <a:gd name="connsiteX23" fmla="*/ 1185144 w 1449929"/>
                  <a:gd name="connsiteY23" fmla="*/ 1054880 h 1263472"/>
                  <a:gd name="connsiteX24" fmla="*/ 1144277 w 1449929"/>
                  <a:gd name="connsiteY24" fmla="*/ 1039555 h 1263472"/>
                  <a:gd name="connsiteX25" fmla="*/ 1103410 w 1449929"/>
                  <a:gd name="connsiteY25" fmla="*/ 1019122 h 1263472"/>
                  <a:gd name="connsiteX26" fmla="*/ 1016567 w 1449929"/>
                  <a:gd name="connsiteY26" fmla="*/ 993580 h 1263472"/>
                  <a:gd name="connsiteX27" fmla="*/ 970592 w 1449929"/>
                  <a:gd name="connsiteY27" fmla="*/ 998688 h 1263472"/>
                  <a:gd name="connsiteX28" fmla="*/ 929725 w 1449929"/>
                  <a:gd name="connsiteY28" fmla="*/ 998688 h 1263472"/>
                  <a:gd name="connsiteX29" fmla="*/ 853099 w 1449929"/>
                  <a:gd name="connsiteY29" fmla="*/ 942496 h 1263472"/>
                  <a:gd name="connsiteX30" fmla="*/ 786690 w 1449929"/>
                  <a:gd name="connsiteY30" fmla="*/ 830111 h 1263472"/>
                  <a:gd name="connsiteX31" fmla="*/ 745823 w 1449929"/>
                  <a:gd name="connsiteY31" fmla="*/ 717727 h 1263472"/>
                  <a:gd name="connsiteX32" fmla="*/ 715173 w 1449929"/>
                  <a:gd name="connsiteY32" fmla="*/ 676860 h 1263472"/>
                  <a:gd name="connsiteX33" fmla="*/ 679414 w 1449929"/>
                  <a:gd name="connsiteY33" fmla="*/ 656427 h 1263472"/>
                  <a:gd name="connsiteX34" fmla="*/ 628330 w 1449929"/>
                  <a:gd name="connsiteY34" fmla="*/ 635993 h 1263472"/>
                  <a:gd name="connsiteX35" fmla="*/ 597680 w 1449929"/>
                  <a:gd name="connsiteY35" fmla="*/ 620668 h 1263472"/>
                  <a:gd name="connsiteX36" fmla="*/ 515946 w 1449929"/>
                  <a:gd name="connsiteY36" fmla="*/ 656427 h 1263472"/>
                  <a:gd name="connsiteX37" fmla="*/ 449537 w 1449929"/>
                  <a:gd name="connsiteY37" fmla="*/ 687077 h 1263472"/>
                  <a:gd name="connsiteX38" fmla="*/ 342261 w 1449929"/>
                  <a:gd name="connsiteY38" fmla="*/ 717727 h 1263472"/>
                  <a:gd name="connsiteX39" fmla="*/ 209443 w 1449929"/>
                  <a:gd name="connsiteY39" fmla="*/ 733052 h 1263472"/>
                  <a:gd name="connsiteX40" fmla="*/ 71517 w 1449929"/>
                  <a:gd name="connsiteY40" fmla="*/ 707510 h 1263472"/>
                  <a:gd name="connsiteX41" fmla="*/ 35758 w 1449929"/>
                  <a:gd name="connsiteY41" fmla="*/ 564476 h 1263472"/>
                  <a:gd name="connsiteX42" fmla="*/ 91950 w 1449929"/>
                  <a:gd name="connsiteY42" fmla="*/ 411224 h 1263472"/>
                  <a:gd name="connsiteX43" fmla="*/ 214552 w 1449929"/>
                  <a:gd name="connsiteY43" fmla="*/ 349924 h 1263472"/>
                  <a:gd name="connsiteX44" fmla="*/ 326936 w 1449929"/>
                  <a:gd name="connsiteY44" fmla="*/ 329490 h 1263472"/>
                  <a:gd name="connsiteX45" fmla="*/ 260527 w 1449929"/>
                  <a:gd name="connsiteY45" fmla="*/ 329490 h 1263472"/>
                  <a:gd name="connsiteX46" fmla="*/ 194118 w 1449929"/>
                  <a:gd name="connsiteY46" fmla="*/ 344815 h 1263472"/>
                  <a:gd name="connsiteX47" fmla="*/ 168576 w 1449929"/>
                  <a:gd name="connsiteY47" fmla="*/ 344815 h 1263472"/>
                  <a:gd name="connsiteX48" fmla="*/ 209443 w 1449929"/>
                  <a:gd name="connsiteY48" fmla="*/ 298840 h 1263472"/>
                  <a:gd name="connsiteX49" fmla="*/ 398453 w 1449929"/>
                  <a:gd name="connsiteY49" fmla="*/ 206889 h 1263472"/>
                  <a:gd name="connsiteX50" fmla="*/ 546596 w 1449929"/>
                  <a:gd name="connsiteY50" fmla="*/ 135372 h 1263472"/>
                  <a:gd name="connsiteX51" fmla="*/ 710064 w 1449929"/>
                  <a:gd name="connsiteY51" fmla="*/ 130263 h 1263472"/>
                  <a:gd name="connsiteX52" fmla="*/ 827557 w 1449929"/>
                  <a:gd name="connsiteY52" fmla="*/ 171130 h 1263472"/>
                  <a:gd name="connsiteX53" fmla="*/ 791798 w 1449929"/>
                  <a:gd name="connsiteY53" fmla="*/ 140480 h 1263472"/>
                  <a:gd name="connsiteX54" fmla="*/ 756040 w 1449929"/>
                  <a:gd name="connsiteY54" fmla="*/ 125155 h 1263472"/>
                  <a:gd name="connsiteX55" fmla="*/ 853099 w 1449929"/>
                  <a:gd name="connsiteY55" fmla="*/ 140480 h 1263472"/>
                  <a:gd name="connsiteX56" fmla="*/ 960375 w 1449929"/>
                  <a:gd name="connsiteY56" fmla="*/ 150697 h 1263472"/>
                  <a:gd name="connsiteX57" fmla="*/ 1128952 w 1449929"/>
                  <a:gd name="connsiteY57" fmla="*/ 186456 h 1263472"/>
                  <a:gd name="connsiteX58" fmla="*/ 1241336 w 1449929"/>
                  <a:gd name="connsiteY58" fmla="*/ 257973 h 1263472"/>
                  <a:gd name="connsiteX59" fmla="*/ 1343503 w 1449929"/>
                  <a:gd name="connsiteY59" fmla="*/ 390791 h 1263472"/>
                  <a:gd name="connsiteX60" fmla="*/ 1369045 w 1449929"/>
                  <a:gd name="connsiteY60" fmla="*/ 441875 h 1263472"/>
                  <a:gd name="connsiteX61" fmla="*/ 1348612 w 1449929"/>
                  <a:gd name="connsiteY61" fmla="*/ 375466 h 1263472"/>
                  <a:gd name="connsiteX62" fmla="*/ 1317962 w 1449929"/>
                  <a:gd name="connsiteY62" fmla="*/ 324382 h 1263472"/>
                  <a:gd name="connsiteX63" fmla="*/ 1287311 w 1449929"/>
                  <a:gd name="connsiteY63" fmla="*/ 293732 h 1263472"/>
                  <a:gd name="connsiteX64" fmla="*/ 1425238 w 1449929"/>
                  <a:gd name="connsiteY64" fmla="*/ 355032 h 1263472"/>
                  <a:gd name="connsiteX65" fmla="*/ 1435454 w 1449929"/>
                  <a:gd name="connsiteY65" fmla="*/ 355032 h 1263472"/>
                  <a:gd name="connsiteX66" fmla="*/ 1353720 w 1449929"/>
                  <a:gd name="connsiteY66" fmla="*/ 314165 h 1263472"/>
                  <a:gd name="connsiteX67" fmla="*/ 1282203 w 1449929"/>
                  <a:gd name="connsiteY67" fmla="*/ 273298 h 1263472"/>
                  <a:gd name="connsiteX68" fmla="*/ 1205577 w 1449929"/>
                  <a:gd name="connsiteY68" fmla="*/ 206889 h 1263472"/>
                  <a:gd name="connsiteX69" fmla="*/ 1067651 w 1449929"/>
                  <a:gd name="connsiteY69" fmla="*/ 150697 h 1263472"/>
                  <a:gd name="connsiteX70" fmla="*/ 1026784 w 1449929"/>
                  <a:gd name="connsiteY70" fmla="*/ 140480 h 1263472"/>
                  <a:gd name="connsiteX71" fmla="*/ 1123843 w 1449929"/>
                  <a:gd name="connsiteY71" fmla="*/ 130263 h 1263472"/>
                  <a:gd name="connsiteX72" fmla="*/ 1077868 w 1449929"/>
                  <a:gd name="connsiteY72" fmla="*/ 120047 h 1263472"/>
                  <a:gd name="connsiteX73" fmla="*/ 1001242 w 1449929"/>
                  <a:gd name="connsiteY73" fmla="*/ 130263 h 1263472"/>
                  <a:gd name="connsiteX74" fmla="*/ 883749 w 1449929"/>
                  <a:gd name="connsiteY74" fmla="*/ 125155 h 1263472"/>
                  <a:gd name="connsiteX75" fmla="*/ 771365 w 1449929"/>
                  <a:gd name="connsiteY75" fmla="*/ 109830 h 1263472"/>
                  <a:gd name="connsiteX76" fmla="*/ 710064 w 1449929"/>
                  <a:gd name="connsiteY76" fmla="*/ 104722 h 1263472"/>
                  <a:gd name="connsiteX77" fmla="*/ 592572 w 1449929"/>
                  <a:gd name="connsiteY77" fmla="*/ 104722 h 1263472"/>
                  <a:gd name="connsiteX78" fmla="*/ 521054 w 1449929"/>
                  <a:gd name="connsiteY78" fmla="*/ 114938 h 1263472"/>
                  <a:gd name="connsiteX79" fmla="*/ 505729 w 1449929"/>
                  <a:gd name="connsiteY79" fmla="*/ 114938 h 1263472"/>
                  <a:gd name="connsiteX80" fmla="*/ 556813 w 1449929"/>
                  <a:gd name="connsiteY80" fmla="*/ 17879 h 1263472"/>
                  <a:gd name="connsiteX81" fmla="*/ 556813 w 1449929"/>
                  <a:gd name="connsiteY81" fmla="*/ 7662 h 1263472"/>
                  <a:gd name="connsiteX82" fmla="*/ 531271 w 1449929"/>
                  <a:gd name="connsiteY82" fmla="*/ 28096 h 1263472"/>
                  <a:gd name="connsiteX83" fmla="*/ 510838 w 1449929"/>
                  <a:gd name="connsiteY83" fmla="*/ 63854 h 1263472"/>
                  <a:gd name="connsiteX84" fmla="*/ 475079 w 1449929"/>
                  <a:gd name="connsiteY84" fmla="*/ 125155 h 1263472"/>
                  <a:gd name="connsiteX85" fmla="*/ 434212 w 1449929"/>
                  <a:gd name="connsiteY85" fmla="*/ 155805 h 1263472"/>
                  <a:gd name="connsiteX86" fmla="*/ 342261 w 1449929"/>
                  <a:gd name="connsiteY86" fmla="*/ 201781 h 1263472"/>
                  <a:gd name="connsiteX87" fmla="*/ 224768 w 1449929"/>
                  <a:gd name="connsiteY87" fmla="*/ 263081 h 1263472"/>
                  <a:gd name="connsiteX88" fmla="*/ 137926 w 1449929"/>
                  <a:gd name="connsiteY88" fmla="*/ 319273 h 1263472"/>
                  <a:gd name="connsiteX89" fmla="*/ 86842 w 1449929"/>
                  <a:gd name="connsiteY89" fmla="*/ 375466 h 1263472"/>
                  <a:gd name="connsiteX90" fmla="*/ 45975 w 1449929"/>
                  <a:gd name="connsiteY90" fmla="*/ 426549 h 1263472"/>
                  <a:gd name="connsiteX91" fmla="*/ 51083 w 1449929"/>
                  <a:gd name="connsiteY91" fmla="*/ 375466 h 1263472"/>
                  <a:gd name="connsiteX92" fmla="*/ 86842 w 1449929"/>
                  <a:gd name="connsiteY92" fmla="*/ 309057 h 1263472"/>
                  <a:gd name="connsiteX93" fmla="*/ 107276 w 1449929"/>
                  <a:gd name="connsiteY93" fmla="*/ 263081 h 1263472"/>
                  <a:gd name="connsiteX94" fmla="*/ 97059 w 1449929"/>
                  <a:gd name="connsiteY94" fmla="*/ 232431 h 1263472"/>
                  <a:gd name="connsiteX95" fmla="*/ 76625 w 1449929"/>
                  <a:gd name="connsiteY95" fmla="*/ 298840 h 1263472"/>
                  <a:gd name="connsiteX96" fmla="*/ 40867 w 1449929"/>
                  <a:gd name="connsiteY96" fmla="*/ 360141 h 1263472"/>
                  <a:gd name="connsiteX97" fmla="*/ 20433 w 1449929"/>
                  <a:gd name="connsiteY97" fmla="*/ 446983 h 1263472"/>
                  <a:gd name="connsiteX98" fmla="*/ 15325 w 1449929"/>
                  <a:gd name="connsiteY98" fmla="*/ 508284 h 1263472"/>
                  <a:gd name="connsiteX99" fmla="*/ 5108 w 1449929"/>
                  <a:gd name="connsiteY99" fmla="*/ 615560 h 1263472"/>
                  <a:gd name="connsiteX100" fmla="*/ 45975 w 1449929"/>
                  <a:gd name="connsiteY100" fmla="*/ 733052 h 1263472"/>
                  <a:gd name="connsiteX101" fmla="*/ 71517 w 1449929"/>
                  <a:gd name="connsiteY101" fmla="*/ 738161 h 1263472"/>
                  <a:gd name="connsiteX102" fmla="*/ 163468 w 1449929"/>
                  <a:gd name="connsiteY102" fmla="*/ 758594 h 1263472"/>
                  <a:gd name="connsiteX103" fmla="*/ 265635 w 1449929"/>
                  <a:gd name="connsiteY103" fmla="*/ 753486 h 1263472"/>
                  <a:gd name="connsiteX104" fmla="*/ 362695 w 1449929"/>
                  <a:gd name="connsiteY104" fmla="*/ 743269 h 1263472"/>
                  <a:gd name="connsiteX105" fmla="*/ 480187 w 1449929"/>
                  <a:gd name="connsiteY105" fmla="*/ 702402 h 1263472"/>
                  <a:gd name="connsiteX106" fmla="*/ 572138 w 1449929"/>
                  <a:gd name="connsiteY106" fmla="*/ 671752 h 1263472"/>
                  <a:gd name="connsiteX107" fmla="*/ 628330 w 1449929"/>
                  <a:gd name="connsiteY107" fmla="*/ 671752 h 1263472"/>
                  <a:gd name="connsiteX108" fmla="*/ 674306 w 1449929"/>
                  <a:gd name="connsiteY108" fmla="*/ 753486 h 1263472"/>
                  <a:gd name="connsiteX109" fmla="*/ 648764 w 1449929"/>
                  <a:gd name="connsiteY109" fmla="*/ 814786 h 1263472"/>
                  <a:gd name="connsiteX110" fmla="*/ 582355 w 1449929"/>
                  <a:gd name="connsiteY110" fmla="*/ 835220 h 1263472"/>
                  <a:gd name="connsiteX111" fmla="*/ 521054 w 1449929"/>
                  <a:gd name="connsiteY111" fmla="*/ 840328 h 1263472"/>
                  <a:gd name="connsiteX112" fmla="*/ 521054 w 1449929"/>
                  <a:gd name="connsiteY112" fmla="*/ 850545 h 1263472"/>
                  <a:gd name="connsiteX113" fmla="*/ 587463 w 1449929"/>
                  <a:gd name="connsiteY113" fmla="*/ 850545 h 1263472"/>
                  <a:gd name="connsiteX114" fmla="*/ 664089 w 1449929"/>
                  <a:gd name="connsiteY114" fmla="*/ 830111 h 1263472"/>
                  <a:gd name="connsiteX115" fmla="*/ 704956 w 1449929"/>
                  <a:gd name="connsiteY115" fmla="*/ 773919 h 1263472"/>
                  <a:gd name="connsiteX116" fmla="*/ 699848 w 1449929"/>
                  <a:gd name="connsiteY116" fmla="*/ 712619 h 1263472"/>
                  <a:gd name="connsiteX117" fmla="*/ 730498 w 1449929"/>
                  <a:gd name="connsiteY117" fmla="*/ 748377 h 1263472"/>
                  <a:gd name="connsiteX118" fmla="*/ 791798 w 1449929"/>
                  <a:gd name="connsiteY118" fmla="*/ 881195 h 1263472"/>
                  <a:gd name="connsiteX119" fmla="*/ 853099 w 1449929"/>
                  <a:gd name="connsiteY119" fmla="*/ 993580 h 1263472"/>
                  <a:gd name="connsiteX120" fmla="*/ 888858 w 1449929"/>
                  <a:gd name="connsiteY120" fmla="*/ 1105964 h 1263472"/>
                  <a:gd name="connsiteX0" fmla="*/ 888858 w 1449929"/>
                  <a:gd name="connsiteY0" fmla="*/ 1105964 h 1263472"/>
                  <a:gd name="connsiteX1" fmla="*/ 929725 w 1449929"/>
                  <a:gd name="connsiteY1" fmla="*/ 1054880 h 1263472"/>
                  <a:gd name="connsiteX2" fmla="*/ 985917 w 1449929"/>
                  <a:gd name="connsiteY2" fmla="*/ 1014013 h 1263472"/>
                  <a:gd name="connsiteX3" fmla="*/ 1057434 w 1449929"/>
                  <a:gd name="connsiteY3" fmla="*/ 1034447 h 1263472"/>
                  <a:gd name="connsiteX4" fmla="*/ 1062543 w 1449929"/>
                  <a:gd name="connsiteY4" fmla="*/ 1100856 h 1263472"/>
                  <a:gd name="connsiteX5" fmla="*/ 1037001 w 1449929"/>
                  <a:gd name="connsiteY5" fmla="*/ 1172373 h 1263472"/>
                  <a:gd name="connsiteX6" fmla="*/ 1072759 w 1449929"/>
                  <a:gd name="connsiteY6" fmla="*/ 1259215 h 1263472"/>
                  <a:gd name="connsiteX7" fmla="*/ 1052326 w 1449929"/>
                  <a:gd name="connsiteY7" fmla="*/ 1197915 h 1263472"/>
                  <a:gd name="connsiteX8" fmla="*/ 1067651 w 1449929"/>
                  <a:gd name="connsiteY8" fmla="*/ 1141723 h 1263472"/>
                  <a:gd name="connsiteX9" fmla="*/ 1082976 w 1449929"/>
                  <a:gd name="connsiteY9" fmla="*/ 1085530 h 1263472"/>
                  <a:gd name="connsiteX10" fmla="*/ 1088085 w 1449929"/>
                  <a:gd name="connsiteY10" fmla="*/ 1044663 h 1263472"/>
                  <a:gd name="connsiteX11" fmla="*/ 1134060 w 1449929"/>
                  <a:gd name="connsiteY11" fmla="*/ 1070205 h 1263472"/>
                  <a:gd name="connsiteX12" fmla="*/ 1180035 w 1449929"/>
                  <a:gd name="connsiteY12" fmla="*/ 1131506 h 1263472"/>
                  <a:gd name="connsiteX13" fmla="*/ 1277095 w 1449929"/>
                  <a:gd name="connsiteY13" fmla="*/ 1187698 h 1263472"/>
                  <a:gd name="connsiteX14" fmla="*/ 1246444 w 1449929"/>
                  <a:gd name="connsiteY14" fmla="*/ 1157048 h 1263472"/>
                  <a:gd name="connsiteX15" fmla="*/ 1190252 w 1449929"/>
                  <a:gd name="connsiteY15" fmla="*/ 1116181 h 1263472"/>
                  <a:gd name="connsiteX16" fmla="*/ 1180035 w 1449929"/>
                  <a:gd name="connsiteY16" fmla="*/ 1090639 h 1263472"/>
                  <a:gd name="connsiteX17" fmla="*/ 1174927 w 1449929"/>
                  <a:gd name="connsiteY17" fmla="*/ 1080422 h 1263472"/>
                  <a:gd name="connsiteX18" fmla="*/ 1226011 w 1449929"/>
                  <a:gd name="connsiteY18" fmla="*/ 1065097 h 1263472"/>
                  <a:gd name="connsiteX19" fmla="*/ 1307745 w 1449929"/>
                  <a:gd name="connsiteY19" fmla="*/ 1059989 h 1263472"/>
                  <a:gd name="connsiteX20" fmla="*/ 1333287 w 1449929"/>
                  <a:gd name="connsiteY20" fmla="*/ 1059989 h 1263472"/>
                  <a:gd name="connsiteX21" fmla="*/ 1256661 w 1449929"/>
                  <a:gd name="connsiteY21" fmla="*/ 1044663 h 1263472"/>
                  <a:gd name="connsiteX22" fmla="*/ 1185144 w 1449929"/>
                  <a:gd name="connsiteY22" fmla="*/ 1054880 h 1263472"/>
                  <a:gd name="connsiteX23" fmla="*/ 1144277 w 1449929"/>
                  <a:gd name="connsiteY23" fmla="*/ 1039555 h 1263472"/>
                  <a:gd name="connsiteX24" fmla="*/ 1103410 w 1449929"/>
                  <a:gd name="connsiteY24" fmla="*/ 1019122 h 1263472"/>
                  <a:gd name="connsiteX25" fmla="*/ 1016567 w 1449929"/>
                  <a:gd name="connsiteY25" fmla="*/ 993580 h 1263472"/>
                  <a:gd name="connsiteX26" fmla="*/ 970592 w 1449929"/>
                  <a:gd name="connsiteY26" fmla="*/ 998688 h 1263472"/>
                  <a:gd name="connsiteX27" fmla="*/ 929725 w 1449929"/>
                  <a:gd name="connsiteY27" fmla="*/ 998688 h 1263472"/>
                  <a:gd name="connsiteX28" fmla="*/ 853099 w 1449929"/>
                  <a:gd name="connsiteY28" fmla="*/ 942496 h 1263472"/>
                  <a:gd name="connsiteX29" fmla="*/ 786690 w 1449929"/>
                  <a:gd name="connsiteY29" fmla="*/ 830111 h 1263472"/>
                  <a:gd name="connsiteX30" fmla="*/ 745823 w 1449929"/>
                  <a:gd name="connsiteY30" fmla="*/ 717727 h 1263472"/>
                  <a:gd name="connsiteX31" fmla="*/ 715173 w 1449929"/>
                  <a:gd name="connsiteY31" fmla="*/ 676860 h 1263472"/>
                  <a:gd name="connsiteX32" fmla="*/ 679414 w 1449929"/>
                  <a:gd name="connsiteY32" fmla="*/ 656427 h 1263472"/>
                  <a:gd name="connsiteX33" fmla="*/ 628330 w 1449929"/>
                  <a:gd name="connsiteY33" fmla="*/ 635993 h 1263472"/>
                  <a:gd name="connsiteX34" fmla="*/ 597680 w 1449929"/>
                  <a:gd name="connsiteY34" fmla="*/ 620668 h 1263472"/>
                  <a:gd name="connsiteX35" fmla="*/ 515946 w 1449929"/>
                  <a:gd name="connsiteY35" fmla="*/ 656427 h 1263472"/>
                  <a:gd name="connsiteX36" fmla="*/ 449537 w 1449929"/>
                  <a:gd name="connsiteY36" fmla="*/ 687077 h 1263472"/>
                  <a:gd name="connsiteX37" fmla="*/ 342261 w 1449929"/>
                  <a:gd name="connsiteY37" fmla="*/ 717727 h 1263472"/>
                  <a:gd name="connsiteX38" fmla="*/ 209443 w 1449929"/>
                  <a:gd name="connsiteY38" fmla="*/ 733052 h 1263472"/>
                  <a:gd name="connsiteX39" fmla="*/ 71517 w 1449929"/>
                  <a:gd name="connsiteY39" fmla="*/ 707510 h 1263472"/>
                  <a:gd name="connsiteX40" fmla="*/ 35758 w 1449929"/>
                  <a:gd name="connsiteY40" fmla="*/ 564476 h 1263472"/>
                  <a:gd name="connsiteX41" fmla="*/ 91950 w 1449929"/>
                  <a:gd name="connsiteY41" fmla="*/ 411224 h 1263472"/>
                  <a:gd name="connsiteX42" fmla="*/ 214552 w 1449929"/>
                  <a:gd name="connsiteY42" fmla="*/ 349924 h 1263472"/>
                  <a:gd name="connsiteX43" fmla="*/ 326936 w 1449929"/>
                  <a:gd name="connsiteY43" fmla="*/ 329490 h 1263472"/>
                  <a:gd name="connsiteX44" fmla="*/ 260527 w 1449929"/>
                  <a:gd name="connsiteY44" fmla="*/ 329490 h 1263472"/>
                  <a:gd name="connsiteX45" fmla="*/ 194118 w 1449929"/>
                  <a:gd name="connsiteY45" fmla="*/ 344815 h 1263472"/>
                  <a:gd name="connsiteX46" fmla="*/ 168576 w 1449929"/>
                  <a:gd name="connsiteY46" fmla="*/ 344815 h 1263472"/>
                  <a:gd name="connsiteX47" fmla="*/ 209443 w 1449929"/>
                  <a:gd name="connsiteY47" fmla="*/ 298840 h 1263472"/>
                  <a:gd name="connsiteX48" fmla="*/ 398453 w 1449929"/>
                  <a:gd name="connsiteY48" fmla="*/ 206889 h 1263472"/>
                  <a:gd name="connsiteX49" fmla="*/ 546596 w 1449929"/>
                  <a:gd name="connsiteY49" fmla="*/ 135372 h 1263472"/>
                  <a:gd name="connsiteX50" fmla="*/ 710064 w 1449929"/>
                  <a:gd name="connsiteY50" fmla="*/ 130263 h 1263472"/>
                  <a:gd name="connsiteX51" fmla="*/ 827557 w 1449929"/>
                  <a:gd name="connsiteY51" fmla="*/ 171130 h 1263472"/>
                  <a:gd name="connsiteX52" fmla="*/ 791798 w 1449929"/>
                  <a:gd name="connsiteY52" fmla="*/ 140480 h 1263472"/>
                  <a:gd name="connsiteX53" fmla="*/ 756040 w 1449929"/>
                  <a:gd name="connsiteY53" fmla="*/ 125155 h 1263472"/>
                  <a:gd name="connsiteX54" fmla="*/ 853099 w 1449929"/>
                  <a:gd name="connsiteY54" fmla="*/ 140480 h 1263472"/>
                  <a:gd name="connsiteX55" fmla="*/ 960375 w 1449929"/>
                  <a:gd name="connsiteY55" fmla="*/ 150697 h 1263472"/>
                  <a:gd name="connsiteX56" fmla="*/ 1128952 w 1449929"/>
                  <a:gd name="connsiteY56" fmla="*/ 186456 h 1263472"/>
                  <a:gd name="connsiteX57" fmla="*/ 1241336 w 1449929"/>
                  <a:gd name="connsiteY57" fmla="*/ 257973 h 1263472"/>
                  <a:gd name="connsiteX58" fmla="*/ 1343503 w 1449929"/>
                  <a:gd name="connsiteY58" fmla="*/ 390791 h 1263472"/>
                  <a:gd name="connsiteX59" fmla="*/ 1369045 w 1449929"/>
                  <a:gd name="connsiteY59" fmla="*/ 441875 h 1263472"/>
                  <a:gd name="connsiteX60" fmla="*/ 1348612 w 1449929"/>
                  <a:gd name="connsiteY60" fmla="*/ 375466 h 1263472"/>
                  <a:gd name="connsiteX61" fmla="*/ 1317962 w 1449929"/>
                  <a:gd name="connsiteY61" fmla="*/ 324382 h 1263472"/>
                  <a:gd name="connsiteX62" fmla="*/ 1287311 w 1449929"/>
                  <a:gd name="connsiteY62" fmla="*/ 293732 h 1263472"/>
                  <a:gd name="connsiteX63" fmla="*/ 1425238 w 1449929"/>
                  <a:gd name="connsiteY63" fmla="*/ 355032 h 1263472"/>
                  <a:gd name="connsiteX64" fmla="*/ 1435454 w 1449929"/>
                  <a:gd name="connsiteY64" fmla="*/ 355032 h 1263472"/>
                  <a:gd name="connsiteX65" fmla="*/ 1353720 w 1449929"/>
                  <a:gd name="connsiteY65" fmla="*/ 314165 h 1263472"/>
                  <a:gd name="connsiteX66" fmla="*/ 1282203 w 1449929"/>
                  <a:gd name="connsiteY66" fmla="*/ 273298 h 1263472"/>
                  <a:gd name="connsiteX67" fmla="*/ 1205577 w 1449929"/>
                  <a:gd name="connsiteY67" fmla="*/ 206889 h 1263472"/>
                  <a:gd name="connsiteX68" fmla="*/ 1067651 w 1449929"/>
                  <a:gd name="connsiteY68" fmla="*/ 150697 h 1263472"/>
                  <a:gd name="connsiteX69" fmla="*/ 1026784 w 1449929"/>
                  <a:gd name="connsiteY69" fmla="*/ 140480 h 1263472"/>
                  <a:gd name="connsiteX70" fmla="*/ 1123843 w 1449929"/>
                  <a:gd name="connsiteY70" fmla="*/ 130263 h 1263472"/>
                  <a:gd name="connsiteX71" fmla="*/ 1077868 w 1449929"/>
                  <a:gd name="connsiteY71" fmla="*/ 120047 h 1263472"/>
                  <a:gd name="connsiteX72" fmla="*/ 1001242 w 1449929"/>
                  <a:gd name="connsiteY72" fmla="*/ 130263 h 1263472"/>
                  <a:gd name="connsiteX73" fmla="*/ 883749 w 1449929"/>
                  <a:gd name="connsiteY73" fmla="*/ 125155 h 1263472"/>
                  <a:gd name="connsiteX74" fmla="*/ 771365 w 1449929"/>
                  <a:gd name="connsiteY74" fmla="*/ 109830 h 1263472"/>
                  <a:gd name="connsiteX75" fmla="*/ 710064 w 1449929"/>
                  <a:gd name="connsiteY75" fmla="*/ 104722 h 1263472"/>
                  <a:gd name="connsiteX76" fmla="*/ 592572 w 1449929"/>
                  <a:gd name="connsiteY76" fmla="*/ 104722 h 1263472"/>
                  <a:gd name="connsiteX77" fmla="*/ 521054 w 1449929"/>
                  <a:gd name="connsiteY77" fmla="*/ 114938 h 1263472"/>
                  <a:gd name="connsiteX78" fmla="*/ 505729 w 1449929"/>
                  <a:gd name="connsiteY78" fmla="*/ 114938 h 1263472"/>
                  <a:gd name="connsiteX79" fmla="*/ 556813 w 1449929"/>
                  <a:gd name="connsiteY79" fmla="*/ 17879 h 1263472"/>
                  <a:gd name="connsiteX80" fmla="*/ 556813 w 1449929"/>
                  <a:gd name="connsiteY80" fmla="*/ 7662 h 1263472"/>
                  <a:gd name="connsiteX81" fmla="*/ 531271 w 1449929"/>
                  <a:gd name="connsiteY81" fmla="*/ 28096 h 1263472"/>
                  <a:gd name="connsiteX82" fmla="*/ 510838 w 1449929"/>
                  <a:gd name="connsiteY82" fmla="*/ 63854 h 1263472"/>
                  <a:gd name="connsiteX83" fmla="*/ 475079 w 1449929"/>
                  <a:gd name="connsiteY83" fmla="*/ 125155 h 1263472"/>
                  <a:gd name="connsiteX84" fmla="*/ 434212 w 1449929"/>
                  <a:gd name="connsiteY84" fmla="*/ 155805 h 1263472"/>
                  <a:gd name="connsiteX85" fmla="*/ 342261 w 1449929"/>
                  <a:gd name="connsiteY85" fmla="*/ 201781 h 1263472"/>
                  <a:gd name="connsiteX86" fmla="*/ 224768 w 1449929"/>
                  <a:gd name="connsiteY86" fmla="*/ 263081 h 1263472"/>
                  <a:gd name="connsiteX87" fmla="*/ 137926 w 1449929"/>
                  <a:gd name="connsiteY87" fmla="*/ 319273 h 1263472"/>
                  <a:gd name="connsiteX88" fmla="*/ 86842 w 1449929"/>
                  <a:gd name="connsiteY88" fmla="*/ 375466 h 1263472"/>
                  <a:gd name="connsiteX89" fmla="*/ 45975 w 1449929"/>
                  <a:gd name="connsiteY89" fmla="*/ 426549 h 1263472"/>
                  <a:gd name="connsiteX90" fmla="*/ 51083 w 1449929"/>
                  <a:gd name="connsiteY90" fmla="*/ 375466 h 1263472"/>
                  <a:gd name="connsiteX91" fmla="*/ 86842 w 1449929"/>
                  <a:gd name="connsiteY91" fmla="*/ 309057 h 1263472"/>
                  <a:gd name="connsiteX92" fmla="*/ 107276 w 1449929"/>
                  <a:gd name="connsiteY92" fmla="*/ 263081 h 1263472"/>
                  <a:gd name="connsiteX93" fmla="*/ 97059 w 1449929"/>
                  <a:gd name="connsiteY93" fmla="*/ 232431 h 1263472"/>
                  <a:gd name="connsiteX94" fmla="*/ 76625 w 1449929"/>
                  <a:gd name="connsiteY94" fmla="*/ 298840 h 1263472"/>
                  <a:gd name="connsiteX95" fmla="*/ 40867 w 1449929"/>
                  <a:gd name="connsiteY95" fmla="*/ 360141 h 1263472"/>
                  <a:gd name="connsiteX96" fmla="*/ 20433 w 1449929"/>
                  <a:gd name="connsiteY96" fmla="*/ 446983 h 1263472"/>
                  <a:gd name="connsiteX97" fmla="*/ 15325 w 1449929"/>
                  <a:gd name="connsiteY97" fmla="*/ 508284 h 1263472"/>
                  <a:gd name="connsiteX98" fmla="*/ 5108 w 1449929"/>
                  <a:gd name="connsiteY98" fmla="*/ 615560 h 1263472"/>
                  <a:gd name="connsiteX99" fmla="*/ 45975 w 1449929"/>
                  <a:gd name="connsiteY99" fmla="*/ 733052 h 1263472"/>
                  <a:gd name="connsiteX100" fmla="*/ 71517 w 1449929"/>
                  <a:gd name="connsiteY100" fmla="*/ 738161 h 1263472"/>
                  <a:gd name="connsiteX101" fmla="*/ 163468 w 1449929"/>
                  <a:gd name="connsiteY101" fmla="*/ 758594 h 1263472"/>
                  <a:gd name="connsiteX102" fmla="*/ 265635 w 1449929"/>
                  <a:gd name="connsiteY102" fmla="*/ 753486 h 1263472"/>
                  <a:gd name="connsiteX103" fmla="*/ 362695 w 1449929"/>
                  <a:gd name="connsiteY103" fmla="*/ 743269 h 1263472"/>
                  <a:gd name="connsiteX104" fmla="*/ 480187 w 1449929"/>
                  <a:gd name="connsiteY104" fmla="*/ 702402 h 1263472"/>
                  <a:gd name="connsiteX105" fmla="*/ 572138 w 1449929"/>
                  <a:gd name="connsiteY105" fmla="*/ 671752 h 1263472"/>
                  <a:gd name="connsiteX106" fmla="*/ 628330 w 1449929"/>
                  <a:gd name="connsiteY106" fmla="*/ 671752 h 1263472"/>
                  <a:gd name="connsiteX107" fmla="*/ 674306 w 1449929"/>
                  <a:gd name="connsiteY107" fmla="*/ 753486 h 1263472"/>
                  <a:gd name="connsiteX108" fmla="*/ 648764 w 1449929"/>
                  <a:gd name="connsiteY108" fmla="*/ 814786 h 1263472"/>
                  <a:gd name="connsiteX109" fmla="*/ 582355 w 1449929"/>
                  <a:gd name="connsiteY109" fmla="*/ 835220 h 1263472"/>
                  <a:gd name="connsiteX110" fmla="*/ 521054 w 1449929"/>
                  <a:gd name="connsiteY110" fmla="*/ 840328 h 1263472"/>
                  <a:gd name="connsiteX111" fmla="*/ 521054 w 1449929"/>
                  <a:gd name="connsiteY111" fmla="*/ 850545 h 1263472"/>
                  <a:gd name="connsiteX112" fmla="*/ 587463 w 1449929"/>
                  <a:gd name="connsiteY112" fmla="*/ 850545 h 1263472"/>
                  <a:gd name="connsiteX113" fmla="*/ 664089 w 1449929"/>
                  <a:gd name="connsiteY113" fmla="*/ 830111 h 1263472"/>
                  <a:gd name="connsiteX114" fmla="*/ 704956 w 1449929"/>
                  <a:gd name="connsiteY114" fmla="*/ 773919 h 1263472"/>
                  <a:gd name="connsiteX115" fmla="*/ 699848 w 1449929"/>
                  <a:gd name="connsiteY115" fmla="*/ 712619 h 1263472"/>
                  <a:gd name="connsiteX116" fmla="*/ 730498 w 1449929"/>
                  <a:gd name="connsiteY116" fmla="*/ 748377 h 1263472"/>
                  <a:gd name="connsiteX117" fmla="*/ 791798 w 1449929"/>
                  <a:gd name="connsiteY117" fmla="*/ 881195 h 1263472"/>
                  <a:gd name="connsiteX118" fmla="*/ 853099 w 1449929"/>
                  <a:gd name="connsiteY118" fmla="*/ 993580 h 1263472"/>
                  <a:gd name="connsiteX119" fmla="*/ 888858 w 1449929"/>
                  <a:gd name="connsiteY119" fmla="*/ 1105964 h 1263472"/>
                  <a:gd name="connsiteX0" fmla="*/ 853099 w 1449929"/>
                  <a:gd name="connsiteY0" fmla="*/ 993580 h 1263472"/>
                  <a:gd name="connsiteX1" fmla="*/ 929725 w 1449929"/>
                  <a:gd name="connsiteY1" fmla="*/ 1054880 h 1263472"/>
                  <a:gd name="connsiteX2" fmla="*/ 985917 w 1449929"/>
                  <a:gd name="connsiteY2" fmla="*/ 1014013 h 1263472"/>
                  <a:gd name="connsiteX3" fmla="*/ 1057434 w 1449929"/>
                  <a:gd name="connsiteY3" fmla="*/ 1034447 h 1263472"/>
                  <a:gd name="connsiteX4" fmla="*/ 1062543 w 1449929"/>
                  <a:gd name="connsiteY4" fmla="*/ 1100856 h 1263472"/>
                  <a:gd name="connsiteX5" fmla="*/ 1037001 w 1449929"/>
                  <a:gd name="connsiteY5" fmla="*/ 1172373 h 1263472"/>
                  <a:gd name="connsiteX6" fmla="*/ 1072759 w 1449929"/>
                  <a:gd name="connsiteY6" fmla="*/ 1259215 h 1263472"/>
                  <a:gd name="connsiteX7" fmla="*/ 1052326 w 1449929"/>
                  <a:gd name="connsiteY7" fmla="*/ 1197915 h 1263472"/>
                  <a:gd name="connsiteX8" fmla="*/ 1067651 w 1449929"/>
                  <a:gd name="connsiteY8" fmla="*/ 1141723 h 1263472"/>
                  <a:gd name="connsiteX9" fmla="*/ 1082976 w 1449929"/>
                  <a:gd name="connsiteY9" fmla="*/ 1085530 h 1263472"/>
                  <a:gd name="connsiteX10" fmla="*/ 1088085 w 1449929"/>
                  <a:gd name="connsiteY10" fmla="*/ 1044663 h 1263472"/>
                  <a:gd name="connsiteX11" fmla="*/ 1134060 w 1449929"/>
                  <a:gd name="connsiteY11" fmla="*/ 1070205 h 1263472"/>
                  <a:gd name="connsiteX12" fmla="*/ 1180035 w 1449929"/>
                  <a:gd name="connsiteY12" fmla="*/ 1131506 h 1263472"/>
                  <a:gd name="connsiteX13" fmla="*/ 1277095 w 1449929"/>
                  <a:gd name="connsiteY13" fmla="*/ 1187698 h 1263472"/>
                  <a:gd name="connsiteX14" fmla="*/ 1246444 w 1449929"/>
                  <a:gd name="connsiteY14" fmla="*/ 1157048 h 1263472"/>
                  <a:gd name="connsiteX15" fmla="*/ 1190252 w 1449929"/>
                  <a:gd name="connsiteY15" fmla="*/ 1116181 h 1263472"/>
                  <a:gd name="connsiteX16" fmla="*/ 1180035 w 1449929"/>
                  <a:gd name="connsiteY16" fmla="*/ 1090639 h 1263472"/>
                  <a:gd name="connsiteX17" fmla="*/ 1174927 w 1449929"/>
                  <a:gd name="connsiteY17" fmla="*/ 1080422 h 1263472"/>
                  <a:gd name="connsiteX18" fmla="*/ 1226011 w 1449929"/>
                  <a:gd name="connsiteY18" fmla="*/ 1065097 h 1263472"/>
                  <a:gd name="connsiteX19" fmla="*/ 1307745 w 1449929"/>
                  <a:gd name="connsiteY19" fmla="*/ 1059989 h 1263472"/>
                  <a:gd name="connsiteX20" fmla="*/ 1333287 w 1449929"/>
                  <a:gd name="connsiteY20" fmla="*/ 1059989 h 1263472"/>
                  <a:gd name="connsiteX21" fmla="*/ 1256661 w 1449929"/>
                  <a:gd name="connsiteY21" fmla="*/ 1044663 h 1263472"/>
                  <a:gd name="connsiteX22" fmla="*/ 1185144 w 1449929"/>
                  <a:gd name="connsiteY22" fmla="*/ 1054880 h 1263472"/>
                  <a:gd name="connsiteX23" fmla="*/ 1144277 w 1449929"/>
                  <a:gd name="connsiteY23" fmla="*/ 1039555 h 1263472"/>
                  <a:gd name="connsiteX24" fmla="*/ 1103410 w 1449929"/>
                  <a:gd name="connsiteY24" fmla="*/ 1019122 h 1263472"/>
                  <a:gd name="connsiteX25" fmla="*/ 1016567 w 1449929"/>
                  <a:gd name="connsiteY25" fmla="*/ 993580 h 1263472"/>
                  <a:gd name="connsiteX26" fmla="*/ 970592 w 1449929"/>
                  <a:gd name="connsiteY26" fmla="*/ 998688 h 1263472"/>
                  <a:gd name="connsiteX27" fmla="*/ 929725 w 1449929"/>
                  <a:gd name="connsiteY27" fmla="*/ 998688 h 1263472"/>
                  <a:gd name="connsiteX28" fmla="*/ 853099 w 1449929"/>
                  <a:gd name="connsiteY28" fmla="*/ 942496 h 1263472"/>
                  <a:gd name="connsiteX29" fmla="*/ 786690 w 1449929"/>
                  <a:gd name="connsiteY29" fmla="*/ 830111 h 1263472"/>
                  <a:gd name="connsiteX30" fmla="*/ 745823 w 1449929"/>
                  <a:gd name="connsiteY30" fmla="*/ 717727 h 1263472"/>
                  <a:gd name="connsiteX31" fmla="*/ 715173 w 1449929"/>
                  <a:gd name="connsiteY31" fmla="*/ 676860 h 1263472"/>
                  <a:gd name="connsiteX32" fmla="*/ 679414 w 1449929"/>
                  <a:gd name="connsiteY32" fmla="*/ 656427 h 1263472"/>
                  <a:gd name="connsiteX33" fmla="*/ 628330 w 1449929"/>
                  <a:gd name="connsiteY33" fmla="*/ 635993 h 1263472"/>
                  <a:gd name="connsiteX34" fmla="*/ 597680 w 1449929"/>
                  <a:gd name="connsiteY34" fmla="*/ 620668 h 1263472"/>
                  <a:gd name="connsiteX35" fmla="*/ 515946 w 1449929"/>
                  <a:gd name="connsiteY35" fmla="*/ 656427 h 1263472"/>
                  <a:gd name="connsiteX36" fmla="*/ 449537 w 1449929"/>
                  <a:gd name="connsiteY36" fmla="*/ 687077 h 1263472"/>
                  <a:gd name="connsiteX37" fmla="*/ 342261 w 1449929"/>
                  <a:gd name="connsiteY37" fmla="*/ 717727 h 1263472"/>
                  <a:gd name="connsiteX38" fmla="*/ 209443 w 1449929"/>
                  <a:gd name="connsiteY38" fmla="*/ 733052 h 1263472"/>
                  <a:gd name="connsiteX39" fmla="*/ 71517 w 1449929"/>
                  <a:gd name="connsiteY39" fmla="*/ 707510 h 1263472"/>
                  <a:gd name="connsiteX40" fmla="*/ 35758 w 1449929"/>
                  <a:gd name="connsiteY40" fmla="*/ 564476 h 1263472"/>
                  <a:gd name="connsiteX41" fmla="*/ 91950 w 1449929"/>
                  <a:gd name="connsiteY41" fmla="*/ 411224 h 1263472"/>
                  <a:gd name="connsiteX42" fmla="*/ 214552 w 1449929"/>
                  <a:gd name="connsiteY42" fmla="*/ 349924 h 1263472"/>
                  <a:gd name="connsiteX43" fmla="*/ 326936 w 1449929"/>
                  <a:gd name="connsiteY43" fmla="*/ 329490 h 1263472"/>
                  <a:gd name="connsiteX44" fmla="*/ 260527 w 1449929"/>
                  <a:gd name="connsiteY44" fmla="*/ 329490 h 1263472"/>
                  <a:gd name="connsiteX45" fmla="*/ 194118 w 1449929"/>
                  <a:gd name="connsiteY45" fmla="*/ 344815 h 1263472"/>
                  <a:gd name="connsiteX46" fmla="*/ 168576 w 1449929"/>
                  <a:gd name="connsiteY46" fmla="*/ 344815 h 1263472"/>
                  <a:gd name="connsiteX47" fmla="*/ 209443 w 1449929"/>
                  <a:gd name="connsiteY47" fmla="*/ 298840 h 1263472"/>
                  <a:gd name="connsiteX48" fmla="*/ 398453 w 1449929"/>
                  <a:gd name="connsiteY48" fmla="*/ 206889 h 1263472"/>
                  <a:gd name="connsiteX49" fmla="*/ 546596 w 1449929"/>
                  <a:gd name="connsiteY49" fmla="*/ 135372 h 1263472"/>
                  <a:gd name="connsiteX50" fmla="*/ 710064 w 1449929"/>
                  <a:gd name="connsiteY50" fmla="*/ 130263 h 1263472"/>
                  <a:gd name="connsiteX51" fmla="*/ 827557 w 1449929"/>
                  <a:gd name="connsiteY51" fmla="*/ 171130 h 1263472"/>
                  <a:gd name="connsiteX52" fmla="*/ 791798 w 1449929"/>
                  <a:gd name="connsiteY52" fmla="*/ 140480 h 1263472"/>
                  <a:gd name="connsiteX53" fmla="*/ 756040 w 1449929"/>
                  <a:gd name="connsiteY53" fmla="*/ 125155 h 1263472"/>
                  <a:gd name="connsiteX54" fmla="*/ 853099 w 1449929"/>
                  <a:gd name="connsiteY54" fmla="*/ 140480 h 1263472"/>
                  <a:gd name="connsiteX55" fmla="*/ 960375 w 1449929"/>
                  <a:gd name="connsiteY55" fmla="*/ 150697 h 1263472"/>
                  <a:gd name="connsiteX56" fmla="*/ 1128952 w 1449929"/>
                  <a:gd name="connsiteY56" fmla="*/ 186456 h 1263472"/>
                  <a:gd name="connsiteX57" fmla="*/ 1241336 w 1449929"/>
                  <a:gd name="connsiteY57" fmla="*/ 257973 h 1263472"/>
                  <a:gd name="connsiteX58" fmla="*/ 1343503 w 1449929"/>
                  <a:gd name="connsiteY58" fmla="*/ 390791 h 1263472"/>
                  <a:gd name="connsiteX59" fmla="*/ 1369045 w 1449929"/>
                  <a:gd name="connsiteY59" fmla="*/ 441875 h 1263472"/>
                  <a:gd name="connsiteX60" fmla="*/ 1348612 w 1449929"/>
                  <a:gd name="connsiteY60" fmla="*/ 375466 h 1263472"/>
                  <a:gd name="connsiteX61" fmla="*/ 1317962 w 1449929"/>
                  <a:gd name="connsiteY61" fmla="*/ 324382 h 1263472"/>
                  <a:gd name="connsiteX62" fmla="*/ 1287311 w 1449929"/>
                  <a:gd name="connsiteY62" fmla="*/ 293732 h 1263472"/>
                  <a:gd name="connsiteX63" fmla="*/ 1425238 w 1449929"/>
                  <a:gd name="connsiteY63" fmla="*/ 355032 h 1263472"/>
                  <a:gd name="connsiteX64" fmla="*/ 1435454 w 1449929"/>
                  <a:gd name="connsiteY64" fmla="*/ 355032 h 1263472"/>
                  <a:gd name="connsiteX65" fmla="*/ 1353720 w 1449929"/>
                  <a:gd name="connsiteY65" fmla="*/ 314165 h 1263472"/>
                  <a:gd name="connsiteX66" fmla="*/ 1282203 w 1449929"/>
                  <a:gd name="connsiteY66" fmla="*/ 273298 h 1263472"/>
                  <a:gd name="connsiteX67" fmla="*/ 1205577 w 1449929"/>
                  <a:gd name="connsiteY67" fmla="*/ 206889 h 1263472"/>
                  <a:gd name="connsiteX68" fmla="*/ 1067651 w 1449929"/>
                  <a:gd name="connsiteY68" fmla="*/ 150697 h 1263472"/>
                  <a:gd name="connsiteX69" fmla="*/ 1026784 w 1449929"/>
                  <a:gd name="connsiteY69" fmla="*/ 140480 h 1263472"/>
                  <a:gd name="connsiteX70" fmla="*/ 1123843 w 1449929"/>
                  <a:gd name="connsiteY70" fmla="*/ 130263 h 1263472"/>
                  <a:gd name="connsiteX71" fmla="*/ 1077868 w 1449929"/>
                  <a:gd name="connsiteY71" fmla="*/ 120047 h 1263472"/>
                  <a:gd name="connsiteX72" fmla="*/ 1001242 w 1449929"/>
                  <a:gd name="connsiteY72" fmla="*/ 130263 h 1263472"/>
                  <a:gd name="connsiteX73" fmla="*/ 883749 w 1449929"/>
                  <a:gd name="connsiteY73" fmla="*/ 125155 h 1263472"/>
                  <a:gd name="connsiteX74" fmla="*/ 771365 w 1449929"/>
                  <a:gd name="connsiteY74" fmla="*/ 109830 h 1263472"/>
                  <a:gd name="connsiteX75" fmla="*/ 710064 w 1449929"/>
                  <a:gd name="connsiteY75" fmla="*/ 104722 h 1263472"/>
                  <a:gd name="connsiteX76" fmla="*/ 592572 w 1449929"/>
                  <a:gd name="connsiteY76" fmla="*/ 104722 h 1263472"/>
                  <a:gd name="connsiteX77" fmla="*/ 521054 w 1449929"/>
                  <a:gd name="connsiteY77" fmla="*/ 114938 h 1263472"/>
                  <a:gd name="connsiteX78" fmla="*/ 505729 w 1449929"/>
                  <a:gd name="connsiteY78" fmla="*/ 114938 h 1263472"/>
                  <a:gd name="connsiteX79" fmla="*/ 556813 w 1449929"/>
                  <a:gd name="connsiteY79" fmla="*/ 17879 h 1263472"/>
                  <a:gd name="connsiteX80" fmla="*/ 556813 w 1449929"/>
                  <a:gd name="connsiteY80" fmla="*/ 7662 h 1263472"/>
                  <a:gd name="connsiteX81" fmla="*/ 531271 w 1449929"/>
                  <a:gd name="connsiteY81" fmla="*/ 28096 h 1263472"/>
                  <a:gd name="connsiteX82" fmla="*/ 510838 w 1449929"/>
                  <a:gd name="connsiteY82" fmla="*/ 63854 h 1263472"/>
                  <a:gd name="connsiteX83" fmla="*/ 475079 w 1449929"/>
                  <a:gd name="connsiteY83" fmla="*/ 125155 h 1263472"/>
                  <a:gd name="connsiteX84" fmla="*/ 434212 w 1449929"/>
                  <a:gd name="connsiteY84" fmla="*/ 155805 h 1263472"/>
                  <a:gd name="connsiteX85" fmla="*/ 342261 w 1449929"/>
                  <a:gd name="connsiteY85" fmla="*/ 201781 h 1263472"/>
                  <a:gd name="connsiteX86" fmla="*/ 224768 w 1449929"/>
                  <a:gd name="connsiteY86" fmla="*/ 263081 h 1263472"/>
                  <a:gd name="connsiteX87" fmla="*/ 137926 w 1449929"/>
                  <a:gd name="connsiteY87" fmla="*/ 319273 h 1263472"/>
                  <a:gd name="connsiteX88" fmla="*/ 86842 w 1449929"/>
                  <a:gd name="connsiteY88" fmla="*/ 375466 h 1263472"/>
                  <a:gd name="connsiteX89" fmla="*/ 45975 w 1449929"/>
                  <a:gd name="connsiteY89" fmla="*/ 426549 h 1263472"/>
                  <a:gd name="connsiteX90" fmla="*/ 51083 w 1449929"/>
                  <a:gd name="connsiteY90" fmla="*/ 375466 h 1263472"/>
                  <a:gd name="connsiteX91" fmla="*/ 86842 w 1449929"/>
                  <a:gd name="connsiteY91" fmla="*/ 309057 h 1263472"/>
                  <a:gd name="connsiteX92" fmla="*/ 107276 w 1449929"/>
                  <a:gd name="connsiteY92" fmla="*/ 263081 h 1263472"/>
                  <a:gd name="connsiteX93" fmla="*/ 97059 w 1449929"/>
                  <a:gd name="connsiteY93" fmla="*/ 232431 h 1263472"/>
                  <a:gd name="connsiteX94" fmla="*/ 76625 w 1449929"/>
                  <a:gd name="connsiteY94" fmla="*/ 298840 h 1263472"/>
                  <a:gd name="connsiteX95" fmla="*/ 40867 w 1449929"/>
                  <a:gd name="connsiteY95" fmla="*/ 360141 h 1263472"/>
                  <a:gd name="connsiteX96" fmla="*/ 20433 w 1449929"/>
                  <a:gd name="connsiteY96" fmla="*/ 446983 h 1263472"/>
                  <a:gd name="connsiteX97" fmla="*/ 15325 w 1449929"/>
                  <a:gd name="connsiteY97" fmla="*/ 508284 h 1263472"/>
                  <a:gd name="connsiteX98" fmla="*/ 5108 w 1449929"/>
                  <a:gd name="connsiteY98" fmla="*/ 615560 h 1263472"/>
                  <a:gd name="connsiteX99" fmla="*/ 45975 w 1449929"/>
                  <a:gd name="connsiteY99" fmla="*/ 733052 h 1263472"/>
                  <a:gd name="connsiteX100" fmla="*/ 71517 w 1449929"/>
                  <a:gd name="connsiteY100" fmla="*/ 738161 h 1263472"/>
                  <a:gd name="connsiteX101" fmla="*/ 163468 w 1449929"/>
                  <a:gd name="connsiteY101" fmla="*/ 758594 h 1263472"/>
                  <a:gd name="connsiteX102" fmla="*/ 265635 w 1449929"/>
                  <a:gd name="connsiteY102" fmla="*/ 753486 h 1263472"/>
                  <a:gd name="connsiteX103" fmla="*/ 362695 w 1449929"/>
                  <a:gd name="connsiteY103" fmla="*/ 743269 h 1263472"/>
                  <a:gd name="connsiteX104" fmla="*/ 480187 w 1449929"/>
                  <a:gd name="connsiteY104" fmla="*/ 702402 h 1263472"/>
                  <a:gd name="connsiteX105" fmla="*/ 572138 w 1449929"/>
                  <a:gd name="connsiteY105" fmla="*/ 671752 h 1263472"/>
                  <a:gd name="connsiteX106" fmla="*/ 628330 w 1449929"/>
                  <a:gd name="connsiteY106" fmla="*/ 671752 h 1263472"/>
                  <a:gd name="connsiteX107" fmla="*/ 674306 w 1449929"/>
                  <a:gd name="connsiteY107" fmla="*/ 753486 h 1263472"/>
                  <a:gd name="connsiteX108" fmla="*/ 648764 w 1449929"/>
                  <a:gd name="connsiteY108" fmla="*/ 814786 h 1263472"/>
                  <a:gd name="connsiteX109" fmla="*/ 582355 w 1449929"/>
                  <a:gd name="connsiteY109" fmla="*/ 835220 h 1263472"/>
                  <a:gd name="connsiteX110" fmla="*/ 521054 w 1449929"/>
                  <a:gd name="connsiteY110" fmla="*/ 840328 h 1263472"/>
                  <a:gd name="connsiteX111" fmla="*/ 521054 w 1449929"/>
                  <a:gd name="connsiteY111" fmla="*/ 850545 h 1263472"/>
                  <a:gd name="connsiteX112" fmla="*/ 587463 w 1449929"/>
                  <a:gd name="connsiteY112" fmla="*/ 850545 h 1263472"/>
                  <a:gd name="connsiteX113" fmla="*/ 664089 w 1449929"/>
                  <a:gd name="connsiteY113" fmla="*/ 830111 h 1263472"/>
                  <a:gd name="connsiteX114" fmla="*/ 704956 w 1449929"/>
                  <a:gd name="connsiteY114" fmla="*/ 773919 h 1263472"/>
                  <a:gd name="connsiteX115" fmla="*/ 699848 w 1449929"/>
                  <a:gd name="connsiteY115" fmla="*/ 712619 h 1263472"/>
                  <a:gd name="connsiteX116" fmla="*/ 730498 w 1449929"/>
                  <a:gd name="connsiteY116" fmla="*/ 748377 h 1263472"/>
                  <a:gd name="connsiteX117" fmla="*/ 791798 w 1449929"/>
                  <a:gd name="connsiteY117" fmla="*/ 881195 h 1263472"/>
                  <a:gd name="connsiteX118" fmla="*/ 853099 w 1449929"/>
                  <a:gd name="connsiteY118" fmla="*/ 993580 h 126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449929" h="1263472">
                    <a:moveTo>
                      <a:pt x="853099" y="993580"/>
                    </a:moveTo>
                    <a:cubicBezTo>
                      <a:pt x="876087" y="1022527"/>
                      <a:pt x="907589" y="1051475"/>
                      <a:pt x="929725" y="1054880"/>
                    </a:cubicBezTo>
                    <a:cubicBezTo>
                      <a:pt x="951861" y="1058285"/>
                      <a:pt x="964632" y="1017419"/>
                      <a:pt x="985917" y="1014013"/>
                    </a:cubicBezTo>
                    <a:cubicBezTo>
                      <a:pt x="1007202" y="1010608"/>
                      <a:pt x="1044663" y="1019973"/>
                      <a:pt x="1057434" y="1034447"/>
                    </a:cubicBezTo>
                    <a:cubicBezTo>
                      <a:pt x="1070205" y="1048921"/>
                      <a:pt x="1065948" y="1077868"/>
                      <a:pt x="1062543" y="1100856"/>
                    </a:cubicBezTo>
                    <a:cubicBezTo>
                      <a:pt x="1059138" y="1123844"/>
                      <a:pt x="1035298" y="1145980"/>
                      <a:pt x="1037001" y="1172373"/>
                    </a:cubicBezTo>
                    <a:cubicBezTo>
                      <a:pt x="1038704" y="1198766"/>
                      <a:pt x="1070205" y="1254958"/>
                      <a:pt x="1072759" y="1259215"/>
                    </a:cubicBezTo>
                    <a:cubicBezTo>
                      <a:pt x="1075313" y="1263472"/>
                      <a:pt x="1053177" y="1217497"/>
                      <a:pt x="1052326" y="1197915"/>
                    </a:cubicBezTo>
                    <a:cubicBezTo>
                      <a:pt x="1051475" y="1178333"/>
                      <a:pt x="1067651" y="1141723"/>
                      <a:pt x="1067651" y="1141723"/>
                    </a:cubicBezTo>
                    <a:cubicBezTo>
                      <a:pt x="1072759" y="1122992"/>
                      <a:pt x="1079570" y="1101707"/>
                      <a:pt x="1082976" y="1085530"/>
                    </a:cubicBezTo>
                    <a:cubicBezTo>
                      <a:pt x="1086382" y="1069353"/>
                      <a:pt x="1079571" y="1047217"/>
                      <a:pt x="1088085" y="1044663"/>
                    </a:cubicBezTo>
                    <a:cubicBezTo>
                      <a:pt x="1096599" y="1042109"/>
                      <a:pt x="1118735" y="1055731"/>
                      <a:pt x="1134060" y="1070205"/>
                    </a:cubicBezTo>
                    <a:cubicBezTo>
                      <a:pt x="1149385" y="1084679"/>
                      <a:pt x="1156196" y="1111924"/>
                      <a:pt x="1180035" y="1131506"/>
                    </a:cubicBezTo>
                    <a:cubicBezTo>
                      <a:pt x="1203874" y="1151088"/>
                      <a:pt x="1266027" y="1183441"/>
                      <a:pt x="1277095" y="1187698"/>
                    </a:cubicBezTo>
                    <a:cubicBezTo>
                      <a:pt x="1288163" y="1191955"/>
                      <a:pt x="1260918" y="1168968"/>
                      <a:pt x="1246444" y="1157048"/>
                    </a:cubicBezTo>
                    <a:cubicBezTo>
                      <a:pt x="1231970" y="1145129"/>
                      <a:pt x="1201320" y="1127249"/>
                      <a:pt x="1190252" y="1116181"/>
                    </a:cubicBezTo>
                    <a:cubicBezTo>
                      <a:pt x="1179184" y="1105113"/>
                      <a:pt x="1182589" y="1096599"/>
                      <a:pt x="1180035" y="1090639"/>
                    </a:cubicBezTo>
                    <a:cubicBezTo>
                      <a:pt x="1177481" y="1084679"/>
                      <a:pt x="1167264" y="1084679"/>
                      <a:pt x="1174927" y="1080422"/>
                    </a:cubicBezTo>
                    <a:cubicBezTo>
                      <a:pt x="1182590" y="1076165"/>
                      <a:pt x="1203875" y="1068502"/>
                      <a:pt x="1226011" y="1065097"/>
                    </a:cubicBezTo>
                    <a:cubicBezTo>
                      <a:pt x="1248147" y="1061692"/>
                      <a:pt x="1289866" y="1060840"/>
                      <a:pt x="1307745" y="1059989"/>
                    </a:cubicBezTo>
                    <a:cubicBezTo>
                      <a:pt x="1325624" y="1059138"/>
                      <a:pt x="1341801" y="1062543"/>
                      <a:pt x="1333287" y="1059989"/>
                    </a:cubicBezTo>
                    <a:cubicBezTo>
                      <a:pt x="1324773" y="1057435"/>
                      <a:pt x="1281351" y="1045514"/>
                      <a:pt x="1256661" y="1044663"/>
                    </a:cubicBezTo>
                    <a:cubicBezTo>
                      <a:pt x="1231971" y="1043812"/>
                      <a:pt x="1203875" y="1055731"/>
                      <a:pt x="1185144" y="1054880"/>
                    </a:cubicBezTo>
                    <a:cubicBezTo>
                      <a:pt x="1166413" y="1054029"/>
                      <a:pt x="1157899" y="1045515"/>
                      <a:pt x="1144277" y="1039555"/>
                    </a:cubicBezTo>
                    <a:cubicBezTo>
                      <a:pt x="1130655" y="1033595"/>
                      <a:pt x="1124695" y="1026785"/>
                      <a:pt x="1103410" y="1019122"/>
                    </a:cubicBezTo>
                    <a:cubicBezTo>
                      <a:pt x="1082125" y="1011460"/>
                      <a:pt x="1038703" y="996986"/>
                      <a:pt x="1016567" y="993580"/>
                    </a:cubicBezTo>
                    <a:cubicBezTo>
                      <a:pt x="994431" y="990174"/>
                      <a:pt x="985066" y="997837"/>
                      <a:pt x="970592" y="998688"/>
                    </a:cubicBezTo>
                    <a:cubicBezTo>
                      <a:pt x="956118" y="999539"/>
                      <a:pt x="949307" y="1008053"/>
                      <a:pt x="929725" y="998688"/>
                    </a:cubicBezTo>
                    <a:cubicBezTo>
                      <a:pt x="910143" y="989323"/>
                      <a:pt x="876938" y="970592"/>
                      <a:pt x="853099" y="942496"/>
                    </a:cubicBezTo>
                    <a:cubicBezTo>
                      <a:pt x="829260" y="914400"/>
                      <a:pt x="804569" y="867572"/>
                      <a:pt x="786690" y="830111"/>
                    </a:cubicBezTo>
                    <a:cubicBezTo>
                      <a:pt x="768811" y="792650"/>
                      <a:pt x="757742" y="743269"/>
                      <a:pt x="745823" y="717727"/>
                    </a:cubicBezTo>
                    <a:cubicBezTo>
                      <a:pt x="733904" y="692185"/>
                      <a:pt x="726241" y="687077"/>
                      <a:pt x="715173" y="676860"/>
                    </a:cubicBezTo>
                    <a:cubicBezTo>
                      <a:pt x="704105" y="666643"/>
                      <a:pt x="693888" y="663238"/>
                      <a:pt x="679414" y="656427"/>
                    </a:cubicBezTo>
                    <a:cubicBezTo>
                      <a:pt x="664940" y="649616"/>
                      <a:pt x="641952" y="641953"/>
                      <a:pt x="628330" y="635993"/>
                    </a:cubicBezTo>
                    <a:cubicBezTo>
                      <a:pt x="614708" y="630033"/>
                      <a:pt x="616411" y="617262"/>
                      <a:pt x="597680" y="620668"/>
                    </a:cubicBezTo>
                    <a:cubicBezTo>
                      <a:pt x="578949" y="624074"/>
                      <a:pt x="540637" y="645359"/>
                      <a:pt x="515946" y="656427"/>
                    </a:cubicBezTo>
                    <a:cubicBezTo>
                      <a:pt x="491255" y="667495"/>
                      <a:pt x="478484" y="676860"/>
                      <a:pt x="449537" y="687077"/>
                    </a:cubicBezTo>
                    <a:cubicBezTo>
                      <a:pt x="420590" y="697294"/>
                      <a:pt x="382277" y="710065"/>
                      <a:pt x="342261" y="717727"/>
                    </a:cubicBezTo>
                    <a:cubicBezTo>
                      <a:pt x="302245" y="725389"/>
                      <a:pt x="254567" y="734755"/>
                      <a:pt x="209443" y="733052"/>
                    </a:cubicBezTo>
                    <a:cubicBezTo>
                      <a:pt x="164319" y="731349"/>
                      <a:pt x="100465" y="735606"/>
                      <a:pt x="71517" y="707510"/>
                    </a:cubicBezTo>
                    <a:cubicBezTo>
                      <a:pt x="42569" y="679414"/>
                      <a:pt x="32352" y="613857"/>
                      <a:pt x="35758" y="564476"/>
                    </a:cubicBezTo>
                    <a:cubicBezTo>
                      <a:pt x="39164" y="515095"/>
                      <a:pt x="62151" y="446983"/>
                      <a:pt x="91950" y="411224"/>
                    </a:cubicBezTo>
                    <a:cubicBezTo>
                      <a:pt x="121749" y="375465"/>
                      <a:pt x="175388" y="363546"/>
                      <a:pt x="214552" y="349924"/>
                    </a:cubicBezTo>
                    <a:cubicBezTo>
                      <a:pt x="253716" y="336302"/>
                      <a:pt x="319274" y="332896"/>
                      <a:pt x="326936" y="329490"/>
                    </a:cubicBezTo>
                    <a:cubicBezTo>
                      <a:pt x="334598" y="326084"/>
                      <a:pt x="282663" y="326936"/>
                      <a:pt x="260527" y="329490"/>
                    </a:cubicBezTo>
                    <a:cubicBezTo>
                      <a:pt x="238391" y="332044"/>
                      <a:pt x="209443" y="342261"/>
                      <a:pt x="194118" y="344815"/>
                    </a:cubicBezTo>
                    <a:cubicBezTo>
                      <a:pt x="178793" y="347369"/>
                      <a:pt x="166022" y="352478"/>
                      <a:pt x="168576" y="344815"/>
                    </a:cubicBezTo>
                    <a:cubicBezTo>
                      <a:pt x="171130" y="337152"/>
                      <a:pt x="171130" y="321828"/>
                      <a:pt x="209443" y="298840"/>
                    </a:cubicBezTo>
                    <a:cubicBezTo>
                      <a:pt x="247756" y="275852"/>
                      <a:pt x="398453" y="206889"/>
                      <a:pt x="398453" y="206889"/>
                    </a:cubicBezTo>
                    <a:cubicBezTo>
                      <a:pt x="454645" y="179644"/>
                      <a:pt x="494661" y="148143"/>
                      <a:pt x="546596" y="135372"/>
                    </a:cubicBezTo>
                    <a:cubicBezTo>
                      <a:pt x="598531" y="122601"/>
                      <a:pt x="663237" y="124303"/>
                      <a:pt x="710064" y="130263"/>
                    </a:cubicBezTo>
                    <a:cubicBezTo>
                      <a:pt x="756891" y="136223"/>
                      <a:pt x="813935" y="169427"/>
                      <a:pt x="827557" y="171130"/>
                    </a:cubicBezTo>
                    <a:cubicBezTo>
                      <a:pt x="841179" y="172833"/>
                      <a:pt x="803717" y="148142"/>
                      <a:pt x="791798" y="140480"/>
                    </a:cubicBezTo>
                    <a:cubicBezTo>
                      <a:pt x="779879" y="132818"/>
                      <a:pt x="745823" y="125155"/>
                      <a:pt x="756040" y="125155"/>
                    </a:cubicBezTo>
                    <a:cubicBezTo>
                      <a:pt x="766257" y="125155"/>
                      <a:pt x="819043" y="136223"/>
                      <a:pt x="853099" y="140480"/>
                    </a:cubicBezTo>
                    <a:cubicBezTo>
                      <a:pt x="887155" y="144737"/>
                      <a:pt x="914400" y="143034"/>
                      <a:pt x="960375" y="150697"/>
                    </a:cubicBezTo>
                    <a:cubicBezTo>
                      <a:pt x="1006350" y="158360"/>
                      <a:pt x="1082125" y="168577"/>
                      <a:pt x="1128952" y="186456"/>
                    </a:cubicBezTo>
                    <a:cubicBezTo>
                      <a:pt x="1175779" y="204335"/>
                      <a:pt x="1205578" y="223917"/>
                      <a:pt x="1241336" y="257973"/>
                    </a:cubicBezTo>
                    <a:cubicBezTo>
                      <a:pt x="1277094" y="292029"/>
                      <a:pt x="1322218" y="360141"/>
                      <a:pt x="1343503" y="390791"/>
                    </a:cubicBezTo>
                    <a:cubicBezTo>
                      <a:pt x="1364788" y="421441"/>
                      <a:pt x="1368193" y="444429"/>
                      <a:pt x="1369045" y="441875"/>
                    </a:cubicBezTo>
                    <a:cubicBezTo>
                      <a:pt x="1369897" y="439321"/>
                      <a:pt x="1357126" y="395048"/>
                      <a:pt x="1348612" y="375466"/>
                    </a:cubicBezTo>
                    <a:cubicBezTo>
                      <a:pt x="1340098" y="355884"/>
                      <a:pt x="1328179" y="338004"/>
                      <a:pt x="1317962" y="324382"/>
                    </a:cubicBezTo>
                    <a:cubicBezTo>
                      <a:pt x="1307745" y="310760"/>
                      <a:pt x="1269432" y="288624"/>
                      <a:pt x="1287311" y="293732"/>
                    </a:cubicBezTo>
                    <a:cubicBezTo>
                      <a:pt x="1305190" y="298840"/>
                      <a:pt x="1400548" y="344815"/>
                      <a:pt x="1425238" y="355032"/>
                    </a:cubicBezTo>
                    <a:cubicBezTo>
                      <a:pt x="1449929" y="365249"/>
                      <a:pt x="1447374" y="361843"/>
                      <a:pt x="1435454" y="355032"/>
                    </a:cubicBezTo>
                    <a:cubicBezTo>
                      <a:pt x="1423534" y="348221"/>
                      <a:pt x="1379262" y="327787"/>
                      <a:pt x="1353720" y="314165"/>
                    </a:cubicBezTo>
                    <a:cubicBezTo>
                      <a:pt x="1328178" y="300543"/>
                      <a:pt x="1306893" y="291177"/>
                      <a:pt x="1282203" y="273298"/>
                    </a:cubicBezTo>
                    <a:cubicBezTo>
                      <a:pt x="1257513" y="255419"/>
                      <a:pt x="1241336" y="227322"/>
                      <a:pt x="1205577" y="206889"/>
                    </a:cubicBezTo>
                    <a:cubicBezTo>
                      <a:pt x="1169818" y="186456"/>
                      <a:pt x="1097450" y="161765"/>
                      <a:pt x="1067651" y="150697"/>
                    </a:cubicBezTo>
                    <a:cubicBezTo>
                      <a:pt x="1037852" y="139629"/>
                      <a:pt x="1017419" y="143886"/>
                      <a:pt x="1026784" y="140480"/>
                    </a:cubicBezTo>
                    <a:cubicBezTo>
                      <a:pt x="1036149" y="137074"/>
                      <a:pt x="1115329" y="133669"/>
                      <a:pt x="1123843" y="130263"/>
                    </a:cubicBezTo>
                    <a:cubicBezTo>
                      <a:pt x="1132357" y="126857"/>
                      <a:pt x="1098301" y="120047"/>
                      <a:pt x="1077868" y="120047"/>
                    </a:cubicBezTo>
                    <a:cubicBezTo>
                      <a:pt x="1057435" y="120047"/>
                      <a:pt x="1033595" y="129412"/>
                      <a:pt x="1001242" y="130263"/>
                    </a:cubicBezTo>
                    <a:cubicBezTo>
                      <a:pt x="968889" y="131114"/>
                      <a:pt x="922062" y="128561"/>
                      <a:pt x="883749" y="125155"/>
                    </a:cubicBezTo>
                    <a:cubicBezTo>
                      <a:pt x="845436" y="121750"/>
                      <a:pt x="800312" y="113235"/>
                      <a:pt x="771365" y="109830"/>
                    </a:cubicBezTo>
                    <a:cubicBezTo>
                      <a:pt x="742418" y="106425"/>
                      <a:pt x="739863" y="105573"/>
                      <a:pt x="710064" y="104722"/>
                    </a:cubicBezTo>
                    <a:cubicBezTo>
                      <a:pt x="680265" y="103871"/>
                      <a:pt x="624074" y="103019"/>
                      <a:pt x="592572" y="104722"/>
                    </a:cubicBezTo>
                    <a:cubicBezTo>
                      <a:pt x="561070" y="106425"/>
                      <a:pt x="535528" y="113235"/>
                      <a:pt x="521054" y="114938"/>
                    </a:cubicBezTo>
                    <a:cubicBezTo>
                      <a:pt x="506580" y="116641"/>
                      <a:pt x="499769" y="131114"/>
                      <a:pt x="505729" y="114938"/>
                    </a:cubicBezTo>
                    <a:cubicBezTo>
                      <a:pt x="511689" y="98762"/>
                      <a:pt x="548299" y="35758"/>
                      <a:pt x="556813" y="17879"/>
                    </a:cubicBezTo>
                    <a:cubicBezTo>
                      <a:pt x="565327" y="0"/>
                      <a:pt x="561070" y="5959"/>
                      <a:pt x="556813" y="7662"/>
                    </a:cubicBezTo>
                    <a:cubicBezTo>
                      <a:pt x="552556" y="9365"/>
                      <a:pt x="538933" y="18731"/>
                      <a:pt x="531271" y="28096"/>
                    </a:cubicBezTo>
                    <a:cubicBezTo>
                      <a:pt x="523609" y="37461"/>
                      <a:pt x="520203" y="47678"/>
                      <a:pt x="510838" y="63854"/>
                    </a:cubicBezTo>
                    <a:cubicBezTo>
                      <a:pt x="501473" y="80031"/>
                      <a:pt x="487850" y="109830"/>
                      <a:pt x="475079" y="125155"/>
                    </a:cubicBezTo>
                    <a:cubicBezTo>
                      <a:pt x="462308" y="140480"/>
                      <a:pt x="456348" y="143034"/>
                      <a:pt x="434212" y="155805"/>
                    </a:cubicBezTo>
                    <a:cubicBezTo>
                      <a:pt x="412076" y="168576"/>
                      <a:pt x="342261" y="201781"/>
                      <a:pt x="342261" y="201781"/>
                    </a:cubicBezTo>
                    <a:cubicBezTo>
                      <a:pt x="307354" y="219660"/>
                      <a:pt x="258824" y="243499"/>
                      <a:pt x="224768" y="263081"/>
                    </a:cubicBezTo>
                    <a:cubicBezTo>
                      <a:pt x="190712" y="282663"/>
                      <a:pt x="160914" y="300542"/>
                      <a:pt x="137926" y="319273"/>
                    </a:cubicBezTo>
                    <a:cubicBezTo>
                      <a:pt x="114938" y="338004"/>
                      <a:pt x="102167" y="357587"/>
                      <a:pt x="86842" y="375466"/>
                    </a:cubicBezTo>
                    <a:cubicBezTo>
                      <a:pt x="71517" y="393345"/>
                      <a:pt x="51935" y="426549"/>
                      <a:pt x="45975" y="426549"/>
                    </a:cubicBezTo>
                    <a:cubicBezTo>
                      <a:pt x="40015" y="426549"/>
                      <a:pt x="44272" y="395048"/>
                      <a:pt x="51083" y="375466"/>
                    </a:cubicBezTo>
                    <a:cubicBezTo>
                      <a:pt x="57894" y="355884"/>
                      <a:pt x="77477" y="327788"/>
                      <a:pt x="86842" y="309057"/>
                    </a:cubicBezTo>
                    <a:cubicBezTo>
                      <a:pt x="96207" y="290326"/>
                      <a:pt x="105573" y="275852"/>
                      <a:pt x="107276" y="263081"/>
                    </a:cubicBezTo>
                    <a:cubicBezTo>
                      <a:pt x="108979" y="250310"/>
                      <a:pt x="102167" y="226471"/>
                      <a:pt x="97059" y="232431"/>
                    </a:cubicBezTo>
                    <a:cubicBezTo>
                      <a:pt x="91951" y="238391"/>
                      <a:pt x="85990" y="277555"/>
                      <a:pt x="76625" y="298840"/>
                    </a:cubicBezTo>
                    <a:cubicBezTo>
                      <a:pt x="67260" y="320125"/>
                      <a:pt x="50232" y="335451"/>
                      <a:pt x="40867" y="360141"/>
                    </a:cubicBezTo>
                    <a:cubicBezTo>
                      <a:pt x="31502" y="384831"/>
                      <a:pt x="24690" y="422293"/>
                      <a:pt x="20433" y="446983"/>
                    </a:cubicBezTo>
                    <a:cubicBezTo>
                      <a:pt x="16176" y="471673"/>
                      <a:pt x="17879" y="480188"/>
                      <a:pt x="15325" y="508284"/>
                    </a:cubicBezTo>
                    <a:cubicBezTo>
                      <a:pt x="12771" y="536380"/>
                      <a:pt x="0" y="578099"/>
                      <a:pt x="5108" y="615560"/>
                    </a:cubicBezTo>
                    <a:cubicBezTo>
                      <a:pt x="10216" y="653021"/>
                      <a:pt x="34907" y="712618"/>
                      <a:pt x="45975" y="733052"/>
                    </a:cubicBezTo>
                    <a:cubicBezTo>
                      <a:pt x="57043" y="753486"/>
                      <a:pt x="71517" y="738161"/>
                      <a:pt x="71517" y="738161"/>
                    </a:cubicBezTo>
                    <a:cubicBezTo>
                      <a:pt x="91099" y="742418"/>
                      <a:pt x="131115" y="756040"/>
                      <a:pt x="163468" y="758594"/>
                    </a:cubicBezTo>
                    <a:cubicBezTo>
                      <a:pt x="195821" y="761148"/>
                      <a:pt x="232431" y="756040"/>
                      <a:pt x="265635" y="753486"/>
                    </a:cubicBezTo>
                    <a:cubicBezTo>
                      <a:pt x="298839" y="750932"/>
                      <a:pt x="326936" y="751783"/>
                      <a:pt x="362695" y="743269"/>
                    </a:cubicBezTo>
                    <a:cubicBezTo>
                      <a:pt x="398454" y="734755"/>
                      <a:pt x="480187" y="702402"/>
                      <a:pt x="480187" y="702402"/>
                    </a:cubicBezTo>
                    <a:cubicBezTo>
                      <a:pt x="515094" y="690483"/>
                      <a:pt x="547448" y="676860"/>
                      <a:pt x="572138" y="671752"/>
                    </a:cubicBezTo>
                    <a:cubicBezTo>
                      <a:pt x="596829" y="666644"/>
                      <a:pt x="611302" y="658130"/>
                      <a:pt x="628330" y="671752"/>
                    </a:cubicBezTo>
                    <a:cubicBezTo>
                      <a:pt x="645358" y="685374"/>
                      <a:pt x="670900" y="729647"/>
                      <a:pt x="674306" y="753486"/>
                    </a:cubicBezTo>
                    <a:cubicBezTo>
                      <a:pt x="677712" y="777325"/>
                      <a:pt x="664089" y="801164"/>
                      <a:pt x="648764" y="814786"/>
                    </a:cubicBezTo>
                    <a:cubicBezTo>
                      <a:pt x="633439" y="828408"/>
                      <a:pt x="603640" y="830963"/>
                      <a:pt x="582355" y="835220"/>
                    </a:cubicBezTo>
                    <a:cubicBezTo>
                      <a:pt x="561070" y="839477"/>
                      <a:pt x="531271" y="837774"/>
                      <a:pt x="521054" y="840328"/>
                    </a:cubicBezTo>
                    <a:cubicBezTo>
                      <a:pt x="510837" y="842882"/>
                      <a:pt x="509986" y="848842"/>
                      <a:pt x="521054" y="850545"/>
                    </a:cubicBezTo>
                    <a:cubicBezTo>
                      <a:pt x="532122" y="852248"/>
                      <a:pt x="563624" y="853951"/>
                      <a:pt x="587463" y="850545"/>
                    </a:cubicBezTo>
                    <a:cubicBezTo>
                      <a:pt x="611302" y="847139"/>
                      <a:pt x="644507" y="842882"/>
                      <a:pt x="664089" y="830111"/>
                    </a:cubicBezTo>
                    <a:cubicBezTo>
                      <a:pt x="683671" y="817340"/>
                      <a:pt x="698996" y="793501"/>
                      <a:pt x="704956" y="773919"/>
                    </a:cubicBezTo>
                    <a:cubicBezTo>
                      <a:pt x="710916" y="754337"/>
                      <a:pt x="695591" y="716876"/>
                      <a:pt x="699848" y="712619"/>
                    </a:cubicBezTo>
                    <a:cubicBezTo>
                      <a:pt x="704105" y="708362"/>
                      <a:pt x="715173" y="720281"/>
                      <a:pt x="730498" y="748377"/>
                    </a:cubicBezTo>
                    <a:cubicBezTo>
                      <a:pt x="745823" y="776473"/>
                      <a:pt x="771365" y="840328"/>
                      <a:pt x="791798" y="881195"/>
                    </a:cubicBezTo>
                    <a:cubicBezTo>
                      <a:pt x="812231" y="922062"/>
                      <a:pt x="830111" y="964633"/>
                      <a:pt x="853099" y="99358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2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 rot="2402216">
                <a:off x="1422855" y="2928542"/>
                <a:ext cx="147111" cy="95523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35205" y="2212368"/>
              <a:ext cx="1161584" cy="653890"/>
              <a:chOff x="7139756" y="-3117327"/>
              <a:chExt cx="1161584" cy="6538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139756" y="-3048212"/>
                <a:ext cx="9806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Locus </a:t>
                </a:r>
                <a:r>
                  <a:rPr lang="en-GB" b="1" i="0" dirty="0" err="1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ceruleus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7780486" y="-3117327"/>
                <a:ext cx="520854" cy="28424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>
            <a:xfrm>
              <a:off x="4638462" y="913329"/>
              <a:ext cx="18374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NORADRENERGIC</a:t>
              </a:r>
              <a:endParaRPr lang="en-US" b="1" i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1214422"/>
            <a:ext cx="8501122" cy="512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Anatomy of the central nervous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neurones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neuroglia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Relevant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Noradrenergic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Resting membrane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Action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Synaptic transmission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Basic pathologies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Neurochemical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Neurodegenerative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Neurophysiological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Lecture content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74612"/>
            <a:ext cx="7056784" cy="638175"/>
          </a:xfrm>
        </p:spPr>
        <p:txBody>
          <a:bodyPr/>
          <a:lstStyle/>
          <a:p>
            <a:r>
              <a:rPr lang="en-GB" sz="2800" dirty="0" err="1" smtClean="0"/>
              <a:t>Neurochemical</a:t>
            </a:r>
            <a:r>
              <a:rPr lang="en-GB" sz="2800" dirty="0" smtClean="0"/>
              <a:t> disorders: Schizophrenia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2000240"/>
            <a:ext cx="4534794" cy="337015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Dopamine theory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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dopaminergic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activity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Mesocortical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(+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symptoms)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Mesolimbic (-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ve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symptoms)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Typical antipsychotics (e.g.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</a:rPr>
              <a:t>Haloperidol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</a:rPr>
              <a:t>Chlorpromazine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Atypical antipsychotics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Clozapine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Risperidone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905176" y="2315955"/>
            <a:ext cx="2525449" cy="1837659"/>
          </a:xfrm>
          <a:custGeom>
            <a:avLst/>
            <a:gdLst>
              <a:gd name="connsiteX0" fmla="*/ 765959 w 1876302"/>
              <a:gd name="connsiteY0" fmla="*/ 979714 h 1339933"/>
              <a:gd name="connsiteX1" fmla="*/ 635330 w 1876302"/>
              <a:gd name="connsiteY1" fmla="*/ 1027216 h 1339933"/>
              <a:gd name="connsiteX2" fmla="*/ 374073 w 1876302"/>
              <a:gd name="connsiteY2" fmla="*/ 1027216 h 1339933"/>
              <a:gd name="connsiteX3" fmla="*/ 148442 w 1876302"/>
              <a:gd name="connsiteY3" fmla="*/ 991590 h 1339933"/>
              <a:gd name="connsiteX4" fmla="*/ 17813 w 1876302"/>
              <a:gd name="connsiteY4" fmla="*/ 825335 h 1339933"/>
              <a:gd name="connsiteX5" fmla="*/ 41564 w 1876302"/>
              <a:gd name="connsiteY5" fmla="*/ 528452 h 1339933"/>
              <a:gd name="connsiteX6" fmla="*/ 243444 w 1876302"/>
              <a:gd name="connsiteY6" fmla="*/ 290945 h 1339933"/>
              <a:gd name="connsiteX7" fmla="*/ 540328 w 1876302"/>
              <a:gd name="connsiteY7" fmla="*/ 124691 h 1339933"/>
              <a:gd name="connsiteX8" fmla="*/ 777834 w 1876302"/>
              <a:gd name="connsiteY8" fmla="*/ 17813 h 1339933"/>
              <a:gd name="connsiteX9" fmla="*/ 1015341 w 1876302"/>
              <a:gd name="connsiteY9" fmla="*/ 17813 h 1339933"/>
              <a:gd name="connsiteX10" fmla="*/ 1312224 w 1876302"/>
              <a:gd name="connsiteY10" fmla="*/ 77190 h 1339933"/>
              <a:gd name="connsiteX11" fmla="*/ 1561605 w 1876302"/>
              <a:gd name="connsiteY11" fmla="*/ 231569 h 1339933"/>
              <a:gd name="connsiteX12" fmla="*/ 1739735 w 1876302"/>
              <a:gd name="connsiteY12" fmla="*/ 445325 h 1339933"/>
              <a:gd name="connsiteX13" fmla="*/ 1846613 w 1876302"/>
              <a:gd name="connsiteY13" fmla="*/ 730332 h 1339933"/>
              <a:gd name="connsiteX14" fmla="*/ 1822863 w 1876302"/>
              <a:gd name="connsiteY14" fmla="*/ 944088 h 1339933"/>
              <a:gd name="connsiteX15" fmla="*/ 1858489 w 1876302"/>
              <a:gd name="connsiteY15" fmla="*/ 1110343 h 1339933"/>
              <a:gd name="connsiteX16" fmla="*/ 1715985 w 1876302"/>
              <a:gd name="connsiteY16" fmla="*/ 1324099 h 1339933"/>
              <a:gd name="connsiteX17" fmla="*/ 1490353 w 1876302"/>
              <a:gd name="connsiteY17" fmla="*/ 1205345 h 1339933"/>
              <a:gd name="connsiteX18" fmla="*/ 1359725 w 1876302"/>
              <a:gd name="connsiteY18" fmla="*/ 1050966 h 1339933"/>
              <a:gd name="connsiteX19" fmla="*/ 1240972 w 1876302"/>
              <a:gd name="connsiteY19" fmla="*/ 991590 h 1339933"/>
              <a:gd name="connsiteX20" fmla="*/ 1122218 w 1876302"/>
              <a:gd name="connsiteY20" fmla="*/ 991590 h 1339933"/>
              <a:gd name="connsiteX21" fmla="*/ 765959 w 1876302"/>
              <a:gd name="connsiteY21" fmla="*/ 979714 h 13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76302" h="1339933">
                <a:moveTo>
                  <a:pt x="765959" y="979714"/>
                </a:moveTo>
                <a:cubicBezTo>
                  <a:pt x="684811" y="985652"/>
                  <a:pt x="700644" y="1019299"/>
                  <a:pt x="635330" y="1027216"/>
                </a:cubicBezTo>
                <a:cubicBezTo>
                  <a:pt x="570016" y="1035133"/>
                  <a:pt x="455221" y="1033154"/>
                  <a:pt x="374073" y="1027216"/>
                </a:cubicBezTo>
                <a:cubicBezTo>
                  <a:pt x="292925" y="1021278"/>
                  <a:pt x="207819" y="1025237"/>
                  <a:pt x="148442" y="991590"/>
                </a:cubicBezTo>
                <a:cubicBezTo>
                  <a:pt x="89065" y="957943"/>
                  <a:pt x="35626" y="902525"/>
                  <a:pt x="17813" y="825335"/>
                </a:cubicBezTo>
                <a:cubicBezTo>
                  <a:pt x="0" y="748145"/>
                  <a:pt x="3959" y="617517"/>
                  <a:pt x="41564" y="528452"/>
                </a:cubicBezTo>
                <a:cubicBezTo>
                  <a:pt x="79169" y="439387"/>
                  <a:pt x="160317" y="358238"/>
                  <a:pt x="243444" y="290945"/>
                </a:cubicBezTo>
                <a:cubicBezTo>
                  <a:pt x="326571" y="223652"/>
                  <a:pt x="451263" y="170213"/>
                  <a:pt x="540328" y="124691"/>
                </a:cubicBezTo>
                <a:cubicBezTo>
                  <a:pt x="629393" y="79169"/>
                  <a:pt x="698665" y="35626"/>
                  <a:pt x="777834" y="17813"/>
                </a:cubicBezTo>
                <a:cubicBezTo>
                  <a:pt x="857003" y="0"/>
                  <a:pt x="926276" y="7917"/>
                  <a:pt x="1015341" y="17813"/>
                </a:cubicBezTo>
                <a:cubicBezTo>
                  <a:pt x="1104406" y="27709"/>
                  <a:pt x="1221180" y="41564"/>
                  <a:pt x="1312224" y="77190"/>
                </a:cubicBezTo>
                <a:cubicBezTo>
                  <a:pt x="1403268" y="112816"/>
                  <a:pt x="1490353" y="170213"/>
                  <a:pt x="1561605" y="231569"/>
                </a:cubicBezTo>
                <a:cubicBezTo>
                  <a:pt x="1632857" y="292925"/>
                  <a:pt x="1692234" y="362198"/>
                  <a:pt x="1739735" y="445325"/>
                </a:cubicBezTo>
                <a:cubicBezTo>
                  <a:pt x="1787236" y="528452"/>
                  <a:pt x="1832758" y="647205"/>
                  <a:pt x="1846613" y="730332"/>
                </a:cubicBezTo>
                <a:cubicBezTo>
                  <a:pt x="1860468" y="813459"/>
                  <a:pt x="1820884" y="880753"/>
                  <a:pt x="1822863" y="944088"/>
                </a:cubicBezTo>
                <a:cubicBezTo>
                  <a:pt x="1824842" y="1007423"/>
                  <a:pt x="1876302" y="1047008"/>
                  <a:pt x="1858489" y="1110343"/>
                </a:cubicBezTo>
                <a:cubicBezTo>
                  <a:pt x="1840676" y="1173678"/>
                  <a:pt x="1777341" y="1308265"/>
                  <a:pt x="1715985" y="1324099"/>
                </a:cubicBezTo>
                <a:cubicBezTo>
                  <a:pt x="1654629" y="1339933"/>
                  <a:pt x="1549730" y="1250867"/>
                  <a:pt x="1490353" y="1205345"/>
                </a:cubicBezTo>
                <a:cubicBezTo>
                  <a:pt x="1430976" y="1159823"/>
                  <a:pt x="1401289" y="1086592"/>
                  <a:pt x="1359725" y="1050966"/>
                </a:cubicBezTo>
                <a:cubicBezTo>
                  <a:pt x="1318162" y="1015340"/>
                  <a:pt x="1280556" y="1001486"/>
                  <a:pt x="1240972" y="991590"/>
                </a:cubicBezTo>
                <a:cubicBezTo>
                  <a:pt x="1201388" y="981694"/>
                  <a:pt x="1197429" y="997528"/>
                  <a:pt x="1122218" y="991590"/>
                </a:cubicBezTo>
                <a:cubicBezTo>
                  <a:pt x="1047008" y="985652"/>
                  <a:pt x="847107" y="973776"/>
                  <a:pt x="765959" y="979714"/>
                </a:cubicBezTo>
                <a:close/>
              </a:path>
            </a:pathLst>
          </a:custGeom>
          <a:solidFill>
            <a:schemeClr val="accent5">
              <a:alpha val="9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71" rev="0"/>
            </a:camera>
            <a:lightRig rig="threePt" dir="t">
              <a:rot lat="0" lon="0" rev="4800000"/>
            </a:lightRig>
          </a:scene3d>
          <a:sp3d extrusionH="3175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27649" y="3475873"/>
            <a:ext cx="777880" cy="882185"/>
          </a:xfrm>
          <a:custGeom>
            <a:avLst/>
            <a:gdLst>
              <a:gd name="connsiteX0" fmla="*/ 568036 w 577932"/>
              <a:gd name="connsiteY0" fmla="*/ 368135 h 643247"/>
              <a:gd name="connsiteX1" fmla="*/ 496784 w 577932"/>
              <a:gd name="connsiteY1" fmla="*/ 296883 h 643247"/>
              <a:gd name="connsiteX2" fmla="*/ 389906 w 577932"/>
              <a:gd name="connsiteY2" fmla="*/ 190005 h 643247"/>
              <a:gd name="connsiteX3" fmla="*/ 330530 w 577932"/>
              <a:gd name="connsiteY3" fmla="*/ 201881 h 643247"/>
              <a:gd name="connsiteX4" fmla="*/ 283029 w 577932"/>
              <a:gd name="connsiteY4" fmla="*/ 106878 h 643247"/>
              <a:gd name="connsiteX5" fmla="*/ 188026 w 577932"/>
              <a:gd name="connsiteY5" fmla="*/ 47501 h 643247"/>
              <a:gd name="connsiteX6" fmla="*/ 140525 w 577932"/>
              <a:gd name="connsiteY6" fmla="*/ 11875 h 643247"/>
              <a:gd name="connsiteX7" fmla="*/ 81148 w 577932"/>
              <a:gd name="connsiteY7" fmla="*/ 118753 h 643247"/>
              <a:gd name="connsiteX8" fmla="*/ 9896 w 577932"/>
              <a:gd name="connsiteY8" fmla="*/ 130629 h 643247"/>
              <a:gd name="connsiteX9" fmla="*/ 21771 w 577932"/>
              <a:gd name="connsiteY9" fmla="*/ 308759 h 643247"/>
              <a:gd name="connsiteX10" fmla="*/ 57397 w 577932"/>
              <a:gd name="connsiteY10" fmla="*/ 344385 h 643247"/>
              <a:gd name="connsiteX11" fmla="*/ 33647 w 577932"/>
              <a:gd name="connsiteY11" fmla="*/ 439387 h 643247"/>
              <a:gd name="connsiteX12" fmla="*/ 57397 w 577932"/>
              <a:gd name="connsiteY12" fmla="*/ 522514 h 643247"/>
              <a:gd name="connsiteX13" fmla="*/ 104899 w 577932"/>
              <a:gd name="connsiteY13" fmla="*/ 593766 h 643247"/>
              <a:gd name="connsiteX14" fmla="*/ 128649 w 577932"/>
              <a:gd name="connsiteY14" fmla="*/ 641268 h 643247"/>
              <a:gd name="connsiteX15" fmla="*/ 235527 w 577932"/>
              <a:gd name="connsiteY15" fmla="*/ 605642 h 643247"/>
              <a:gd name="connsiteX16" fmla="*/ 247403 w 577932"/>
              <a:gd name="connsiteY16" fmla="*/ 510639 h 643247"/>
              <a:gd name="connsiteX17" fmla="*/ 318655 w 577932"/>
              <a:gd name="connsiteY17" fmla="*/ 534390 h 643247"/>
              <a:gd name="connsiteX18" fmla="*/ 330530 w 577932"/>
              <a:gd name="connsiteY18" fmla="*/ 546265 h 643247"/>
              <a:gd name="connsiteX19" fmla="*/ 342405 w 577932"/>
              <a:gd name="connsiteY19" fmla="*/ 605642 h 643247"/>
              <a:gd name="connsiteX20" fmla="*/ 425532 w 577932"/>
              <a:gd name="connsiteY20" fmla="*/ 617517 h 643247"/>
              <a:gd name="connsiteX21" fmla="*/ 556161 w 577932"/>
              <a:gd name="connsiteY21" fmla="*/ 522514 h 643247"/>
              <a:gd name="connsiteX22" fmla="*/ 556161 w 577932"/>
              <a:gd name="connsiteY22" fmla="*/ 427512 h 643247"/>
              <a:gd name="connsiteX23" fmla="*/ 568036 w 577932"/>
              <a:gd name="connsiteY23" fmla="*/ 368135 h 6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932" h="643247">
                <a:moveTo>
                  <a:pt x="568036" y="368135"/>
                </a:moveTo>
                <a:lnTo>
                  <a:pt x="496784" y="296883"/>
                </a:lnTo>
                <a:cubicBezTo>
                  <a:pt x="467096" y="267195"/>
                  <a:pt x="417615" y="205839"/>
                  <a:pt x="389906" y="190005"/>
                </a:cubicBezTo>
                <a:cubicBezTo>
                  <a:pt x="362197" y="174171"/>
                  <a:pt x="348343" y="215735"/>
                  <a:pt x="330530" y="201881"/>
                </a:cubicBezTo>
                <a:cubicBezTo>
                  <a:pt x="312717" y="188027"/>
                  <a:pt x="306780" y="132608"/>
                  <a:pt x="283029" y="106878"/>
                </a:cubicBezTo>
                <a:cubicBezTo>
                  <a:pt x="259278" y="81148"/>
                  <a:pt x="211777" y="63335"/>
                  <a:pt x="188026" y="47501"/>
                </a:cubicBezTo>
                <a:cubicBezTo>
                  <a:pt x="164275" y="31667"/>
                  <a:pt x="158338" y="0"/>
                  <a:pt x="140525" y="11875"/>
                </a:cubicBezTo>
                <a:cubicBezTo>
                  <a:pt x="122712" y="23750"/>
                  <a:pt x="102920" y="98961"/>
                  <a:pt x="81148" y="118753"/>
                </a:cubicBezTo>
                <a:cubicBezTo>
                  <a:pt x="59377" y="138545"/>
                  <a:pt x="19792" y="98961"/>
                  <a:pt x="9896" y="130629"/>
                </a:cubicBezTo>
                <a:cubicBezTo>
                  <a:pt x="0" y="162297"/>
                  <a:pt x="13854" y="273133"/>
                  <a:pt x="21771" y="308759"/>
                </a:cubicBezTo>
                <a:cubicBezTo>
                  <a:pt x="29688" y="344385"/>
                  <a:pt x="55418" y="322614"/>
                  <a:pt x="57397" y="344385"/>
                </a:cubicBezTo>
                <a:cubicBezTo>
                  <a:pt x="59376" y="366156"/>
                  <a:pt x="33647" y="409699"/>
                  <a:pt x="33647" y="439387"/>
                </a:cubicBezTo>
                <a:cubicBezTo>
                  <a:pt x="33647" y="469075"/>
                  <a:pt x="45522" y="496784"/>
                  <a:pt x="57397" y="522514"/>
                </a:cubicBezTo>
                <a:cubicBezTo>
                  <a:pt x="69272" y="548244"/>
                  <a:pt x="93024" y="573974"/>
                  <a:pt x="104899" y="593766"/>
                </a:cubicBezTo>
                <a:cubicBezTo>
                  <a:pt x="116774" y="613558"/>
                  <a:pt x="106878" y="639289"/>
                  <a:pt x="128649" y="641268"/>
                </a:cubicBezTo>
                <a:cubicBezTo>
                  <a:pt x="150420" y="643247"/>
                  <a:pt x="215735" y="627414"/>
                  <a:pt x="235527" y="605642"/>
                </a:cubicBezTo>
                <a:cubicBezTo>
                  <a:pt x="255319" y="583871"/>
                  <a:pt x="233548" y="522514"/>
                  <a:pt x="247403" y="510639"/>
                </a:cubicBezTo>
                <a:cubicBezTo>
                  <a:pt x="261258" y="498764"/>
                  <a:pt x="304801" y="528452"/>
                  <a:pt x="318655" y="534390"/>
                </a:cubicBezTo>
                <a:cubicBezTo>
                  <a:pt x="332510" y="540328"/>
                  <a:pt x="326572" y="534390"/>
                  <a:pt x="330530" y="546265"/>
                </a:cubicBezTo>
                <a:cubicBezTo>
                  <a:pt x="334488" y="558140"/>
                  <a:pt x="326571" y="593767"/>
                  <a:pt x="342405" y="605642"/>
                </a:cubicBezTo>
                <a:cubicBezTo>
                  <a:pt x="358239" y="617517"/>
                  <a:pt x="389906" y="631372"/>
                  <a:pt x="425532" y="617517"/>
                </a:cubicBezTo>
                <a:cubicBezTo>
                  <a:pt x="461158" y="603662"/>
                  <a:pt x="534390" y="554181"/>
                  <a:pt x="556161" y="522514"/>
                </a:cubicBezTo>
                <a:cubicBezTo>
                  <a:pt x="577932" y="490847"/>
                  <a:pt x="556161" y="427512"/>
                  <a:pt x="556161" y="427512"/>
                </a:cubicBezTo>
                <a:lnTo>
                  <a:pt x="568036" y="368135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4000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770558" y="3204656"/>
            <a:ext cx="719274" cy="1653594"/>
          </a:xfrm>
          <a:custGeom>
            <a:avLst/>
            <a:gdLst>
              <a:gd name="connsiteX0" fmla="*/ 510639 w 666997"/>
              <a:gd name="connsiteY0" fmla="*/ 389907 h 2960914"/>
              <a:gd name="connsiteX1" fmla="*/ 427512 w 666997"/>
              <a:gd name="connsiteY1" fmla="*/ 294904 h 2960914"/>
              <a:gd name="connsiteX2" fmla="*/ 415636 w 666997"/>
              <a:gd name="connsiteY2" fmla="*/ 176151 h 2960914"/>
              <a:gd name="connsiteX3" fmla="*/ 403761 w 666997"/>
              <a:gd name="connsiteY3" fmla="*/ 81148 h 2960914"/>
              <a:gd name="connsiteX4" fmla="*/ 273133 w 666997"/>
              <a:gd name="connsiteY4" fmla="*/ 9896 h 2960914"/>
              <a:gd name="connsiteX5" fmla="*/ 142504 w 666997"/>
              <a:gd name="connsiteY5" fmla="*/ 21772 h 2960914"/>
              <a:gd name="connsiteX6" fmla="*/ 35626 w 666997"/>
              <a:gd name="connsiteY6" fmla="*/ 104899 h 2960914"/>
              <a:gd name="connsiteX7" fmla="*/ 0 w 666997"/>
              <a:gd name="connsiteY7" fmla="*/ 247403 h 2960914"/>
              <a:gd name="connsiteX8" fmla="*/ 35626 w 666997"/>
              <a:gd name="connsiteY8" fmla="*/ 306779 h 2960914"/>
              <a:gd name="connsiteX9" fmla="*/ 106878 w 666997"/>
              <a:gd name="connsiteY9" fmla="*/ 318655 h 2960914"/>
              <a:gd name="connsiteX10" fmla="*/ 142504 w 666997"/>
              <a:gd name="connsiteY10" fmla="*/ 306779 h 2960914"/>
              <a:gd name="connsiteX11" fmla="*/ 190005 w 666997"/>
              <a:gd name="connsiteY11" fmla="*/ 389907 h 2960914"/>
              <a:gd name="connsiteX12" fmla="*/ 142504 w 666997"/>
              <a:gd name="connsiteY12" fmla="*/ 425533 h 2960914"/>
              <a:gd name="connsiteX13" fmla="*/ 142504 w 666997"/>
              <a:gd name="connsiteY13" fmla="*/ 544286 h 2960914"/>
              <a:gd name="connsiteX14" fmla="*/ 166255 w 666997"/>
              <a:gd name="connsiteY14" fmla="*/ 651164 h 2960914"/>
              <a:gd name="connsiteX15" fmla="*/ 261257 w 666997"/>
              <a:gd name="connsiteY15" fmla="*/ 710541 h 2960914"/>
              <a:gd name="connsiteX16" fmla="*/ 285008 w 666997"/>
              <a:gd name="connsiteY16" fmla="*/ 793668 h 2960914"/>
              <a:gd name="connsiteX17" fmla="*/ 391886 w 666997"/>
              <a:gd name="connsiteY17" fmla="*/ 1007424 h 2960914"/>
              <a:gd name="connsiteX18" fmla="*/ 380010 w 666997"/>
              <a:gd name="connsiteY18" fmla="*/ 1209304 h 2960914"/>
              <a:gd name="connsiteX19" fmla="*/ 320634 w 666997"/>
              <a:gd name="connsiteY19" fmla="*/ 1423060 h 2960914"/>
              <a:gd name="connsiteX20" fmla="*/ 320634 w 666997"/>
              <a:gd name="connsiteY20" fmla="*/ 1743694 h 2960914"/>
              <a:gd name="connsiteX21" fmla="*/ 380010 w 666997"/>
              <a:gd name="connsiteY21" fmla="*/ 1945574 h 2960914"/>
              <a:gd name="connsiteX22" fmla="*/ 510639 w 666997"/>
              <a:gd name="connsiteY22" fmla="*/ 2432463 h 2960914"/>
              <a:gd name="connsiteX23" fmla="*/ 558140 w 666997"/>
              <a:gd name="connsiteY23" fmla="*/ 2859974 h 2960914"/>
              <a:gd name="connsiteX24" fmla="*/ 617517 w 666997"/>
              <a:gd name="connsiteY24" fmla="*/ 2931226 h 2960914"/>
              <a:gd name="connsiteX25" fmla="*/ 665018 w 666997"/>
              <a:gd name="connsiteY25" fmla="*/ 2895600 h 2960914"/>
              <a:gd name="connsiteX26" fmla="*/ 629392 w 666997"/>
              <a:gd name="connsiteY26" fmla="*/ 2539341 h 2960914"/>
              <a:gd name="connsiteX27" fmla="*/ 534390 w 666997"/>
              <a:gd name="connsiteY27" fmla="*/ 2076203 h 2960914"/>
              <a:gd name="connsiteX28" fmla="*/ 486888 w 666997"/>
              <a:gd name="connsiteY28" fmla="*/ 1874322 h 2960914"/>
              <a:gd name="connsiteX29" fmla="*/ 427512 w 666997"/>
              <a:gd name="connsiteY29" fmla="*/ 1708068 h 2960914"/>
              <a:gd name="connsiteX30" fmla="*/ 439387 w 666997"/>
              <a:gd name="connsiteY30" fmla="*/ 1399309 h 2960914"/>
              <a:gd name="connsiteX31" fmla="*/ 486888 w 666997"/>
              <a:gd name="connsiteY31" fmla="*/ 1090551 h 2960914"/>
              <a:gd name="connsiteX32" fmla="*/ 498764 w 666997"/>
              <a:gd name="connsiteY32" fmla="*/ 936172 h 2960914"/>
              <a:gd name="connsiteX33" fmla="*/ 522514 w 666997"/>
              <a:gd name="connsiteY33" fmla="*/ 888670 h 2960914"/>
              <a:gd name="connsiteX34" fmla="*/ 510639 w 666997"/>
              <a:gd name="connsiteY34" fmla="*/ 746167 h 2960914"/>
              <a:gd name="connsiteX35" fmla="*/ 534390 w 666997"/>
              <a:gd name="connsiteY35" fmla="*/ 544286 h 2960914"/>
              <a:gd name="connsiteX36" fmla="*/ 510639 w 666997"/>
              <a:gd name="connsiteY36" fmla="*/ 389907 h 2960914"/>
              <a:gd name="connsiteX0" fmla="*/ 510639 w 635181"/>
              <a:gd name="connsiteY0" fmla="*/ 384849 h 2950069"/>
              <a:gd name="connsiteX1" fmla="*/ 427512 w 635181"/>
              <a:gd name="connsiteY1" fmla="*/ 289846 h 2950069"/>
              <a:gd name="connsiteX2" fmla="*/ 415636 w 635181"/>
              <a:gd name="connsiteY2" fmla="*/ 171093 h 2950069"/>
              <a:gd name="connsiteX3" fmla="*/ 403761 w 635181"/>
              <a:gd name="connsiteY3" fmla="*/ 76090 h 2950069"/>
              <a:gd name="connsiteX4" fmla="*/ 273133 w 635181"/>
              <a:gd name="connsiteY4" fmla="*/ 4838 h 2950069"/>
              <a:gd name="connsiteX5" fmla="*/ 142504 w 635181"/>
              <a:gd name="connsiteY5" fmla="*/ 16714 h 2950069"/>
              <a:gd name="connsiteX6" fmla="*/ 35626 w 635181"/>
              <a:gd name="connsiteY6" fmla="*/ 99841 h 2950069"/>
              <a:gd name="connsiteX7" fmla="*/ 0 w 635181"/>
              <a:gd name="connsiteY7" fmla="*/ 242345 h 2950069"/>
              <a:gd name="connsiteX8" fmla="*/ 35626 w 635181"/>
              <a:gd name="connsiteY8" fmla="*/ 301721 h 2950069"/>
              <a:gd name="connsiteX9" fmla="*/ 106878 w 635181"/>
              <a:gd name="connsiteY9" fmla="*/ 313597 h 2950069"/>
              <a:gd name="connsiteX10" fmla="*/ 142504 w 635181"/>
              <a:gd name="connsiteY10" fmla="*/ 301721 h 2950069"/>
              <a:gd name="connsiteX11" fmla="*/ 190005 w 635181"/>
              <a:gd name="connsiteY11" fmla="*/ 384849 h 2950069"/>
              <a:gd name="connsiteX12" fmla="*/ 142504 w 635181"/>
              <a:gd name="connsiteY12" fmla="*/ 420475 h 2950069"/>
              <a:gd name="connsiteX13" fmla="*/ 142504 w 635181"/>
              <a:gd name="connsiteY13" fmla="*/ 539228 h 2950069"/>
              <a:gd name="connsiteX14" fmla="*/ 166255 w 635181"/>
              <a:gd name="connsiteY14" fmla="*/ 646106 h 2950069"/>
              <a:gd name="connsiteX15" fmla="*/ 261257 w 635181"/>
              <a:gd name="connsiteY15" fmla="*/ 705483 h 2950069"/>
              <a:gd name="connsiteX16" fmla="*/ 285008 w 635181"/>
              <a:gd name="connsiteY16" fmla="*/ 788610 h 2950069"/>
              <a:gd name="connsiteX17" fmla="*/ 391886 w 635181"/>
              <a:gd name="connsiteY17" fmla="*/ 1002366 h 2950069"/>
              <a:gd name="connsiteX18" fmla="*/ 380010 w 635181"/>
              <a:gd name="connsiteY18" fmla="*/ 1204246 h 2950069"/>
              <a:gd name="connsiteX19" fmla="*/ 320634 w 635181"/>
              <a:gd name="connsiteY19" fmla="*/ 1418002 h 2950069"/>
              <a:gd name="connsiteX20" fmla="*/ 320634 w 635181"/>
              <a:gd name="connsiteY20" fmla="*/ 1738636 h 2950069"/>
              <a:gd name="connsiteX21" fmla="*/ 380010 w 635181"/>
              <a:gd name="connsiteY21" fmla="*/ 1940516 h 2950069"/>
              <a:gd name="connsiteX22" fmla="*/ 510639 w 635181"/>
              <a:gd name="connsiteY22" fmla="*/ 2427405 h 2950069"/>
              <a:gd name="connsiteX23" fmla="*/ 558140 w 635181"/>
              <a:gd name="connsiteY23" fmla="*/ 2854916 h 2950069"/>
              <a:gd name="connsiteX24" fmla="*/ 617517 w 635181"/>
              <a:gd name="connsiteY24" fmla="*/ 2926168 h 2950069"/>
              <a:gd name="connsiteX25" fmla="*/ 629392 w 635181"/>
              <a:gd name="connsiteY25" fmla="*/ 2534283 h 2950069"/>
              <a:gd name="connsiteX26" fmla="*/ 534390 w 635181"/>
              <a:gd name="connsiteY26" fmla="*/ 2071145 h 2950069"/>
              <a:gd name="connsiteX27" fmla="*/ 486888 w 635181"/>
              <a:gd name="connsiteY27" fmla="*/ 1869264 h 2950069"/>
              <a:gd name="connsiteX28" fmla="*/ 427512 w 635181"/>
              <a:gd name="connsiteY28" fmla="*/ 1703010 h 2950069"/>
              <a:gd name="connsiteX29" fmla="*/ 439387 w 635181"/>
              <a:gd name="connsiteY29" fmla="*/ 1394251 h 2950069"/>
              <a:gd name="connsiteX30" fmla="*/ 486888 w 635181"/>
              <a:gd name="connsiteY30" fmla="*/ 1085493 h 2950069"/>
              <a:gd name="connsiteX31" fmla="*/ 498764 w 635181"/>
              <a:gd name="connsiteY31" fmla="*/ 931114 h 2950069"/>
              <a:gd name="connsiteX32" fmla="*/ 522514 w 635181"/>
              <a:gd name="connsiteY32" fmla="*/ 883612 h 2950069"/>
              <a:gd name="connsiteX33" fmla="*/ 510639 w 635181"/>
              <a:gd name="connsiteY33" fmla="*/ 741109 h 2950069"/>
              <a:gd name="connsiteX34" fmla="*/ 534390 w 635181"/>
              <a:gd name="connsiteY34" fmla="*/ 539228 h 2950069"/>
              <a:gd name="connsiteX35" fmla="*/ 510639 w 635181"/>
              <a:gd name="connsiteY35" fmla="*/ 384849 h 2950069"/>
              <a:gd name="connsiteX0" fmla="*/ 510639 w 629593"/>
              <a:gd name="connsiteY0" fmla="*/ 384849 h 2855990"/>
              <a:gd name="connsiteX1" fmla="*/ 427512 w 629593"/>
              <a:gd name="connsiteY1" fmla="*/ 289846 h 2855990"/>
              <a:gd name="connsiteX2" fmla="*/ 415636 w 629593"/>
              <a:gd name="connsiteY2" fmla="*/ 171093 h 2855990"/>
              <a:gd name="connsiteX3" fmla="*/ 403761 w 629593"/>
              <a:gd name="connsiteY3" fmla="*/ 76090 h 2855990"/>
              <a:gd name="connsiteX4" fmla="*/ 273133 w 629593"/>
              <a:gd name="connsiteY4" fmla="*/ 4838 h 2855990"/>
              <a:gd name="connsiteX5" fmla="*/ 142504 w 629593"/>
              <a:gd name="connsiteY5" fmla="*/ 16714 h 2855990"/>
              <a:gd name="connsiteX6" fmla="*/ 35626 w 629593"/>
              <a:gd name="connsiteY6" fmla="*/ 99841 h 2855990"/>
              <a:gd name="connsiteX7" fmla="*/ 0 w 629593"/>
              <a:gd name="connsiteY7" fmla="*/ 242345 h 2855990"/>
              <a:gd name="connsiteX8" fmla="*/ 35626 w 629593"/>
              <a:gd name="connsiteY8" fmla="*/ 301721 h 2855990"/>
              <a:gd name="connsiteX9" fmla="*/ 106878 w 629593"/>
              <a:gd name="connsiteY9" fmla="*/ 313597 h 2855990"/>
              <a:gd name="connsiteX10" fmla="*/ 142504 w 629593"/>
              <a:gd name="connsiteY10" fmla="*/ 301721 h 2855990"/>
              <a:gd name="connsiteX11" fmla="*/ 190005 w 629593"/>
              <a:gd name="connsiteY11" fmla="*/ 384849 h 2855990"/>
              <a:gd name="connsiteX12" fmla="*/ 142504 w 629593"/>
              <a:gd name="connsiteY12" fmla="*/ 420475 h 2855990"/>
              <a:gd name="connsiteX13" fmla="*/ 142504 w 629593"/>
              <a:gd name="connsiteY13" fmla="*/ 539228 h 2855990"/>
              <a:gd name="connsiteX14" fmla="*/ 166255 w 629593"/>
              <a:gd name="connsiteY14" fmla="*/ 646106 h 2855990"/>
              <a:gd name="connsiteX15" fmla="*/ 261257 w 629593"/>
              <a:gd name="connsiteY15" fmla="*/ 705483 h 2855990"/>
              <a:gd name="connsiteX16" fmla="*/ 285008 w 629593"/>
              <a:gd name="connsiteY16" fmla="*/ 788610 h 2855990"/>
              <a:gd name="connsiteX17" fmla="*/ 391886 w 629593"/>
              <a:gd name="connsiteY17" fmla="*/ 1002366 h 2855990"/>
              <a:gd name="connsiteX18" fmla="*/ 380010 w 629593"/>
              <a:gd name="connsiteY18" fmla="*/ 1204246 h 2855990"/>
              <a:gd name="connsiteX19" fmla="*/ 320634 w 629593"/>
              <a:gd name="connsiteY19" fmla="*/ 1418002 h 2855990"/>
              <a:gd name="connsiteX20" fmla="*/ 320634 w 629593"/>
              <a:gd name="connsiteY20" fmla="*/ 1738636 h 2855990"/>
              <a:gd name="connsiteX21" fmla="*/ 380010 w 629593"/>
              <a:gd name="connsiteY21" fmla="*/ 1940516 h 2855990"/>
              <a:gd name="connsiteX22" fmla="*/ 510639 w 629593"/>
              <a:gd name="connsiteY22" fmla="*/ 2427405 h 2855990"/>
              <a:gd name="connsiteX23" fmla="*/ 558140 w 629593"/>
              <a:gd name="connsiteY23" fmla="*/ 2854916 h 2855990"/>
              <a:gd name="connsiteX24" fmla="*/ 629392 w 629593"/>
              <a:gd name="connsiteY24" fmla="*/ 2534283 h 2855990"/>
              <a:gd name="connsiteX25" fmla="*/ 534390 w 629593"/>
              <a:gd name="connsiteY25" fmla="*/ 2071145 h 2855990"/>
              <a:gd name="connsiteX26" fmla="*/ 486888 w 629593"/>
              <a:gd name="connsiteY26" fmla="*/ 1869264 h 2855990"/>
              <a:gd name="connsiteX27" fmla="*/ 427512 w 629593"/>
              <a:gd name="connsiteY27" fmla="*/ 1703010 h 2855990"/>
              <a:gd name="connsiteX28" fmla="*/ 439387 w 629593"/>
              <a:gd name="connsiteY28" fmla="*/ 1394251 h 2855990"/>
              <a:gd name="connsiteX29" fmla="*/ 486888 w 629593"/>
              <a:gd name="connsiteY29" fmla="*/ 1085493 h 2855990"/>
              <a:gd name="connsiteX30" fmla="*/ 498764 w 629593"/>
              <a:gd name="connsiteY30" fmla="*/ 931114 h 2855990"/>
              <a:gd name="connsiteX31" fmla="*/ 522514 w 629593"/>
              <a:gd name="connsiteY31" fmla="*/ 883612 h 2855990"/>
              <a:gd name="connsiteX32" fmla="*/ 510639 w 629593"/>
              <a:gd name="connsiteY32" fmla="*/ 741109 h 2855990"/>
              <a:gd name="connsiteX33" fmla="*/ 534390 w 629593"/>
              <a:gd name="connsiteY33" fmla="*/ 539228 h 2855990"/>
              <a:gd name="connsiteX34" fmla="*/ 510639 w 629593"/>
              <a:gd name="connsiteY34" fmla="*/ 384849 h 2855990"/>
              <a:gd name="connsiteX0" fmla="*/ 510639 w 629542"/>
              <a:gd name="connsiteY0" fmla="*/ 384849 h 2556578"/>
              <a:gd name="connsiteX1" fmla="*/ 427512 w 629542"/>
              <a:gd name="connsiteY1" fmla="*/ 289846 h 2556578"/>
              <a:gd name="connsiteX2" fmla="*/ 415636 w 629542"/>
              <a:gd name="connsiteY2" fmla="*/ 171093 h 2556578"/>
              <a:gd name="connsiteX3" fmla="*/ 403761 w 629542"/>
              <a:gd name="connsiteY3" fmla="*/ 76090 h 2556578"/>
              <a:gd name="connsiteX4" fmla="*/ 273133 w 629542"/>
              <a:gd name="connsiteY4" fmla="*/ 4838 h 2556578"/>
              <a:gd name="connsiteX5" fmla="*/ 142504 w 629542"/>
              <a:gd name="connsiteY5" fmla="*/ 16714 h 2556578"/>
              <a:gd name="connsiteX6" fmla="*/ 35626 w 629542"/>
              <a:gd name="connsiteY6" fmla="*/ 99841 h 2556578"/>
              <a:gd name="connsiteX7" fmla="*/ 0 w 629542"/>
              <a:gd name="connsiteY7" fmla="*/ 242345 h 2556578"/>
              <a:gd name="connsiteX8" fmla="*/ 35626 w 629542"/>
              <a:gd name="connsiteY8" fmla="*/ 301721 h 2556578"/>
              <a:gd name="connsiteX9" fmla="*/ 106878 w 629542"/>
              <a:gd name="connsiteY9" fmla="*/ 313597 h 2556578"/>
              <a:gd name="connsiteX10" fmla="*/ 142504 w 629542"/>
              <a:gd name="connsiteY10" fmla="*/ 301721 h 2556578"/>
              <a:gd name="connsiteX11" fmla="*/ 190005 w 629542"/>
              <a:gd name="connsiteY11" fmla="*/ 384849 h 2556578"/>
              <a:gd name="connsiteX12" fmla="*/ 142504 w 629542"/>
              <a:gd name="connsiteY12" fmla="*/ 420475 h 2556578"/>
              <a:gd name="connsiteX13" fmla="*/ 142504 w 629542"/>
              <a:gd name="connsiteY13" fmla="*/ 539228 h 2556578"/>
              <a:gd name="connsiteX14" fmla="*/ 166255 w 629542"/>
              <a:gd name="connsiteY14" fmla="*/ 646106 h 2556578"/>
              <a:gd name="connsiteX15" fmla="*/ 261257 w 629542"/>
              <a:gd name="connsiteY15" fmla="*/ 705483 h 2556578"/>
              <a:gd name="connsiteX16" fmla="*/ 285008 w 629542"/>
              <a:gd name="connsiteY16" fmla="*/ 788610 h 2556578"/>
              <a:gd name="connsiteX17" fmla="*/ 391886 w 629542"/>
              <a:gd name="connsiteY17" fmla="*/ 1002366 h 2556578"/>
              <a:gd name="connsiteX18" fmla="*/ 380010 w 629542"/>
              <a:gd name="connsiteY18" fmla="*/ 1204246 h 2556578"/>
              <a:gd name="connsiteX19" fmla="*/ 320634 w 629542"/>
              <a:gd name="connsiteY19" fmla="*/ 1418002 h 2556578"/>
              <a:gd name="connsiteX20" fmla="*/ 320634 w 629542"/>
              <a:gd name="connsiteY20" fmla="*/ 1738636 h 2556578"/>
              <a:gd name="connsiteX21" fmla="*/ 380010 w 629542"/>
              <a:gd name="connsiteY21" fmla="*/ 1940516 h 2556578"/>
              <a:gd name="connsiteX22" fmla="*/ 510639 w 629542"/>
              <a:gd name="connsiteY22" fmla="*/ 2427405 h 2556578"/>
              <a:gd name="connsiteX23" fmla="*/ 629392 w 629542"/>
              <a:gd name="connsiteY23" fmla="*/ 2534283 h 2556578"/>
              <a:gd name="connsiteX24" fmla="*/ 534390 w 629542"/>
              <a:gd name="connsiteY24" fmla="*/ 2071145 h 2556578"/>
              <a:gd name="connsiteX25" fmla="*/ 486888 w 629542"/>
              <a:gd name="connsiteY25" fmla="*/ 1869264 h 2556578"/>
              <a:gd name="connsiteX26" fmla="*/ 427512 w 629542"/>
              <a:gd name="connsiteY26" fmla="*/ 1703010 h 2556578"/>
              <a:gd name="connsiteX27" fmla="*/ 439387 w 629542"/>
              <a:gd name="connsiteY27" fmla="*/ 1394251 h 2556578"/>
              <a:gd name="connsiteX28" fmla="*/ 486888 w 629542"/>
              <a:gd name="connsiteY28" fmla="*/ 1085493 h 2556578"/>
              <a:gd name="connsiteX29" fmla="*/ 498764 w 629542"/>
              <a:gd name="connsiteY29" fmla="*/ 931114 h 2556578"/>
              <a:gd name="connsiteX30" fmla="*/ 522514 w 629542"/>
              <a:gd name="connsiteY30" fmla="*/ 883612 h 2556578"/>
              <a:gd name="connsiteX31" fmla="*/ 510639 w 629542"/>
              <a:gd name="connsiteY31" fmla="*/ 741109 h 2556578"/>
              <a:gd name="connsiteX32" fmla="*/ 534390 w 629542"/>
              <a:gd name="connsiteY32" fmla="*/ 539228 h 2556578"/>
              <a:gd name="connsiteX33" fmla="*/ 510639 w 629542"/>
              <a:gd name="connsiteY33" fmla="*/ 384849 h 2556578"/>
              <a:gd name="connsiteX0" fmla="*/ 510639 w 535968"/>
              <a:gd name="connsiteY0" fmla="*/ 384849 h 2428587"/>
              <a:gd name="connsiteX1" fmla="*/ 427512 w 535968"/>
              <a:gd name="connsiteY1" fmla="*/ 289846 h 2428587"/>
              <a:gd name="connsiteX2" fmla="*/ 415636 w 535968"/>
              <a:gd name="connsiteY2" fmla="*/ 171093 h 2428587"/>
              <a:gd name="connsiteX3" fmla="*/ 403761 w 535968"/>
              <a:gd name="connsiteY3" fmla="*/ 76090 h 2428587"/>
              <a:gd name="connsiteX4" fmla="*/ 273133 w 535968"/>
              <a:gd name="connsiteY4" fmla="*/ 4838 h 2428587"/>
              <a:gd name="connsiteX5" fmla="*/ 142504 w 535968"/>
              <a:gd name="connsiteY5" fmla="*/ 16714 h 2428587"/>
              <a:gd name="connsiteX6" fmla="*/ 35626 w 535968"/>
              <a:gd name="connsiteY6" fmla="*/ 99841 h 2428587"/>
              <a:gd name="connsiteX7" fmla="*/ 0 w 535968"/>
              <a:gd name="connsiteY7" fmla="*/ 242345 h 2428587"/>
              <a:gd name="connsiteX8" fmla="*/ 35626 w 535968"/>
              <a:gd name="connsiteY8" fmla="*/ 301721 h 2428587"/>
              <a:gd name="connsiteX9" fmla="*/ 106878 w 535968"/>
              <a:gd name="connsiteY9" fmla="*/ 313597 h 2428587"/>
              <a:gd name="connsiteX10" fmla="*/ 142504 w 535968"/>
              <a:gd name="connsiteY10" fmla="*/ 301721 h 2428587"/>
              <a:gd name="connsiteX11" fmla="*/ 190005 w 535968"/>
              <a:gd name="connsiteY11" fmla="*/ 384849 h 2428587"/>
              <a:gd name="connsiteX12" fmla="*/ 142504 w 535968"/>
              <a:gd name="connsiteY12" fmla="*/ 420475 h 2428587"/>
              <a:gd name="connsiteX13" fmla="*/ 142504 w 535968"/>
              <a:gd name="connsiteY13" fmla="*/ 539228 h 2428587"/>
              <a:gd name="connsiteX14" fmla="*/ 166255 w 535968"/>
              <a:gd name="connsiteY14" fmla="*/ 646106 h 2428587"/>
              <a:gd name="connsiteX15" fmla="*/ 261257 w 535968"/>
              <a:gd name="connsiteY15" fmla="*/ 705483 h 2428587"/>
              <a:gd name="connsiteX16" fmla="*/ 285008 w 535968"/>
              <a:gd name="connsiteY16" fmla="*/ 788610 h 2428587"/>
              <a:gd name="connsiteX17" fmla="*/ 391886 w 535968"/>
              <a:gd name="connsiteY17" fmla="*/ 1002366 h 2428587"/>
              <a:gd name="connsiteX18" fmla="*/ 380010 w 535968"/>
              <a:gd name="connsiteY18" fmla="*/ 1204246 h 2428587"/>
              <a:gd name="connsiteX19" fmla="*/ 320634 w 535968"/>
              <a:gd name="connsiteY19" fmla="*/ 1418002 h 2428587"/>
              <a:gd name="connsiteX20" fmla="*/ 320634 w 535968"/>
              <a:gd name="connsiteY20" fmla="*/ 1738636 h 2428587"/>
              <a:gd name="connsiteX21" fmla="*/ 380010 w 535968"/>
              <a:gd name="connsiteY21" fmla="*/ 1940516 h 2428587"/>
              <a:gd name="connsiteX22" fmla="*/ 510639 w 535968"/>
              <a:gd name="connsiteY22" fmla="*/ 2427405 h 2428587"/>
              <a:gd name="connsiteX23" fmla="*/ 534390 w 535968"/>
              <a:gd name="connsiteY23" fmla="*/ 2071145 h 2428587"/>
              <a:gd name="connsiteX24" fmla="*/ 486888 w 535968"/>
              <a:gd name="connsiteY24" fmla="*/ 1869264 h 2428587"/>
              <a:gd name="connsiteX25" fmla="*/ 427512 w 535968"/>
              <a:gd name="connsiteY25" fmla="*/ 1703010 h 2428587"/>
              <a:gd name="connsiteX26" fmla="*/ 439387 w 535968"/>
              <a:gd name="connsiteY26" fmla="*/ 1394251 h 2428587"/>
              <a:gd name="connsiteX27" fmla="*/ 486888 w 535968"/>
              <a:gd name="connsiteY27" fmla="*/ 1085493 h 2428587"/>
              <a:gd name="connsiteX28" fmla="*/ 498764 w 535968"/>
              <a:gd name="connsiteY28" fmla="*/ 931114 h 2428587"/>
              <a:gd name="connsiteX29" fmla="*/ 522514 w 535968"/>
              <a:gd name="connsiteY29" fmla="*/ 883612 h 2428587"/>
              <a:gd name="connsiteX30" fmla="*/ 510639 w 535968"/>
              <a:gd name="connsiteY30" fmla="*/ 741109 h 2428587"/>
              <a:gd name="connsiteX31" fmla="*/ 534390 w 535968"/>
              <a:gd name="connsiteY31" fmla="*/ 539228 h 2428587"/>
              <a:gd name="connsiteX32" fmla="*/ 510639 w 535968"/>
              <a:gd name="connsiteY32" fmla="*/ 384849 h 2428587"/>
              <a:gd name="connsiteX0" fmla="*/ 510639 w 538319"/>
              <a:gd name="connsiteY0" fmla="*/ 384849 h 2072243"/>
              <a:gd name="connsiteX1" fmla="*/ 427512 w 538319"/>
              <a:gd name="connsiteY1" fmla="*/ 289846 h 2072243"/>
              <a:gd name="connsiteX2" fmla="*/ 415636 w 538319"/>
              <a:gd name="connsiteY2" fmla="*/ 171093 h 2072243"/>
              <a:gd name="connsiteX3" fmla="*/ 403761 w 538319"/>
              <a:gd name="connsiteY3" fmla="*/ 76090 h 2072243"/>
              <a:gd name="connsiteX4" fmla="*/ 273133 w 538319"/>
              <a:gd name="connsiteY4" fmla="*/ 4838 h 2072243"/>
              <a:gd name="connsiteX5" fmla="*/ 142504 w 538319"/>
              <a:gd name="connsiteY5" fmla="*/ 16714 h 2072243"/>
              <a:gd name="connsiteX6" fmla="*/ 35626 w 538319"/>
              <a:gd name="connsiteY6" fmla="*/ 99841 h 2072243"/>
              <a:gd name="connsiteX7" fmla="*/ 0 w 538319"/>
              <a:gd name="connsiteY7" fmla="*/ 242345 h 2072243"/>
              <a:gd name="connsiteX8" fmla="*/ 35626 w 538319"/>
              <a:gd name="connsiteY8" fmla="*/ 301721 h 2072243"/>
              <a:gd name="connsiteX9" fmla="*/ 106878 w 538319"/>
              <a:gd name="connsiteY9" fmla="*/ 313597 h 2072243"/>
              <a:gd name="connsiteX10" fmla="*/ 142504 w 538319"/>
              <a:gd name="connsiteY10" fmla="*/ 301721 h 2072243"/>
              <a:gd name="connsiteX11" fmla="*/ 190005 w 538319"/>
              <a:gd name="connsiteY11" fmla="*/ 384849 h 2072243"/>
              <a:gd name="connsiteX12" fmla="*/ 142504 w 538319"/>
              <a:gd name="connsiteY12" fmla="*/ 420475 h 2072243"/>
              <a:gd name="connsiteX13" fmla="*/ 142504 w 538319"/>
              <a:gd name="connsiteY13" fmla="*/ 539228 h 2072243"/>
              <a:gd name="connsiteX14" fmla="*/ 166255 w 538319"/>
              <a:gd name="connsiteY14" fmla="*/ 646106 h 2072243"/>
              <a:gd name="connsiteX15" fmla="*/ 261257 w 538319"/>
              <a:gd name="connsiteY15" fmla="*/ 705483 h 2072243"/>
              <a:gd name="connsiteX16" fmla="*/ 285008 w 538319"/>
              <a:gd name="connsiteY16" fmla="*/ 788610 h 2072243"/>
              <a:gd name="connsiteX17" fmla="*/ 391886 w 538319"/>
              <a:gd name="connsiteY17" fmla="*/ 1002366 h 2072243"/>
              <a:gd name="connsiteX18" fmla="*/ 380010 w 538319"/>
              <a:gd name="connsiteY18" fmla="*/ 1204246 h 2072243"/>
              <a:gd name="connsiteX19" fmla="*/ 320634 w 538319"/>
              <a:gd name="connsiteY19" fmla="*/ 1418002 h 2072243"/>
              <a:gd name="connsiteX20" fmla="*/ 320634 w 538319"/>
              <a:gd name="connsiteY20" fmla="*/ 1738636 h 2072243"/>
              <a:gd name="connsiteX21" fmla="*/ 380010 w 538319"/>
              <a:gd name="connsiteY21" fmla="*/ 1940516 h 2072243"/>
              <a:gd name="connsiteX22" fmla="*/ 534390 w 538319"/>
              <a:gd name="connsiteY22" fmla="*/ 2071145 h 2072243"/>
              <a:gd name="connsiteX23" fmla="*/ 486888 w 538319"/>
              <a:gd name="connsiteY23" fmla="*/ 1869264 h 2072243"/>
              <a:gd name="connsiteX24" fmla="*/ 427512 w 538319"/>
              <a:gd name="connsiteY24" fmla="*/ 1703010 h 2072243"/>
              <a:gd name="connsiteX25" fmla="*/ 439387 w 538319"/>
              <a:gd name="connsiteY25" fmla="*/ 1394251 h 2072243"/>
              <a:gd name="connsiteX26" fmla="*/ 486888 w 538319"/>
              <a:gd name="connsiteY26" fmla="*/ 1085493 h 2072243"/>
              <a:gd name="connsiteX27" fmla="*/ 498764 w 538319"/>
              <a:gd name="connsiteY27" fmla="*/ 931114 h 2072243"/>
              <a:gd name="connsiteX28" fmla="*/ 522514 w 538319"/>
              <a:gd name="connsiteY28" fmla="*/ 883612 h 2072243"/>
              <a:gd name="connsiteX29" fmla="*/ 510639 w 538319"/>
              <a:gd name="connsiteY29" fmla="*/ 741109 h 2072243"/>
              <a:gd name="connsiteX30" fmla="*/ 534390 w 538319"/>
              <a:gd name="connsiteY30" fmla="*/ 539228 h 2072243"/>
              <a:gd name="connsiteX31" fmla="*/ 510639 w 538319"/>
              <a:gd name="connsiteY31" fmla="*/ 384849 h 2072243"/>
              <a:gd name="connsiteX0" fmla="*/ 510639 w 534390"/>
              <a:gd name="connsiteY0" fmla="*/ 384849 h 1945554"/>
              <a:gd name="connsiteX1" fmla="*/ 427512 w 534390"/>
              <a:gd name="connsiteY1" fmla="*/ 289846 h 1945554"/>
              <a:gd name="connsiteX2" fmla="*/ 415636 w 534390"/>
              <a:gd name="connsiteY2" fmla="*/ 171093 h 1945554"/>
              <a:gd name="connsiteX3" fmla="*/ 403761 w 534390"/>
              <a:gd name="connsiteY3" fmla="*/ 76090 h 1945554"/>
              <a:gd name="connsiteX4" fmla="*/ 273133 w 534390"/>
              <a:gd name="connsiteY4" fmla="*/ 4838 h 1945554"/>
              <a:gd name="connsiteX5" fmla="*/ 142504 w 534390"/>
              <a:gd name="connsiteY5" fmla="*/ 16714 h 1945554"/>
              <a:gd name="connsiteX6" fmla="*/ 35626 w 534390"/>
              <a:gd name="connsiteY6" fmla="*/ 99841 h 1945554"/>
              <a:gd name="connsiteX7" fmla="*/ 0 w 534390"/>
              <a:gd name="connsiteY7" fmla="*/ 242345 h 1945554"/>
              <a:gd name="connsiteX8" fmla="*/ 35626 w 534390"/>
              <a:gd name="connsiteY8" fmla="*/ 301721 h 1945554"/>
              <a:gd name="connsiteX9" fmla="*/ 106878 w 534390"/>
              <a:gd name="connsiteY9" fmla="*/ 313597 h 1945554"/>
              <a:gd name="connsiteX10" fmla="*/ 142504 w 534390"/>
              <a:gd name="connsiteY10" fmla="*/ 301721 h 1945554"/>
              <a:gd name="connsiteX11" fmla="*/ 190005 w 534390"/>
              <a:gd name="connsiteY11" fmla="*/ 384849 h 1945554"/>
              <a:gd name="connsiteX12" fmla="*/ 142504 w 534390"/>
              <a:gd name="connsiteY12" fmla="*/ 420475 h 1945554"/>
              <a:gd name="connsiteX13" fmla="*/ 142504 w 534390"/>
              <a:gd name="connsiteY13" fmla="*/ 539228 h 1945554"/>
              <a:gd name="connsiteX14" fmla="*/ 166255 w 534390"/>
              <a:gd name="connsiteY14" fmla="*/ 646106 h 1945554"/>
              <a:gd name="connsiteX15" fmla="*/ 261257 w 534390"/>
              <a:gd name="connsiteY15" fmla="*/ 705483 h 1945554"/>
              <a:gd name="connsiteX16" fmla="*/ 285008 w 534390"/>
              <a:gd name="connsiteY16" fmla="*/ 788610 h 1945554"/>
              <a:gd name="connsiteX17" fmla="*/ 391886 w 534390"/>
              <a:gd name="connsiteY17" fmla="*/ 1002366 h 1945554"/>
              <a:gd name="connsiteX18" fmla="*/ 380010 w 534390"/>
              <a:gd name="connsiteY18" fmla="*/ 1204246 h 1945554"/>
              <a:gd name="connsiteX19" fmla="*/ 320634 w 534390"/>
              <a:gd name="connsiteY19" fmla="*/ 1418002 h 1945554"/>
              <a:gd name="connsiteX20" fmla="*/ 320634 w 534390"/>
              <a:gd name="connsiteY20" fmla="*/ 1738636 h 1945554"/>
              <a:gd name="connsiteX21" fmla="*/ 380010 w 534390"/>
              <a:gd name="connsiteY21" fmla="*/ 1940516 h 1945554"/>
              <a:gd name="connsiteX22" fmla="*/ 486888 w 534390"/>
              <a:gd name="connsiteY22" fmla="*/ 1869264 h 1945554"/>
              <a:gd name="connsiteX23" fmla="*/ 427512 w 534390"/>
              <a:gd name="connsiteY23" fmla="*/ 1703010 h 1945554"/>
              <a:gd name="connsiteX24" fmla="*/ 439387 w 534390"/>
              <a:gd name="connsiteY24" fmla="*/ 1394251 h 1945554"/>
              <a:gd name="connsiteX25" fmla="*/ 486888 w 534390"/>
              <a:gd name="connsiteY25" fmla="*/ 1085493 h 1945554"/>
              <a:gd name="connsiteX26" fmla="*/ 498764 w 534390"/>
              <a:gd name="connsiteY26" fmla="*/ 931114 h 1945554"/>
              <a:gd name="connsiteX27" fmla="*/ 522514 w 534390"/>
              <a:gd name="connsiteY27" fmla="*/ 883612 h 1945554"/>
              <a:gd name="connsiteX28" fmla="*/ 510639 w 534390"/>
              <a:gd name="connsiteY28" fmla="*/ 741109 h 1945554"/>
              <a:gd name="connsiteX29" fmla="*/ 534390 w 534390"/>
              <a:gd name="connsiteY29" fmla="*/ 539228 h 1945554"/>
              <a:gd name="connsiteX30" fmla="*/ 510639 w 534390"/>
              <a:gd name="connsiteY30" fmla="*/ 384849 h 1945554"/>
              <a:gd name="connsiteX0" fmla="*/ 510639 w 534390"/>
              <a:gd name="connsiteY0" fmla="*/ 384849 h 1940726"/>
              <a:gd name="connsiteX1" fmla="*/ 427512 w 534390"/>
              <a:gd name="connsiteY1" fmla="*/ 289846 h 1940726"/>
              <a:gd name="connsiteX2" fmla="*/ 415636 w 534390"/>
              <a:gd name="connsiteY2" fmla="*/ 171093 h 1940726"/>
              <a:gd name="connsiteX3" fmla="*/ 403761 w 534390"/>
              <a:gd name="connsiteY3" fmla="*/ 76090 h 1940726"/>
              <a:gd name="connsiteX4" fmla="*/ 273133 w 534390"/>
              <a:gd name="connsiteY4" fmla="*/ 4838 h 1940726"/>
              <a:gd name="connsiteX5" fmla="*/ 142504 w 534390"/>
              <a:gd name="connsiteY5" fmla="*/ 16714 h 1940726"/>
              <a:gd name="connsiteX6" fmla="*/ 35626 w 534390"/>
              <a:gd name="connsiteY6" fmla="*/ 99841 h 1940726"/>
              <a:gd name="connsiteX7" fmla="*/ 0 w 534390"/>
              <a:gd name="connsiteY7" fmla="*/ 242345 h 1940726"/>
              <a:gd name="connsiteX8" fmla="*/ 35626 w 534390"/>
              <a:gd name="connsiteY8" fmla="*/ 301721 h 1940726"/>
              <a:gd name="connsiteX9" fmla="*/ 106878 w 534390"/>
              <a:gd name="connsiteY9" fmla="*/ 313597 h 1940726"/>
              <a:gd name="connsiteX10" fmla="*/ 142504 w 534390"/>
              <a:gd name="connsiteY10" fmla="*/ 301721 h 1940726"/>
              <a:gd name="connsiteX11" fmla="*/ 190005 w 534390"/>
              <a:gd name="connsiteY11" fmla="*/ 384849 h 1940726"/>
              <a:gd name="connsiteX12" fmla="*/ 142504 w 534390"/>
              <a:gd name="connsiteY12" fmla="*/ 420475 h 1940726"/>
              <a:gd name="connsiteX13" fmla="*/ 142504 w 534390"/>
              <a:gd name="connsiteY13" fmla="*/ 539228 h 1940726"/>
              <a:gd name="connsiteX14" fmla="*/ 166255 w 534390"/>
              <a:gd name="connsiteY14" fmla="*/ 646106 h 1940726"/>
              <a:gd name="connsiteX15" fmla="*/ 261257 w 534390"/>
              <a:gd name="connsiteY15" fmla="*/ 705483 h 1940726"/>
              <a:gd name="connsiteX16" fmla="*/ 285008 w 534390"/>
              <a:gd name="connsiteY16" fmla="*/ 788610 h 1940726"/>
              <a:gd name="connsiteX17" fmla="*/ 391886 w 534390"/>
              <a:gd name="connsiteY17" fmla="*/ 1002366 h 1940726"/>
              <a:gd name="connsiteX18" fmla="*/ 380010 w 534390"/>
              <a:gd name="connsiteY18" fmla="*/ 1204246 h 1940726"/>
              <a:gd name="connsiteX19" fmla="*/ 320634 w 534390"/>
              <a:gd name="connsiteY19" fmla="*/ 1418002 h 1940726"/>
              <a:gd name="connsiteX20" fmla="*/ 320634 w 534390"/>
              <a:gd name="connsiteY20" fmla="*/ 1738636 h 1940726"/>
              <a:gd name="connsiteX21" fmla="*/ 380010 w 534390"/>
              <a:gd name="connsiteY21" fmla="*/ 1940516 h 1940726"/>
              <a:gd name="connsiteX22" fmla="*/ 427512 w 534390"/>
              <a:gd name="connsiteY22" fmla="*/ 1703010 h 1940726"/>
              <a:gd name="connsiteX23" fmla="*/ 439387 w 534390"/>
              <a:gd name="connsiteY23" fmla="*/ 1394251 h 1940726"/>
              <a:gd name="connsiteX24" fmla="*/ 486888 w 534390"/>
              <a:gd name="connsiteY24" fmla="*/ 1085493 h 1940726"/>
              <a:gd name="connsiteX25" fmla="*/ 498764 w 534390"/>
              <a:gd name="connsiteY25" fmla="*/ 931114 h 1940726"/>
              <a:gd name="connsiteX26" fmla="*/ 522514 w 534390"/>
              <a:gd name="connsiteY26" fmla="*/ 883612 h 1940726"/>
              <a:gd name="connsiteX27" fmla="*/ 510639 w 534390"/>
              <a:gd name="connsiteY27" fmla="*/ 741109 h 1940726"/>
              <a:gd name="connsiteX28" fmla="*/ 534390 w 534390"/>
              <a:gd name="connsiteY28" fmla="*/ 539228 h 1940726"/>
              <a:gd name="connsiteX29" fmla="*/ 510639 w 534390"/>
              <a:gd name="connsiteY29" fmla="*/ 384849 h 1940726"/>
              <a:gd name="connsiteX0" fmla="*/ 510639 w 534390"/>
              <a:gd name="connsiteY0" fmla="*/ 384849 h 1763404"/>
              <a:gd name="connsiteX1" fmla="*/ 427512 w 534390"/>
              <a:gd name="connsiteY1" fmla="*/ 289846 h 1763404"/>
              <a:gd name="connsiteX2" fmla="*/ 415636 w 534390"/>
              <a:gd name="connsiteY2" fmla="*/ 171093 h 1763404"/>
              <a:gd name="connsiteX3" fmla="*/ 403761 w 534390"/>
              <a:gd name="connsiteY3" fmla="*/ 76090 h 1763404"/>
              <a:gd name="connsiteX4" fmla="*/ 273133 w 534390"/>
              <a:gd name="connsiteY4" fmla="*/ 4838 h 1763404"/>
              <a:gd name="connsiteX5" fmla="*/ 142504 w 534390"/>
              <a:gd name="connsiteY5" fmla="*/ 16714 h 1763404"/>
              <a:gd name="connsiteX6" fmla="*/ 35626 w 534390"/>
              <a:gd name="connsiteY6" fmla="*/ 99841 h 1763404"/>
              <a:gd name="connsiteX7" fmla="*/ 0 w 534390"/>
              <a:gd name="connsiteY7" fmla="*/ 242345 h 1763404"/>
              <a:gd name="connsiteX8" fmla="*/ 35626 w 534390"/>
              <a:gd name="connsiteY8" fmla="*/ 301721 h 1763404"/>
              <a:gd name="connsiteX9" fmla="*/ 106878 w 534390"/>
              <a:gd name="connsiteY9" fmla="*/ 313597 h 1763404"/>
              <a:gd name="connsiteX10" fmla="*/ 142504 w 534390"/>
              <a:gd name="connsiteY10" fmla="*/ 301721 h 1763404"/>
              <a:gd name="connsiteX11" fmla="*/ 190005 w 534390"/>
              <a:gd name="connsiteY11" fmla="*/ 384849 h 1763404"/>
              <a:gd name="connsiteX12" fmla="*/ 142504 w 534390"/>
              <a:gd name="connsiteY12" fmla="*/ 420475 h 1763404"/>
              <a:gd name="connsiteX13" fmla="*/ 142504 w 534390"/>
              <a:gd name="connsiteY13" fmla="*/ 539228 h 1763404"/>
              <a:gd name="connsiteX14" fmla="*/ 166255 w 534390"/>
              <a:gd name="connsiteY14" fmla="*/ 646106 h 1763404"/>
              <a:gd name="connsiteX15" fmla="*/ 261257 w 534390"/>
              <a:gd name="connsiteY15" fmla="*/ 705483 h 1763404"/>
              <a:gd name="connsiteX16" fmla="*/ 285008 w 534390"/>
              <a:gd name="connsiteY16" fmla="*/ 788610 h 1763404"/>
              <a:gd name="connsiteX17" fmla="*/ 391886 w 534390"/>
              <a:gd name="connsiteY17" fmla="*/ 1002366 h 1763404"/>
              <a:gd name="connsiteX18" fmla="*/ 380010 w 534390"/>
              <a:gd name="connsiteY18" fmla="*/ 1204246 h 1763404"/>
              <a:gd name="connsiteX19" fmla="*/ 320634 w 534390"/>
              <a:gd name="connsiteY19" fmla="*/ 1418002 h 1763404"/>
              <a:gd name="connsiteX20" fmla="*/ 320634 w 534390"/>
              <a:gd name="connsiteY20" fmla="*/ 1738636 h 1763404"/>
              <a:gd name="connsiteX21" fmla="*/ 427512 w 534390"/>
              <a:gd name="connsiteY21" fmla="*/ 1703010 h 1763404"/>
              <a:gd name="connsiteX22" fmla="*/ 439387 w 534390"/>
              <a:gd name="connsiteY22" fmla="*/ 1394251 h 1763404"/>
              <a:gd name="connsiteX23" fmla="*/ 486888 w 534390"/>
              <a:gd name="connsiteY23" fmla="*/ 1085493 h 1763404"/>
              <a:gd name="connsiteX24" fmla="*/ 498764 w 534390"/>
              <a:gd name="connsiteY24" fmla="*/ 931114 h 1763404"/>
              <a:gd name="connsiteX25" fmla="*/ 522514 w 534390"/>
              <a:gd name="connsiteY25" fmla="*/ 883612 h 1763404"/>
              <a:gd name="connsiteX26" fmla="*/ 510639 w 534390"/>
              <a:gd name="connsiteY26" fmla="*/ 741109 h 1763404"/>
              <a:gd name="connsiteX27" fmla="*/ 534390 w 534390"/>
              <a:gd name="connsiteY27" fmla="*/ 539228 h 1763404"/>
              <a:gd name="connsiteX28" fmla="*/ 510639 w 534390"/>
              <a:gd name="connsiteY28" fmla="*/ 384849 h 1763404"/>
              <a:gd name="connsiteX0" fmla="*/ 510639 w 534390"/>
              <a:gd name="connsiteY0" fmla="*/ 384849 h 1703066"/>
              <a:gd name="connsiteX1" fmla="*/ 427512 w 534390"/>
              <a:gd name="connsiteY1" fmla="*/ 289846 h 1703066"/>
              <a:gd name="connsiteX2" fmla="*/ 415636 w 534390"/>
              <a:gd name="connsiteY2" fmla="*/ 171093 h 1703066"/>
              <a:gd name="connsiteX3" fmla="*/ 403761 w 534390"/>
              <a:gd name="connsiteY3" fmla="*/ 76090 h 1703066"/>
              <a:gd name="connsiteX4" fmla="*/ 273133 w 534390"/>
              <a:gd name="connsiteY4" fmla="*/ 4838 h 1703066"/>
              <a:gd name="connsiteX5" fmla="*/ 142504 w 534390"/>
              <a:gd name="connsiteY5" fmla="*/ 16714 h 1703066"/>
              <a:gd name="connsiteX6" fmla="*/ 35626 w 534390"/>
              <a:gd name="connsiteY6" fmla="*/ 99841 h 1703066"/>
              <a:gd name="connsiteX7" fmla="*/ 0 w 534390"/>
              <a:gd name="connsiteY7" fmla="*/ 242345 h 1703066"/>
              <a:gd name="connsiteX8" fmla="*/ 35626 w 534390"/>
              <a:gd name="connsiteY8" fmla="*/ 301721 h 1703066"/>
              <a:gd name="connsiteX9" fmla="*/ 106878 w 534390"/>
              <a:gd name="connsiteY9" fmla="*/ 313597 h 1703066"/>
              <a:gd name="connsiteX10" fmla="*/ 142504 w 534390"/>
              <a:gd name="connsiteY10" fmla="*/ 301721 h 1703066"/>
              <a:gd name="connsiteX11" fmla="*/ 190005 w 534390"/>
              <a:gd name="connsiteY11" fmla="*/ 384849 h 1703066"/>
              <a:gd name="connsiteX12" fmla="*/ 142504 w 534390"/>
              <a:gd name="connsiteY12" fmla="*/ 420475 h 1703066"/>
              <a:gd name="connsiteX13" fmla="*/ 142504 w 534390"/>
              <a:gd name="connsiteY13" fmla="*/ 539228 h 1703066"/>
              <a:gd name="connsiteX14" fmla="*/ 166255 w 534390"/>
              <a:gd name="connsiteY14" fmla="*/ 646106 h 1703066"/>
              <a:gd name="connsiteX15" fmla="*/ 261257 w 534390"/>
              <a:gd name="connsiteY15" fmla="*/ 705483 h 1703066"/>
              <a:gd name="connsiteX16" fmla="*/ 285008 w 534390"/>
              <a:gd name="connsiteY16" fmla="*/ 788610 h 1703066"/>
              <a:gd name="connsiteX17" fmla="*/ 391886 w 534390"/>
              <a:gd name="connsiteY17" fmla="*/ 1002366 h 1703066"/>
              <a:gd name="connsiteX18" fmla="*/ 380010 w 534390"/>
              <a:gd name="connsiteY18" fmla="*/ 1204246 h 1703066"/>
              <a:gd name="connsiteX19" fmla="*/ 320634 w 534390"/>
              <a:gd name="connsiteY19" fmla="*/ 1418002 h 1703066"/>
              <a:gd name="connsiteX20" fmla="*/ 427512 w 534390"/>
              <a:gd name="connsiteY20" fmla="*/ 1703010 h 1703066"/>
              <a:gd name="connsiteX21" fmla="*/ 439387 w 534390"/>
              <a:gd name="connsiteY21" fmla="*/ 1394251 h 1703066"/>
              <a:gd name="connsiteX22" fmla="*/ 486888 w 534390"/>
              <a:gd name="connsiteY22" fmla="*/ 1085493 h 1703066"/>
              <a:gd name="connsiteX23" fmla="*/ 498764 w 534390"/>
              <a:gd name="connsiteY23" fmla="*/ 931114 h 1703066"/>
              <a:gd name="connsiteX24" fmla="*/ 522514 w 534390"/>
              <a:gd name="connsiteY24" fmla="*/ 883612 h 1703066"/>
              <a:gd name="connsiteX25" fmla="*/ 510639 w 534390"/>
              <a:gd name="connsiteY25" fmla="*/ 741109 h 1703066"/>
              <a:gd name="connsiteX26" fmla="*/ 534390 w 534390"/>
              <a:gd name="connsiteY26" fmla="*/ 539228 h 1703066"/>
              <a:gd name="connsiteX27" fmla="*/ 510639 w 534390"/>
              <a:gd name="connsiteY27" fmla="*/ 384849 h 1703066"/>
              <a:gd name="connsiteX0" fmla="*/ 510639 w 534390"/>
              <a:gd name="connsiteY0" fmla="*/ 384849 h 1439398"/>
              <a:gd name="connsiteX1" fmla="*/ 427512 w 534390"/>
              <a:gd name="connsiteY1" fmla="*/ 289846 h 1439398"/>
              <a:gd name="connsiteX2" fmla="*/ 415636 w 534390"/>
              <a:gd name="connsiteY2" fmla="*/ 171093 h 1439398"/>
              <a:gd name="connsiteX3" fmla="*/ 403761 w 534390"/>
              <a:gd name="connsiteY3" fmla="*/ 76090 h 1439398"/>
              <a:gd name="connsiteX4" fmla="*/ 273133 w 534390"/>
              <a:gd name="connsiteY4" fmla="*/ 4838 h 1439398"/>
              <a:gd name="connsiteX5" fmla="*/ 142504 w 534390"/>
              <a:gd name="connsiteY5" fmla="*/ 16714 h 1439398"/>
              <a:gd name="connsiteX6" fmla="*/ 35626 w 534390"/>
              <a:gd name="connsiteY6" fmla="*/ 99841 h 1439398"/>
              <a:gd name="connsiteX7" fmla="*/ 0 w 534390"/>
              <a:gd name="connsiteY7" fmla="*/ 242345 h 1439398"/>
              <a:gd name="connsiteX8" fmla="*/ 35626 w 534390"/>
              <a:gd name="connsiteY8" fmla="*/ 301721 h 1439398"/>
              <a:gd name="connsiteX9" fmla="*/ 106878 w 534390"/>
              <a:gd name="connsiteY9" fmla="*/ 313597 h 1439398"/>
              <a:gd name="connsiteX10" fmla="*/ 142504 w 534390"/>
              <a:gd name="connsiteY10" fmla="*/ 301721 h 1439398"/>
              <a:gd name="connsiteX11" fmla="*/ 190005 w 534390"/>
              <a:gd name="connsiteY11" fmla="*/ 384849 h 1439398"/>
              <a:gd name="connsiteX12" fmla="*/ 142504 w 534390"/>
              <a:gd name="connsiteY12" fmla="*/ 420475 h 1439398"/>
              <a:gd name="connsiteX13" fmla="*/ 142504 w 534390"/>
              <a:gd name="connsiteY13" fmla="*/ 539228 h 1439398"/>
              <a:gd name="connsiteX14" fmla="*/ 166255 w 534390"/>
              <a:gd name="connsiteY14" fmla="*/ 646106 h 1439398"/>
              <a:gd name="connsiteX15" fmla="*/ 261257 w 534390"/>
              <a:gd name="connsiteY15" fmla="*/ 705483 h 1439398"/>
              <a:gd name="connsiteX16" fmla="*/ 285008 w 534390"/>
              <a:gd name="connsiteY16" fmla="*/ 788610 h 1439398"/>
              <a:gd name="connsiteX17" fmla="*/ 391886 w 534390"/>
              <a:gd name="connsiteY17" fmla="*/ 1002366 h 1439398"/>
              <a:gd name="connsiteX18" fmla="*/ 380010 w 534390"/>
              <a:gd name="connsiteY18" fmla="*/ 1204246 h 1439398"/>
              <a:gd name="connsiteX19" fmla="*/ 320634 w 534390"/>
              <a:gd name="connsiteY19" fmla="*/ 1418002 h 1439398"/>
              <a:gd name="connsiteX20" fmla="*/ 439387 w 534390"/>
              <a:gd name="connsiteY20" fmla="*/ 1394251 h 1439398"/>
              <a:gd name="connsiteX21" fmla="*/ 486888 w 534390"/>
              <a:gd name="connsiteY21" fmla="*/ 1085493 h 1439398"/>
              <a:gd name="connsiteX22" fmla="*/ 498764 w 534390"/>
              <a:gd name="connsiteY22" fmla="*/ 931114 h 1439398"/>
              <a:gd name="connsiteX23" fmla="*/ 522514 w 534390"/>
              <a:gd name="connsiteY23" fmla="*/ 883612 h 1439398"/>
              <a:gd name="connsiteX24" fmla="*/ 510639 w 534390"/>
              <a:gd name="connsiteY24" fmla="*/ 741109 h 1439398"/>
              <a:gd name="connsiteX25" fmla="*/ 534390 w 534390"/>
              <a:gd name="connsiteY25" fmla="*/ 539228 h 1439398"/>
              <a:gd name="connsiteX26" fmla="*/ 510639 w 534390"/>
              <a:gd name="connsiteY26" fmla="*/ 384849 h 1439398"/>
              <a:gd name="connsiteX0" fmla="*/ 510639 w 534390"/>
              <a:gd name="connsiteY0" fmla="*/ 384849 h 1419644"/>
              <a:gd name="connsiteX1" fmla="*/ 427512 w 534390"/>
              <a:gd name="connsiteY1" fmla="*/ 289846 h 1419644"/>
              <a:gd name="connsiteX2" fmla="*/ 415636 w 534390"/>
              <a:gd name="connsiteY2" fmla="*/ 171093 h 1419644"/>
              <a:gd name="connsiteX3" fmla="*/ 403761 w 534390"/>
              <a:gd name="connsiteY3" fmla="*/ 76090 h 1419644"/>
              <a:gd name="connsiteX4" fmla="*/ 273133 w 534390"/>
              <a:gd name="connsiteY4" fmla="*/ 4838 h 1419644"/>
              <a:gd name="connsiteX5" fmla="*/ 142504 w 534390"/>
              <a:gd name="connsiteY5" fmla="*/ 16714 h 1419644"/>
              <a:gd name="connsiteX6" fmla="*/ 35626 w 534390"/>
              <a:gd name="connsiteY6" fmla="*/ 99841 h 1419644"/>
              <a:gd name="connsiteX7" fmla="*/ 0 w 534390"/>
              <a:gd name="connsiteY7" fmla="*/ 242345 h 1419644"/>
              <a:gd name="connsiteX8" fmla="*/ 35626 w 534390"/>
              <a:gd name="connsiteY8" fmla="*/ 301721 h 1419644"/>
              <a:gd name="connsiteX9" fmla="*/ 106878 w 534390"/>
              <a:gd name="connsiteY9" fmla="*/ 313597 h 1419644"/>
              <a:gd name="connsiteX10" fmla="*/ 142504 w 534390"/>
              <a:gd name="connsiteY10" fmla="*/ 301721 h 1419644"/>
              <a:gd name="connsiteX11" fmla="*/ 190005 w 534390"/>
              <a:gd name="connsiteY11" fmla="*/ 384849 h 1419644"/>
              <a:gd name="connsiteX12" fmla="*/ 142504 w 534390"/>
              <a:gd name="connsiteY12" fmla="*/ 420475 h 1419644"/>
              <a:gd name="connsiteX13" fmla="*/ 142504 w 534390"/>
              <a:gd name="connsiteY13" fmla="*/ 539228 h 1419644"/>
              <a:gd name="connsiteX14" fmla="*/ 166255 w 534390"/>
              <a:gd name="connsiteY14" fmla="*/ 646106 h 1419644"/>
              <a:gd name="connsiteX15" fmla="*/ 261257 w 534390"/>
              <a:gd name="connsiteY15" fmla="*/ 705483 h 1419644"/>
              <a:gd name="connsiteX16" fmla="*/ 285008 w 534390"/>
              <a:gd name="connsiteY16" fmla="*/ 788610 h 1419644"/>
              <a:gd name="connsiteX17" fmla="*/ 391886 w 534390"/>
              <a:gd name="connsiteY17" fmla="*/ 1002366 h 1419644"/>
              <a:gd name="connsiteX18" fmla="*/ 380010 w 534390"/>
              <a:gd name="connsiteY18" fmla="*/ 1204246 h 1419644"/>
              <a:gd name="connsiteX19" fmla="*/ 320634 w 534390"/>
              <a:gd name="connsiteY19" fmla="*/ 1418002 h 1419644"/>
              <a:gd name="connsiteX20" fmla="*/ 486888 w 534390"/>
              <a:gd name="connsiteY20" fmla="*/ 1085493 h 1419644"/>
              <a:gd name="connsiteX21" fmla="*/ 498764 w 534390"/>
              <a:gd name="connsiteY21" fmla="*/ 931114 h 1419644"/>
              <a:gd name="connsiteX22" fmla="*/ 522514 w 534390"/>
              <a:gd name="connsiteY22" fmla="*/ 883612 h 1419644"/>
              <a:gd name="connsiteX23" fmla="*/ 510639 w 534390"/>
              <a:gd name="connsiteY23" fmla="*/ 741109 h 1419644"/>
              <a:gd name="connsiteX24" fmla="*/ 534390 w 534390"/>
              <a:gd name="connsiteY24" fmla="*/ 539228 h 1419644"/>
              <a:gd name="connsiteX25" fmla="*/ 510639 w 534390"/>
              <a:gd name="connsiteY25" fmla="*/ 384849 h 1419644"/>
              <a:gd name="connsiteX0" fmla="*/ 510639 w 534390"/>
              <a:gd name="connsiteY0" fmla="*/ 384849 h 1205722"/>
              <a:gd name="connsiteX1" fmla="*/ 427512 w 534390"/>
              <a:gd name="connsiteY1" fmla="*/ 289846 h 1205722"/>
              <a:gd name="connsiteX2" fmla="*/ 415636 w 534390"/>
              <a:gd name="connsiteY2" fmla="*/ 171093 h 1205722"/>
              <a:gd name="connsiteX3" fmla="*/ 403761 w 534390"/>
              <a:gd name="connsiteY3" fmla="*/ 76090 h 1205722"/>
              <a:gd name="connsiteX4" fmla="*/ 273133 w 534390"/>
              <a:gd name="connsiteY4" fmla="*/ 4838 h 1205722"/>
              <a:gd name="connsiteX5" fmla="*/ 142504 w 534390"/>
              <a:gd name="connsiteY5" fmla="*/ 16714 h 1205722"/>
              <a:gd name="connsiteX6" fmla="*/ 35626 w 534390"/>
              <a:gd name="connsiteY6" fmla="*/ 99841 h 1205722"/>
              <a:gd name="connsiteX7" fmla="*/ 0 w 534390"/>
              <a:gd name="connsiteY7" fmla="*/ 242345 h 1205722"/>
              <a:gd name="connsiteX8" fmla="*/ 35626 w 534390"/>
              <a:gd name="connsiteY8" fmla="*/ 301721 h 1205722"/>
              <a:gd name="connsiteX9" fmla="*/ 106878 w 534390"/>
              <a:gd name="connsiteY9" fmla="*/ 313597 h 1205722"/>
              <a:gd name="connsiteX10" fmla="*/ 142504 w 534390"/>
              <a:gd name="connsiteY10" fmla="*/ 301721 h 1205722"/>
              <a:gd name="connsiteX11" fmla="*/ 190005 w 534390"/>
              <a:gd name="connsiteY11" fmla="*/ 384849 h 1205722"/>
              <a:gd name="connsiteX12" fmla="*/ 142504 w 534390"/>
              <a:gd name="connsiteY12" fmla="*/ 420475 h 1205722"/>
              <a:gd name="connsiteX13" fmla="*/ 142504 w 534390"/>
              <a:gd name="connsiteY13" fmla="*/ 539228 h 1205722"/>
              <a:gd name="connsiteX14" fmla="*/ 166255 w 534390"/>
              <a:gd name="connsiteY14" fmla="*/ 646106 h 1205722"/>
              <a:gd name="connsiteX15" fmla="*/ 261257 w 534390"/>
              <a:gd name="connsiteY15" fmla="*/ 705483 h 1205722"/>
              <a:gd name="connsiteX16" fmla="*/ 285008 w 534390"/>
              <a:gd name="connsiteY16" fmla="*/ 788610 h 1205722"/>
              <a:gd name="connsiteX17" fmla="*/ 391886 w 534390"/>
              <a:gd name="connsiteY17" fmla="*/ 1002366 h 1205722"/>
              <a:gd name="connsiteX18" fmla="*/ 380010 w 534390"/>
              <a:gd name="connsiteY18" fmla="*/ 1204246 h 1205722"/>
              <a:gd name="connsiteX19" fmla="*/ 486888 w 534390"/>
              <a:gd name="connsiteY19" fmla="*/ 1085493 h 1205722"/>
              <a:gd name="connsiteX20" fmla="*/ 498764 w 534390"/>
              <a:gd name="connsiteY20" fmla="*/ 931114 h 1205722"/>
              <a:gd name="connsiteX21" fmla="*/ 522514 w 534390"/>
              <a:gd name="connsiteY21" fmla="*/ 883612 h 1205722"/>
              <a:gd name="connsiteX22" fmla="*/ 510639 w 534390"/>
              <a:gd name="connsiteY22" fmla="*/ 741109 h 1205722"/>
              <a:gd name="connsiteX23" fmla="*/ 534390 w 534390"/>
              <a:gd name="connsiteY23" fmla="*/ 539228 h 1205722"/>
              <a:gd name="connsiteX24" fmla="*/ 510639 w 534390"/>
              <a:gd name="connsiteY24" fmla="*/ 384849 h 120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390" h="1205722">
                <a:moveTo>
                  <a:pt x="510639" y="384849"/>
                </a:moveTo>
                <a:cubicBezTo>
                  <a:pt x="492826" y="343285"/>
                  <a:pt x="443346" y="325472"/>
                  <a:pt x="427512" y="289846"/>
                </a:cubicBezTo>
                <a:cubicBezTo>
                  <a:pt x="411678" y="254220"/>
                  <a:pt x="419594" y="206719"/>
                  <a:pt x="415636" y="171093"/>
                </a:cubicBezTo>
                <a:cubicBezTo>
                  <a:pt x="411678" y="135467"/>
                  <a:pt x="427511" y="103799"/>
                  <a:pt x="403761" y="76090"/>
                </a:cubicBezTo>
                <a:cubicBezTo>
                  <a:pt x="380011" y="48381"/>
                  <a:pt x="316676" y="14734"/>
                  <a:pt x="273133" y="4838"/>
                </a:cubicBezTo>
                <a:cubicBezTo>
                  <a:pt x="229590" y="-5058"/>
                  <a:pt x="182088" y="880"/>
                  <a:pt x="142504" y="16714"/>
                </a:cubicBezTo>
                <a:cubicBezTo>
                  <a:pt x="102920" y="32548"/>
                  <a:pt x="59377" y="62236"/>
                  <a:pt x="35626" y="99841"/>
                </a:cubicBezTo>
                <a:cubicBezTo>
                  <a:pt x="11875" y="137446"/>
                  <a:pt x="0" y="208698"/>
                  <a:pt x="0" y="242345"/>
                </a:cubicBezTo>
                <a:cubicBezTo>
                  <a:pt x="0" y="275992"/>
                  <a:pt x="17813" y="289846"/>
                  <a:pt x="35626" y="301721"/>
                </a:cubicBezTo>
                <a:cubicBezTo>
                  <a:pt x="53439" y="313596"/>
                  <a:pt x="89065" y="313597"/>
                  <a:pt x="106878" y="313597"/>
                </a:cubicBezTo>
                <a:cubicBezTo>
                  <a:pt x="124691" y="313597"/>
                  <a:pt x="128650" y="289846"/>
                  <a:pt x="142504" y="301721"/>
                </a:cubicBezTo>
                <a:cubicBezTo>
                  <a:pt x="156359" y="313596"/>
                  <a:pt x="190005" y="365057"/>
                  <a:pt x="190005" y="384849"/>
                </a:cubicBezTo>
                <a:cubicBezTo>
                  <a:pt x="190005" y="404641"/>
                  <a:pt x="150421" y="394745"/>
                  <a:pt x="142504" y="420475"/>
                </a:cubicBezTo>
                <a:cubicBezTo>
                  <a:pt x="134587" y="446205"/>
                  <a:pt x="138546" y="501623"/>
                  <a:pt x="142504" y="539228"/>
                </a:cubicBezTo>
                <a:cubicBezTo>
                  <a:pt x="146462" y="576833"/>
                  <a:pt x="146463" y="618397"/>
                  <a:pt x="166255" y="646106"/>
                </a:cubicBezTo>
                <a:cubicBezTo>
                  <a:pt x="186047" y="673815"/>
                  <a:pt x="241465" y="681732"/>
                  <a:pt x="261257" y="705483"/>
                </a:cubicBezTo>
                <a:cubicBezTo>
                  <a:pt x="281049" y="729234"/>
                  <a:pt x="263237" y="739130"/>
                  <a:pt x="285008" y="788610"/>
                </a:cubicBezTo>
                <a:cubicBezTo>
                  <a:pt x="306780" y="838091"/>
                  <a:pt x="376052" y="933093"/>
                  <a:pt x="391886" y="1002366"/>
                </a:cubicBezTo>
                <a:cubicBezTo>
                  <a:pt x="407720" y="1071639"/>
                  <a:pt x="364176" y="1190392"/>
                  <a:pt x="380010" y="1204246"/>
                </a:cubicBezTo>
                <a:cubicBezTo>
                  <a:pt x="395844" y="1218101"/>
                  <a:pt x="467096" y="1131015"/>
                  <a:pt x="486888" y="1085493"/>
                </a:cubicBezTo>
                <a:cubicBezTo>
                  <a:pt x="506680" y="1039971"/>
                  <a:pt x="492826" y="964761"/>
                  <a:pt x="498764" y="931114"/>
                </a:cubicBezTo>
                <a:cubicBezTo>
                  <a:pt x="504702" y="897467"/>
                  <a:pt x="520535" y="915280"/>
                  <a:pt x="522514" y="883612"/>
                </a:cubicBezTo>
                <a:cubicBezTo>
                  <a:pt x="524493" y="851945"/>
                  <a:pt x="508660" y="798506"/>
                  <a:pt x="510639" y="741109"/>
                </a:cubicBezTo>
                <a:cubicBezTo>
                  <a:pt x="512618" y="683712"/>
                  <a:pt x="534390" y="598605"/>
                  <a:pt x="534390" y="539228"/>
                </a:cubicBezTo>
                <a:cubicBezTo>
                  <a:pt x="534390" y="479851"/>
                  <a:pt x="528452" y="426413"/>
                  <a:pt x="510639" y="384849"/>
                </a:cubicBezTo>
                <a:close/>
              </a:path>
            </a:pathLst>
          </a:custGeom>
          <a:solidFill>
            <a:schemeClr val="accent5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48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 prst="softRound"/>
            <a:bevelB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11284" y="2809641"/>
            <a:ext cx="1389959" cy="561519"/>
          </a:xfrm>
          <a:custGeom>
            <a:avLst/>
            <a:gdLst>
              <a:gd name="connsiteX0" fmla="*/ 288878 w 1032681"/>
              <a:gd name="connsiteY0" fmla="*/ 368489 h 409433"/>
              <a:gd name="connsiteX1" fmla="*/ 125105 w 1032681"/>
              <a:gd name="connsiteY1" fmla="*/ 327546 h 409433"/>
              <a:gd name="connsiteX2" fmla="*/ 56866 w 1032681"/>
              <a:gd name="connsiteY2" fmla="*/ 354841 h 409433"/>
              <a:gd name="connsiteX3" fmla="*/ 2275 w 1032681"/>
              <a:gd name="connsiteY3" fmla="*/ 286603 h 409433"/>
              <a:gd name="connsiteX4" fmla="*/ 43218 w 1032681"/>
              <a:gd name="connsiteY4" fmla="*/ 204716 h 409433"/>
              <a:gd name="connsiteX5" fmla="*/ 111457 w 1032681"/>
              <a:gd name="connsiteY5" fmla="*/ 136477 h 409433"/>
              <a:gd name="connsiteX6" fmla="*/ 275230 w 1032681"/>
              <a:gd name="connsiteY6" fmla="*/ 40943 h 409433"/>
              <a:gd name="connsiteX7" fmla="*/ 507242 w 1032681"/>
              <a:gd name="connsiteY7" fmla="*/ 0 h 409433"/>
              <a:gd name="connsiteX8" fmla="*/ 725606 w 1032681"/>
              <a:gd name="connsiteY8" fmla="*/ 40943 h 409433"/>
              <a:gd name="connsiteX9" fmla="*/ 984914 w 1032681"/>
              <a:gd name="connsiteY9" fmla="*/ 177421 h 409433"/>
              <a:gd name="connsiteX10" fmla="*/ 1012209 w 1032681"/>
              <a:gd name="connsiteY10" fmla="*/ 245659 h 409433"/>
              <a:gd name="connsiteX11" fmla="*/ 971266 w 1032681"/>
              <a:gd name="connsiteY11" fmla="*/ 327546 h 409433"/>
              <a:gd name="connsiteX12" fmla="*/ 875732 w 1032681"/>
              <a:gd name="connsiteY12" fmla="*/ 300250 h 409433"/>
              <a:gd name="connsiteX13" fmla="*/ 807493 w 1032681"/>
              <a:gd name="connsiteY13" fmla="*/ 191068 h 409433"/>
              <a:gd name="connsiteX14" fmla="*/ 739254 w 1032681"/>
              <a:gd name="connsiteY14" fmla="*/ 122830 h 409433"/>
              <a:gd name="connsiteX15" fmla="*/ 630072 w 1032681"/>
              <a:gd name="connsiteY15" fmla="*/ 109182 h 409433"/>
              <a:gd name="connsiteX16" fmla="*/ 548185 w 1032681"/>
              <a:gd name="connsiteY16" fmla="*/ 109182 h 409433"/>
              <a:gd name="connsiteX17" fmla="*/ 575481 w 1032681"/>
              <a:gd name="connsiteY17" fmla="*/ 191068 h 409433"/>
              <a:gd name="connsiteX18" fmla="*/ 684663 w 1032681"/>
              <a:gd name="connsiteY18" fmla="*/ 232012 h 409433"/>
              <a:gd name="connsiteX19" fmla="*/ 698311 w 1032681"/>
              <a:gd name="connsiteY19" fmla="*/ 354841 h 409433"/>
              <a:gd name="connsiteX20" fmla="*/ 671015 w 1032681"/>
              <a:gd name="connsiteY20" fmla="*/ 409433 h 409433"/>
              <a:gd name="connsiteX21" fmla="*/ 657367 w 1032681"/>
              <a:gd name="connsiteY21" fmla="*/ 395785 h 409433"/>
              <a:gd name="connsiteX22" fmla="*/ 589129 w 1032681"/>
              <a:gd name="connsiteY22" fmla="*/ 300250 h 409433"/>
              <a:gd name="connsiteX23" fmla="*/ 479947 w 1032681"/>
              <a:gd name="connsiteY23" fmla="*/ 286603 h 409433"/>
              <a:gd name="connsiteX24" fmla="*/ 398060 w 1032681"/>
              <a:gd name="connsiteY24" fmla="*/ 313898 h 409433"/>
              <a:gd name="connsiteX25" fmla="*/ 343469 w 1032681"/>
              <a:gd name="connsiteY25" fmla="*/ 341194 h 409433"/>
              <a:gd name="connsiteX26" fmla="*/ 288878 w 1032681"/>
              <a:gd name="connsiteY26" fmla="*/ 368489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2681" h="409433">
                <a:moveTo>
                  <a:pt x="288878" y="368489"/>
                </a:moveTo>
                <a:cubicBezTo>
                  <a:pt x="226326" y="349155"/>
                  <a:pt x="163774" y="329821"/>
                  <a:pt x="125105" y="327546"/>
                </a:cubicBezTo>
                <a:cubicBezTo>
                  <a:pt x="86436" y="325271"/>
                  <a:pt x="77338" y="361665"/>
                  <a:pt x="56866" y="354841"/>
                </a:cubicBezTo>
                <a:cubicBezTo>
                  <a:pt x="36394" y="348017"/>
                  <a:pt x="4550" y="311624"/>
                  <a:pt x="2275" y="286603"/>
                </a:cubicBezTo>
                <a:cubicBezTo>
                  <a:pt x="0" y="261582"/>
                  <a:pt x="25021" y="229737"/>
                  <a:pt x="43218" y="204716"/>
                </a:cubicBezTo>
                <a:cubicBezTo>
                  <a:pt x="61415" y="179695"/>
                  <a:pt x="72788" y="163773"/>
                  <a:pt x="111457" y="136477"/>
                </a:cubicBezTo>
                <a:cubicBezTo>
                  <a:pt x="150126" y="109181"/>
                  <a:pt x="209266" y="63689"/>
                  <a:pt x="275230" y="40943"/>
                </a:cubicBezTo>
                <a:cubicBezTo>
                  <a:pt x="341194" y="18197"/>
                  <a:pt x="432179" y="0"/>
                  <a:pt x="507242" y="0"/>
                </a:cubicBezTo>
                <a:cubicBezTo>
                  <a:pt x="582305" y="0"/>
                  <a:pt x="645994" y="11373"/>
                  <a:pt x="725606" y="40943"/>
                </a:cubicBezTo>
                <a:cubicBezTo>
                  <a:pt x="805218" y="70513"/>
                  <a:pt x="937147" y="143302"/>
                  <a:pt x="984914" y="177421"/>
                </a:cubicBezTo>
                <a:cubicBezTo>
                  <a:pt x="1032681" y="211540"/>
                  <a:pt x="1014484" y="220638"/>
                  <a:pt x="1012209" y="245659"/>
                </a:cubicBezTo>
                <a:cubicBezTo>
                  <a:pt x="1009934" y="270680"/>
                  <a:pt x="994012" y="318448"/>
                  <a:pt x="971266" y="327546"/>
                </a:cubicBezTo>
                <a:cubicBezTo>
                  <a:pt x="948520" y="336644"/>
                  <a:pt x="903028" y="322996"/>
                  <a:pt x="875732" y="300250"/>
                </a:cubicBezTo>
                <a:cubicBezTo>
                  <a:pt x="848436" y="277504"/>
                  <a:pt x="830239" y="220638"/>
                  <a:pt x="807493" y="191068"/>
                </a:cubicBezTo>
                <a:cubicBezTo>
                  <a:pt x="784747" y="161498"/>
                  <a:pt x="768824" y="136478"/>
                  <a:pt x="739254" y="122830"/>
                </a:cubicBezTo>
                <a:cubicBezTo>
                  <a:pt x="709684" y="109182"/>
                  <a:pt x="661917" y="111457"/>
                  <a:pt x="630072" y="109182"/>
                </a:cubicBezTo>
                <a:cubicBezTo>
                  <a:pt x="598227" y="106907"/>
                  <a:pt x="557283" y="95534"/>
                  <a:pt x="548185" y="109182"/>
                </a:cubicBezTo>
                <a:cubicBezTo>
                  <a:pt x="539087" y="122830"/>
                  <a:pt x="552735" y="170596"/>
                  <a:pt x="575481" y="191068"/>
                </a:cubicBezTo>
                <a:cubicBezTo>
                  <a:pt x="598227" y="211540"/>
                  <a:pt x="664191" y="204717"/>
                  <a:pt x="684663" y="232012"/>
                </a:cubicBezTo>
                <a:cubicBezTo>
                  <a:pt x="705135" y="259307"/>
                  <a:pt x="700586" y="325271"/>
                  <a:pt x="698311" y="354841"/>
                </a:cubicBezTo>
                <a:cubicBezTo>
                  <a:pt x="696036" y="384411"/>
                  <a:pt x="677839" y="402609"/>
                  <a:pt x="671015" y="409433"/>
                </a:cubicBezTo>
                <a:lnTo>
                  <a:pt x="657367" y="395785"/>
                </a:lnTo>
                <a:cubicBezTo>
                  <a:pt x="643719" y="377588"/>
                  <a:pt x="618699" y="318447"/>
                  <a:pt x="589129" y="300250"/>
                </a:cubicBezTo>
                <a:cubicBezTo>
                  <a:pt x="559559" y="282053"/>
                  <a:pt x="511792" y="284328"/>
                  <a:pt x="479947" y="286603"/>
                </a:cubicBezTo>
                <a:cubicBezTo>
                  <a:pt x="448102" y="288878"/>
                  <a:pt x="420806" y="304800"/>
                  <a:pt x="398060" y="313898"/>
                </a:cubicBezTo>
                <a:cubicBezTo>
                  <a:pt x="375314" y="322996"/>
                  <a:pt x="343469" y="341194"/>
                  <a:pt x="343469" y="341194"/>
                </a:cubicBezTo>
                <a:lnTo>
                  <a:pt x="288878" y="3684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6736" y="2575882"/>
            <a:ext cx="1791122" cy="2255770"/>
            <a:chOff x="556064" y="2575882"/>
            <a:chExt cx="1791122" cy="2255770"/>
          </a:xfrm>
        </p:grpSpPr>
        <p:grpSp>
          <p:nvGrpSpPr>
            <p:cNvPr id="12" name="Group 11"/>
            <p:cNvGrpSpPr/>
            <p:nvPr/>
          </p:nvGrpSpPr>
          <p:grpSpPr>
            <a:xfrm>
              <a:off x="1037737" y="2575882"/>
              <a:ext cx="1309449" cy="1295998"/>
              <a:chOff x="5533361" y="1824537"/>
              <a:chExt cx="972865" cy="1137155"/>
            </a:xfrm>
            <a:solidFill>
              <a:schemeClr val="tx2">
                <a:lumMod val="60000"/>
                <a:lumOff val="40000"/>
                <a:alpha val="60000"/>
              </a:schemeClr>
            </a:solidFill>
            <a:effectLst>
              <a:outerShdw blurRad="25400" dir="13500000" sx="102000" sy="102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15"/>
              <p:cNvSpPr/>
              <p:nvPr/>
            </p:nvSpPr>
            <p:spPr bwMode="auto">
              <a:xfrm>
                <a:off x="5533361" y="1824537"/>
                <a:ext cx="948063" cy="1086664"/>
              </a:xfrm>
              <a:custGeom>
                <a:avLst/>
                <a:gdLst>
                  <a:gd name="connsiteX0" fmla="*/ 842172 w 847950"/>
                  <a:gd name="connsiteY0" fmla="*/ 924512 h 928846"/>
                  <a:gd name="connsiteX1" fmla="*/ 798835 w 847950"/>
                  <a:gd name="connsiteY1" fmla="*/ 772834 h 928846"/>
                  <a:gd name="connsiteX2" fmla="*/ 707829 w 847950"/>
                  <a:gd name="connsiteY2" fmla="*/ 703496 h 928846"/>
                  <a:gd name="connsiteX3" fmla="*/ 551817 w 847950"/>
                  <a:gd name="connsiteY3" fmla="*/ 690495 h 928846"/>
                  <a:gd name="connsiteX4" fmla="*/ 421808 w 847950"/>
                  <a:gd name="connsiteY4" fmla="*/ 690495 h 928846"/>
                  <a:gd name="connsiteX5" fmla="*/ 352470 w 847950"/>
                  <a:gd name="connsiteY5" fmla="*/ 746832 h 928846"/>
                  <a:gd name="connsiteX6" fmla="*/ 291799 w 847950"/>
                  <a:gd name="connsiteY6" fmla="*/ 759833 h 928846"/>
                  <a:gd name="connsiteX7" fmla="*/ 335135 w 847950"/>
                  <a:gd name="connsiteY7" fmla="*/ 742499 h 928846"/>
                  <a:gd name="connsiteX8" fmla="*/ 369804 w 847950"/>
                  <a:gd name="connsiteY8" fmla="*/ 707829 h 928846"/>
                  <a:gd name="connsiteX9" fmla="*/ 378472 w 847950"/>
                  <a:gd name="connsiteY9" fmla="*/ 690495 h 928846"/>
                  <a:gd name="connsiteX10" fmla="*/ 309133 w 847950"/>
                  <a:gd name="connsiteY10" fmla="*/ 694828 h 928846"/>
                  <a:gd name="connsiteX11" fmla="*/ 179124 w 847950"/>
                  <a:gd name="connsiteY11" fmla="*/ 699162 h 928846"/>
                  <a:gd name="connsiteX12" fmla="*/ 75116 w 847950"/>
                  <a:gd name="connsiteY12" fmla="*/ 608155 h 928846"/>
                  <a:gd name="connsiteX13" fmla="*/ 53448 w 847950"/>
                  <a:gd name="connsiteY13" fmla="*/ 560485 h 928846"/>
                  <a:gd name="connsiteX14" fmla="*/ 1444 w 847950"/>
                  <a:gd name="connsiteY14" fmla="*/ 491147 h 928846"/>
                  <a:gd name="connsiteX15" fmla="*/ 44781 w 847950"/>
                  <a:gd name="connsiteY15" fmla="*/ 521482 h 928846"/>
                  <a:gd name="connsiteX16" fmla="*/ 66449 w 847950"/>
                  <a:gd name="connsiteY16" fmla="*/ 543151 h 928846"/>
                  <a:gd name="connsiteX17" fmla="*/ 66449 w 847950"/>
                  <a:gd name="connsiteY17" fmla="*/ 478146 h 928846"/>
                  <a:gd name="connsiteX18" fmla="*/ 101118 w 847950"/>
                  <a:gd name="connsiteY18" fmla="*/ 369805 h 928846"/>
                  <a:gd name="connsiteX19" fmla="*/ 170456 w 847950"/>
                  <a:gd name="connsiteY19" fmla="*/ 291799 h 928846"/>
                  <a:gd name="connsiteX20" fmla="*/ 218126 w 847950"/>
                  <a:gd name="connsiteY20" fmla="*/ 231128 h 928846"/>
                  <a:gd name="connsiteX21" fmla="*/ 235461 w 847950"/>
                  <a:gd name="connsiteY21" fmla="*/ 183458 h 928846"/>
                  <a:gd name="connsiteX22" fmla="*/ 239795 w 847950"/>
                  <a:gd name="connsiteY22" fmla="*/ 209460 h 928846"/>
                  <a:gd name="connsiteX23" fmla="*/ 222460 w 847950"/>
                  <a:gd name="connsiteY23" fmla="*/ 252796 h 928846"/>
                  <a:gd name="connsiteX24" fmla="*/ 270130 w 847950"/>
                  <a:gd name="connsiteY24" fmla="*/ 218127 h 928846"/>
                  <a:gd name="connsiteX25" fmla="*/ 365471 w 847950"/>
                  <a:gd name="connsiteY25" fmla="*/ 153122 h 928846"/>
                  <a:gd name="connsiteX26" fmla="*/ 469478 w 847950"/>
                  <a:gd name="connsiteY26" fmla="*/ 101118 h 928846"/>
                  <a:gd name="connsiteX27" fmla="*/ 543150 w 847950"/>
                  <a:gd name="connsiteY27" fmla="*/ 10112 h 928846"/>
                  <a:gd name="connsiteX28" fmla="*/ 534483 w 847950"/>
                  <a:gd name="connsiteY28" fmla="*/ 40447 h 928846"/>
                  <a:gd name="connsiteX29" fmla="*/ 499814 w 847950"/>
                  <a:gd name="connsiteY29" fmla="*/ 96785 h 928846"/>
                  <a:gd name="connsiteX30" fmla="*/ 413141 w 847950"/>
                  <a:gd name="connsiteY30" fmla="*/ 153122 h 928846"/>
                  <a:gd name="connsiteX31" fmla="*/ 326468 w 847950"/>
                  <a:gd name="connsiteY31" fmla="*/ 196459 h 928846"/>
                  <a:gd name="connsiteX32" fmla="*/ 244128 w 847950"/>
                  <a:gd name="connsiteY32" fmla="*/ 261464 h 928846"/>
                  <a:gd name="connsiteX33" fmla="*/ 170456 w 847950"/>
                  <a:gd name="connsiteY33" fmla="*/ 326468 h 928846"/>
                  <a:gd name="connsiteX34" fmla="*/ 109785 w 847950"/>
                  <a:gd name="connsiteY34" fmla="*/ 395807 h 928846"/>
                  <a:gd name="connsiteX35" fmla="*/ 83783 w 847950"/>
                  <a:gd name="connsiteY35" fmla="*/ 512815 h 928846"/>
                  <a:gd name="connsiteX36" fmla="*/ 92451 w 847950"/>
                  <a:gd name="connsiteY36" fmla="*/ 599488 h 928846"/>
                  <a:gd name="connsiteX37" fmla="*/ 161789 w 847950"/>
                  <a:gd name="connsiteY37" fmla="*/ 664493 h 928846"/>
                  <a:gd name="connsiteX38" fmla="*/ 218126 w 847950"/>
                  <a:gd name="connsiteY38" fmla="*/ 686161 h 928846"/>
                  <a:gd name="connsiteX39" fmla="*/ 322134 w 847950"/>
                  <a:gd name="connsiteY39" fmla="*/ 673160 h 928846"/>
                  <a:gd name="connsiteX40" fmla="*/ 434809 w 847950"/>
                  <a:gd name="connsiteY40" fmla="*/ 668827 h 928846"/>
                  <a:gd name="connsiteX41" fmla="*/ 547484 w 847950"/>
                  <a:gd name="connsiteY41" fmla="*/ 668827 h 928846"/>
                  <a:gd name="connsiteX42" fmla="*/ 638490 w 847950"/>
                  <a:gd name="connsiteY42" fmla="*/ 673160 h 928846"/>
                  <a:gd name="connsiteX43" fmla="*/ 720830 w 847950"/>
                  <a:gd name="connsiteY43" fmla="*/ 686161 h 928846"/>
                  <a:gd name="connsiteX44" fmla="*/ 785835 w 847950"/>
                  <a:gd name="connsiteY44" fmla="*/ 725164 h 928846"/>
                  <a:gd name="connsiteX45" fmla="*/ 833505 w 847950"/>
                  <a:gd name="connsiteY45" fmla="*/ 798836 h 928846"/>
                  <a:gd name="connsiteX46" fmla="*/ 842172 w 847950"/>
                  <a:gd name="connsiteY46" fmla="*/ 924512 h 928846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09659 w 843827"/>
                  <a:gd name="connsiteY40" fmla="*/ 447236 h 916813"/>
                  <a:gd name="connsiteX41" fmla="*/ 546085 w 843827"/>
                  <a:gd name="connsiteY41" fmla="*/ 660992 h 916813"/>
                  <a:gd name="connsiteX42" fmla="*/ 637091 w 843827"/>
                  <a:gd name="connsiteY42" fmla="*/ 665325 h 916813"/>
                  <a:gd name="connsiteX43" fmla="*/ 719431 w 843827"/>
                  <a:gd name="connsiteY43" fmla="*/ 678326 h 916813"/>
                  <a:gd name="connsiteX44" fmla="*/ 784436 w 843827"/>
                  <a:gd name="connsiteY44" fmla="*/ 717329 h 916813"/>
                  <a:gd name="connsiteX45" fmla="*/ 832106 w 843827"/>
                  <a:gd name="connsiteY45" fmla="*/ 791001 h 916813"/>
                  <a:gd name="connsiteX46" fmla="*/ 840773 w 843827"/>
                  <a:gd name="connsiteY46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81728 w 843827"/>
                  <a:gd name="connsiteY40" fmla="*/ 514406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458918 w 843827"/>
                  <a:gd name="connsiteY42" fmla="*/ 532219 h 916813"/>
                  <a:gd name="connsiteX43" fmla="*/ 546085 w 843827"/>
                  <a:gd name="connsiteY43" fmla="*/ 660992 h 916813"/>
                  <a:gd name="connsiteX44" fmla="*/ 637091 w 843827"/>
                  <a:gd name="connsiteY44" fmla="*/ 665325 h 916813"/>
                  <a:gd name="connsiteX45" fmla="*/ 719431 w 843827"/>
                  <a:gd name="connsiteY45" fmla="*/ 678326 h 916813"/>
                  <a:gd name="connsiteX46" fmla="*/ 784436 w 843827"/>
                  <a:gd name="connsiteY46" fmla="*/ 717329 h 916813"/>
                  <a:gd name="connsiteX47" fmla="*/ 832106 w 843827"/>
                  <a:gd name="connsiteY47" fmla="*/ 791001 h 916813"/>
                  <a:gd name="connsiteX48" fmla="*/ 840773 w 843827"/>
                  <a:gd name="connsiteY48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75791 w 843827"/>
                  <a:gd name="connsiteY40" fmla="*/ 585658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0147 w 843827"/>
                  <a:gd name="connsiteY45" fmla="*/ 643179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409659 w 836665"/>
                  <a:gd name="connsiteY43" fmla="*/ 447236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47046 w 836665"/>
                  <a:gd name="connsiteY47" fmla="*/ 645728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8821"/>
                  <a:gd name="connsiteY0" fmla="*/ 841768 h 843806"/>
                  <a:gd name="connsiteX1" fmla="*/ 760934 w 838821"/>
                  <a:gd name="connsiteY1" fmla="*/ 819868 h 843806"/>
                  <a:gd name="connsiteX2" fmla="*/ 706430 w 838821"/>
                  <a:gd name="connsiteY2" fmla="*/ 695661 h 843806"/>
                  <a:gd name="connsiteX3" fmla="*/ 583601 w 838821"/>
                  <a:gd name="connsiteY3" fmla="*/ 651307 h 843806"/>
                  <a:gd name="connsiteX4" fmla="*/ 420409 w 838821"/>
                  <a:gd name="connsiteY4" fmla="*/ 682660 h 843806"/>
                  <a:gd name="connsiteX5" fmla="*/ 351071 w 838821"/>
                  <a:gd name="connsiteY5" fmla="*/ 738997 h 843806"/>
                  <a:gd name="connsiteX6" fmla="*/ 290400 w 838821"/>
                  <a:gd name="connsiteY6" fmla="*/ 751998 h 843806"/>
                  <a:gd name="connsiteX7" fmla="*/ 333736 w 838821"/>
                  <a:gd name="connsiteY7" fmla="*/ 734664 h 843806"/>
                  <a:gd name="connsiteX8" fmla="*/ 368405 w 838821"/>
                  <a:gd name="connsiteY8" fmla="*/ 699994 h 843806"/>
                  <a:gd name="connsiteX9" fmla="*/ 377073 w 838821"/>
                  <a:gd name="connsiteY9" fmla="*/ 682660 h 843806"/>
                  <a:gd name="connsiteX10" fmla="*/ 307734 w 838821"/>
                  <a:gd name="connsiteY10" fmla="*/ 686993 h 843806"/>
                  <a:gd name="connsiteX11" fmla="*/ 177725 w 838821"/>
                  <a:gd name="connsiteY11" fmla="*/ 691327 h 843806"/>
                  <a:gd name="connsiteX12" fmla="*/ 73717 w 838821"/>
                  <a:gd name="connsiteY12" fmla="*/ 600320 h 843806"/>
                  <a:gd name="connsiteX13" fmla="*/ 52049 w 838821"/>
                  <a:gd name="connsiteY13" fmla="*/ 552650 h 843806"/>
                  <a:gd name="connsiteX14" fmla="*/ 45 w 838821"/>
                  <a:gd name="connsiteY14" fmla="*/ 483312 h 843806"/>
                  <a:gd name="connsiteX15" fmla="*/ 43382 w 838821"/>
                  <a:gd name="connsiteY15" fmla="*/ 513647 h 843806"/>
                  <a:gd name="connsiteX16" fmla="*/ 65050 w 838821"/>
                  <a:gd name="connsiteY16" fmla="*/ 535316 h 843806"/>
                  <a:gd name="connsiteX17" fmla="*/ 65050 w 838821"/>
                  <a:gd name="connsiteY17" fmla="*/ 470311 h 843806"/>
                  <a:gd name="connsiteX18" fmla="*/ 99719 w 838821"/>
                  <a:gd name="connsiteY18" fmla="*/ 361970 h 843806"/>
                  <a:gd name="connsiteX19" fmla="*/ 169057 w 838821"/>
                  <a:gd name="connsiteY19" fmla="*/ 283964 h 843806"/>
                  <a:gd name="connsiteX20" fmla="*/ 216727 w 838821"/>
                  <a:gd name="connsiteY20" fmla="*/ 223293 h 843806"/>
                  <a:gd name="connsiteX21" fmla="*/ 234062 w 838821"/>
                  <a:gd name="connsiteY21" fmla="*/ 175623 h 843806"/>
                  <a:gd name="connsiteX22" fmla="*/ 238396 w 838821"/>
                  <a:gd name="connsiteY22" fmla="*/ 201625 h 843806"/>
                  <a:gd name="connsiteX23" fmla="*/ 221061 w 838821"/>
                  <a:gd name="connsiteY23" fmla="*/ 244961 h 843806"/>
                  <a:gd name="connsiteX24" fmla="*/ 268731 w 838821"/>
                  <a:gd name="connsiteY24" fmla="*/ 210292 h 843806"/>
                  <a:gd name="connsiteX25" fmla="*/ 364072 w 838821"/>
                  <a:gd name="connsiteY25" fmla="*/ 145287 h 843806"/>
                  <a:gd name="connsiteX26" fmla="*/ 468079 w 838821"/>
                  <a:gd name="connsiteY26" fmla="*/ 93283 h 843806"/>
                  <a:gd name="connsiteX27" fmla="*/ 541751 w 838821"/>
                  <a:gd name="connsiteY27" fmla="*/ 2277 h 843806"/>
                  <a:gd name="connsiteX28" fmla="*/ 533084 w 838821"/>
                  <a:gd name="connsiteY28" fmla="*/ 32612 h 843806"/>
                  <a:gd name="connsiteX29" fmla="*/ 498415 w 838821"/>
                  <a:gd name="connsiteY29" fmla="*/ 88950 h 843806"/>
                  <a:gd name="connsiteX30" fmla="*/ 411742 w 838821"/>
                  <a:gd name="connsiteY30" fmla="*/ 145287 h 843806"/>
                  <a:gd name="connsiteX31" fmla="*/ 325069 w 838821"/>
                  <a:gd name="connsiteY31" fmla="*/ 188624 h 843806"/>
                  <a:gd name="connsiteX32" fmla="*/ 242729 w 838821"/>
                  <a:gd name="connsiteY32" fmla="*/ 253629 h 843806"/>
                  <a:gd name="connsiteX33" fmla="*/ 169057 w 838821"/>
                  <a:gd name="connsiteY33" fmla="*/ 318633 h 843806"/>
                  <a:gd name="connsiteX34" fmla="*/ 108386 w 838821"/>
                  <a:gd name="connsiteY34" fmla="*/ 387972 h 843806"/>
                  <a:gd name="connsiteX35" fmla="*/ 82384 w 838821"/>
                  <a:gd name="connsiteY35" fmla="*/ 504980 h 843806"/>
                  <a:gd name="connsiteX36" fmla="*/ 91052 w 838821"/>
                  <a:gd name="connsiteY36" fmla="*/ 591653 h 843806"/>
                  <a:gd name="connsiteX37" fmla="*/ 160390 w 838821"/>
                  <a:gd name="connsiteY37" fmla="*/ 656658 h 843806"/>
                  <a:gd name="connsiteX38" fmla="*/ 216727 w 838821"/>
                  <a:gd name="connsiteY38" fmla="*/ 678326 h 843806"/>
                  <a:gd name="connsiteX39" fmla="*/ 320735 w 838821"/>
                  <a:gd name="connsiteY39" fmla="*/ 665325 h 843806"/>
                  <a:gd name="connsiteX40" fmla="*/ 557593 w 838821"/>
                  <a:gd name="connsiteY40" fmla="*/ 627371 h 843806"/>
                  <a:gd name="connsiteX41" fmla="*/ 522666 w 838821"/>
                  <a:gd name="connsiteY41" fmla="*/ 556551 h 843806"/>
                  <a:gd name="connsiteX42" fmla="*/ 481102 w 838821"/>
                  <a:gd name="connsiteY42" fmla="*/ 483365 h 843806"/>
                  <a:gd name="connsiteX43" fmla="*/ 300153 w 838821"/>
                  <a:gd name="connsiteY43" fmla="*/ 434209 h 843806"/>
                  <a:gd name="connsiteX44" fmla="*/ 371856 w 838821"/>
                  <a:gd name="connsiteY44" fmla="*/ 430254 h 843806"/>
                  <a:gd name="connsiteX45" fmla="*/ 498737 w 838821"/>
                  <a:gd name="connsiteY45" fmla="*/ 460568 h 843806"/>
                  <a:gd name="connsiteX46" fmla="*/ 566693 w 838821"/>
                  <a:gd name="connsiteY46" fmla="*/ 580472 h 843806"/>
                  <a:gd name="connsiteX47" fmla="*/ 647046 w 838821"/>
                  <a:gd name="connsiteY47" fmla="*/ 645728 h 843806"/>
                  <a:gd name="connsiteX48" fmla="*/ 719431 w 838821"/>
                  <a:gd name="connsiteY48" fmla="*/ 678326 h 843806"/>
                  <a:gd name="connsiteX49" fmla="*/ 784436 w 838821"/>
                  <a:gd name="connsiteY49" fmla="*/ 717329 h 843806"/>
                  <a:gd name="connsiteX50" fmla="*/ 832106 w 838821"/>
                  <a:gd name="connsiteY50" fmla="*/ 791001 h 843806"/>
                  <a:gd name="connsiteX51" fmla="*/ 830819 w 838821"/>
                  <a:gd name="connsiteY51" fmla="*/ 841768 h 843806"/>
                  <a:gd name="connsiteX0" fmla="*/ 830819 w 839852"/>
                  <a:gd name="connsiteY0" fmla="*/ 841768 h 843806"/>
                  <a:gd name="connsiteX1" fmla="*/ 760934 w 839852"/>
                  <a:gd name="connsiteY1" fmla="*/ 819868 h 843806"/>
                  <a:gd name="connsiteX2" fmla="*/ 706430 w 839852"/>
                  <a:gd name="connsiteY2" fmla="*/ 695661 h 843806"/>
                  <a:gd name="connsiteX3" fmla="*/ 583601 w 839852"/>
                  <a:gd name="connsiteY3" fmla="*/ 651307 h 843806"/>
                  <a:gd name="connsiteX4" fmla="*/ 420409 w 839852"/>
                  <a:gd name="connsiteY4" fmla="*/ 682660 h 843806"/>
                  <a:gd name="connsiteX5" fmla="*/ 351071 w 839852"/>
                  <a:gd name="connsiteY5" fmla="*/ 738997 h 843806"/>
                  <a:gd name="connsiteX6" fmla="*/ 290400 w 839852"/>
                  <a:gd name="connsiteY6" fmla="*/ 751998 h 843806"/>
                  <a:gd name="connsiteX7" fmla="*/ 333736 w 839852"/>
                  <a:gd name="connsiteY7" fmla="*/ 734664 h 843806"/>
                  <a:gd name="connsiteX8" fmla="*/ 368405 w 839852"/>
                  <a:gd name="connsiteY8" fmla="*/ 699994 h 843806"/>
                  <a:gd name="connsiteX9" fmla="*/ 377073 w 839852"/>
                  <a:gd name="connsiteY9" fmla="*/ 682660 h 843806"/>
                  <a:gd name="connsiteX10" fmla="*/ 307734 w 839852"/>
                  <a:gd name="connsiteY10" fmla="*/ 686993 h 843806"/>
                  <a:gd name="connsiteX11" fmla="*/ 177725 w 839852"/>
                  <a:gd name="connsiteY11" fmla="*/ 691327 h 843806"/>
                  <a:gd name="connsiteX12" fmla="*/ 73717 w 839852"/>
                  <a:gd name="connsiteY12" fmla="*/ 600320 h 843806"/>
                  <a:gd name="connsiteX13" fmla="*/ 52049 w 839852"/>
                  <a:gd name="connsiteY13" fmla="*/ 552650 h 843806"/>
                  <a:gd name="connsiteX14" fmla="*/ 45 w 839852"/>
                  <a:gd name="connsiteY14" fmla="*/ 483312 h 843806"/>
                  <a:gd name="connsiteX15" fmla="*/ 43382 w 839852"/>
                  <a:gd name="connsiteY15" fmla="*/ 513647 h 843806"/>
                  <a:gd name="connsiteX16" fmla="*/ 65050 w 839852"/>
                  <a:gd name="connsiteY16" fmla="*/ 535316 h 843806"/>
                  <a:gd name="connsiteX17" fmla="*/ 65050 w 839852"/>
                  <a:gd name="connsiteY17" fmla="*/ 470311 h 843806"/>
                  <a:gd name="connsiteX18" fmla="*/ 99719 w 839852"/>
                  <a:gd name="connsiteY18" fmla="*/ 361970 h 843806"/>
                  <a:gd name="connsiteX19" fmla="*/ 169057 w 839852"/>
                  <a:gd name="connsiteY19" fmla="*/ 283964 h 843806"/>
                  <a:gd name="connsiteX20" fmla="*/ 216727 w 839852"/>
                  <a:gd name="connsiteY20" fmla="*/ 223293 h 843806"/>
                  <a:gd name="connsiteX21" fmla="*/ 234062 w 839852"/>
                  <a:gd name="connsiteY21" fmla="*/ 175623 h 843806"/>
                  <a:gd name="connsiteX22" fmla="*/ 238396 w 839852"/>
                  <a:gd name="connsiteY22" fmla="*/ 201625 h 843806"/>
                  <a:gd name="connsiteX23" fmla="*/ 221061 w 839852"/>
                  <a:gd name="connsiteY23" fmla="*/ 244961 h 843806"/>
                  <a:gd name="connsiteX24" fmla="*/ 268731 w 839852"/>
                  <a:gd name="connsiteY24" fmla="*/ 210292 h 843806"/>
                  <a:gd name="connsiteX25" fmla="*/ 364072 w 839852"/>
                  <a:gd name="connsiteY25" fmla="*/ 145287 h 843806"/>
                  <a:gd name="connsiteX26" fmla="*/ 468079 w 839852"/>
                  <a:gd name="connsiteY26" fmla="*/ 93283 h 843806"/>
                  <a:gd name="connsiteX27" fmla="*/ 541751 w 839852"/>
                  <a:gd name="connsiteY27" fmla="*/ 2277 h 843806"/>
                  <a:gd name="connsiteX28" fmla="*/ 533084 w 839852"/>
                  <a:gd name="connsiteY28" fmla="*/ 32612 h 843806"/>
                  <a:gd name="connsiteX29" fmla="*/ 498415 w 839852"/>
                  <a:gd name="connsiteY29" fmla="*/ 88950 h 843806"/>
                  <a:gd name="connsiteX30" fmla="*/ 411742 w 839852"/>
                  <a:gd name="connsiteY30" fmla="*/ 145287 h 843806"/>
                  <a:gd name="connsiteX31" fmla="*/ 325069 w 839852"/>
                  <a:gd name="connsiteY31" fmla="*/ 188624 h 843806"/>
                  <a:gd name="connsiteX32" fmla="*/ 242729 w 839852"/>
                  <a:gd name="connsiteY32" fmla="*/ 253629 h 843806"/>
                  <a:gd name="connsiteX33" fmla="*/ 169057 w 839852"/>
                  <a:gd name="connsiteY33" fmla="*/ 318633 h 843806"/>
                  <a:gd name="connsiteX34" fmla="*/ 108386 w 839852"/>
                  <a:gd name="connsiteY34" fmla="*/ 387972 h 843806"/>
                  <a:gd name="connsiteX35" fmla="*/ 82384 w 839852"/>
                  <a:gd name="connsiteY35" fmla="*/ 504980 h 843806"/>
                  <a:gd name="connsiteX36" fmla="*/ 91052 w 839852"/>
                  <a:gd name="connsiteY36" fmla="*/ 591653 h 843806"/>
                  <a:gd name="connsiteX37" fmla="*/ 160390 w 839852"/>
                  <a:gd name="connsiteY37" fmla="*/ 656658 h 843806"/>
                  <a:gd name="connsiteX38" fmla="*/ 216727 w 839852"/>
                  <a:gd name="connsiteY38" fmla="*/ 678326 h 843806"/>
                  <a:gd name="connsiteX39" fmla="*/ 320735 w 839852"/>
                  <a:gd name="connsiteY39" fmla="*/ 665325 h 843806"/>
                  <a:gd name="connsiteX40" fmla="*/ 557593 w 839852"/>
                  <a:gd name="connsiteY40" fmla="*/ 627371 h 843806"/>
                  <a:gd name="connsiteX41" fmla="*/ 522666 w 839852"/>
                  <a:gd name="connsiteY41" fmla="*/ 556551 h 843806"/>
                  <a:gd name="connsiteX42" fmla="*/ 481102 w 839852"/>
                  <a:gd name="connsiteY42" fmla="*/ 483365 h 843806"/>
                  <a:gd name="connsiteX43" fmla="*/ 300153 w 839852"/>
                  <a:gd name="connsiteY43" fmla="*/ 434209 h 843806"/>
                  <a:gd name="connsiteX44" fmla="*/ 371856 w 839852"/>
                  <a:gd name="connsiteY44" fmla="*/ 430254 h 843806"/>
                  <a:gd name="connsiteX45" fmla="*/ 498737 w 839852"/>
                  <a:gd name="connsiteY45" fmla="*/ 460568 h 843806"/>
                  <a:gd name="connsiteX46" fmla="*/ 566693 w 839852"/>
                  <a:gd name="connsiteY46" fmla="*/ 580472 h 843806"/>
                  <a:gd name="connsiteX47" fmla="*/ 647046 w 839852"/>
                  <a:gd name="connsiteY47" fmla="*/ 645728 h 843806"/>
                  <a:gd name="connsiteX48" fmla="*/ 719431 w 839852"/>
                  <a:gd name="connsiteY48" fmla="*/ 678326 h 843806"/>
                  <a:gd name="connsiteX49" fmla="*/ 767844 w 839852"/>
                  <a:gd name="connsiteY49" fmla="*/ 768279 h 843806"/>
                  <a:gd name="connsiteX50" fmla="*/ 832106 w 839852"/>
                  <a:gd name="connsiteY50" fmla="*/ 791001 h 843806"/>
                  <a:gd name="connsiteX51" fmla="*/ 830819 w 839852"/>
                  <a:gd name="connsiteY51" fmla="*/ 841768 h 843806"/>
                  <a:gd name="connsiteX0" fmla="*/ 790998 w 832416"/>
                  <a:gd name="connsiteY0" fmla="*/ 916233 h 916487"/>
                  <a:gd name="connsiteX1" fmla="*/ 760934 w 832416"/>
                  <a:gd name="connsiteY1" fmla="*/ 819868 h 916487"/>
                  <a:gd name="connsiteX2" fmla="*/ 706430 w 832416"/>
                  <a:gd name="connsiteY2" fmla="*/ 695661 h 916487"/>
                  <a:gd name="connsiteX3" fmla="*/ 583601 w 832416"/>
                  <a:gd name="connsiteY3" fmla="*/ 651307 h 916487"/>
                  <a:gd name="connsiteX4" fmla="*/ 420409 w 832416"/>
                  <a:gd name="connsiteY4" fmla="*/ 682660 h 916487"/>
                  <a:gd name="connsiteX5" fmla="*/ 351071 w 832416"/>
                  <a:gd name="connsiteY5" fmla="*/ 738997 h 916487"/>
                  <a:gd name="connsiteX6" fmla="*/ 290400 w 832416"/>
                  <a:gd name="connsiteY6" fmla="*/ 751998 h 916487"/>
                  <a:gd name="connsiteX7" fmla="*/ 333736 w 832416"/>
                  <a:gd name="connsiteY7" fmla="*/ 734664 h 916487"/>
                  <a:gd name="connsiteX8" fmla="*/ 368405 w 832416"/>
                  <a:gd name="connsiteY8" fmla="*/ 699994 h 916487"/>
                  <a:gd name="connsiteX9" fmla="*/ 377073 w 832416"/>
                  <a:gd name="connsiteY9" fmla="*/ 682660 h 916487"/>
                  <a:gd name="connsiteX10" fmla="*/ 307734 w 832416"/>
                  <a:gd name="connsiteY10" fmla="*/ 686993 h 916487"/>
                  <a:gd name="connsiteX11" fmla="*/ 177725 w 832416"/>
                  <a:gd name="connsiteY11" fmla="*/ 691327 h 916487"/>
                  <a:gd name="connsiteX12" fmla="*/ 73717 w 832416"/>
                  <a:gd name="connsiteY12" fmla="*/ 600320 h 916487"/>
                  <a:gd name="connsiteX13" fmla="*/ 52049 w 832416"/>
                  <a:gd name="connsiteY13" fmla="*/ 552650 h 916487"/>
                  <a:gd name="connsiteX14" fmla="*/ 45 w 832416"/>
                  <a:gd name="connsiteY14" fmla="*/ 483312 h 916487"/>
                  <a:gd name="connsiteX15" fmla="*/ 43382 w 832416"/>
                  <a:gd name="connsiteY15" fmla="*/ 513647 h 916487"/>
                  <a:gd name="connsiteX16" fmla="*/ 65050 w 832416"/>
                  <a:gd name="connsiteY16" fmla="*/ 535316 h 916487"/>
                  <a:gd name="connsiteX17" fmla="*/ 65050 w 832416"/>
                  <a:gd name="connsiteY17" fmla="*/ 470311 h 916487"/>
                  <a:gd name="connsiteX18" fmla="*/ 99719 w 832416"/>
                  <a:gd name="connsiteY18" fmla="*/ 361970 h 916487"/>
                  <a:gd name="connsiteX19" fmla="*/ 169057 w 832416"/>
                  <a:gd name="connsiteY19" fmla="*/ 283964 h 916487"/>
                  <a:gd name="connsiteX20" fmla="*/ 216727 w 832416"/>
                  <a:gd name="connsiteY20" fmla="*/ 223293 h 916487"/>
                  <a:gd name="connsiteX21" fmla="*/ 234062 w 832416"/>
                  <a:gd name="connsiteY21" fmla="*/ 175623 h 916487"/>
                  <a:gd name="connsiteX22" fmla="*/ 238396 w 832416"/>
                  <a:gd name="connsiteY22" fmla="*/ 201625 h 916487"/>
                  <a:gd name="connsiteX23" fmla="*/ 221061 w 832416"/>
                  <a:gd name="connsiteY23" fmla="*/ 244961 h 916487"/>
                  <a:gd name="connsiteX24" fmla="*/ 268731 w 832416"/>
                  <a:gd name="connsiteY24" fmla="*/ 210292 h 916487"/>
                  <a:gd name="connsiteX25" fmla="*/ 364072 w 832416"/>
                  <a:gd name="connsiteY25" fmla="*/ 145287 h 916487"/>
                  <a:gd name="connsiteX26" fmla="*/ 468079 w 832416"/>
                  <a:gd name="connsiteY26" fmla="*/ 93283 h 916487"/>
                  <a:gd name="connsiteX27" fmla="*/ 541751 w 832416"/>
                  <a:gd name="connsiteY27" fmla="*/ 2277 h 916487"/>
                  <a:gd name="connsiteX28" fmla="*/ 533084 w 832416"/>
                  <a:gd name="connsiteY28" fmla="*/ 32612 h 916487"/>
                  <a:gd name="connsiteX29" fmla="*/ 498415 w 832416"/>
                  <a:gd name="connsiteY29" fmla="*/ 88950 h 916487"/>
                  <a:gd name="connsiteX30" fmla="*/ 411742 w 832416"/>
                  <a:gd name="connsiteY30" fmla="*/ 145287 h 916487"/>
                  <a:gd name="connsiteX31" fmla="*/ 325069 w 832416"/>
                  <a:gd name="connsiteY31" fmla="*/ 188624 h 916487"/>
                  <a:gd name="connsiteX32" fmla="*/ 242729 w 832416"/>
                  <a:gd name="connsiteY32" fmla="*/ 253629 h 916487"/>
                  <a:gd name="connsiteX33" fmla="*/ 169057 w 832416"/>
                  <a:gd name="connsiteY33" fmla="*/ 318633 h 916487"/>
                  <a:gd name="connsiteX34" fmla="*/ 108386 w 832416"/>
                  <a:gd name="connsiteY34" fmla="*/ 387972 h 916487"/>
                  <a:gd name="connsiteX35" fmla="*/ 82384 w 832416"/>
                  <a:gd name="connsiteY35" fmla="*/ 504980 h 916487"/>
                  <a:gd name="connsiteX36" fmla="*/ 91052 w 832416"/>
                  <a:gd name="connsiteY36" fmla="*/ 591653 h 916487"/>
                  <a:gd name="connsiteX37" fmla="*/ 160390 w 832416"/>
                  <a:gd name="connsiteY37" fmla="*/ 656658 h 916487"/>
                  <a:gd name="connsiteX38" fmla="*/ 216727 w 832416"/>
                  <a:gd name="connsiteY38" fmla="*/ 678326 h 916487"/>
                  <a:gd name="connsiteX39" fmla="*/ 320735 w 832416"/>
                  <a:gd name="connsiteY39" fmla="*/ 665325 h 916487"/>
                  <a:gd name="connsiteX40" fmla="*/ 557593 w 832416"/>
                  <a:gd name="connsiteY40" fmla="*/ 627371 h 916487"/>
                  <a:gd name="connsiteX41" fmla="*/ 522666 w 832416"/>
                  <a:gd name="connsiteY41" fmla="*/ 556551 h 916487"/>
                  <a:gd name="connsiteX42" fmla="*/ 481102 w 832416"/>
                  <a:gd name="connsiteY42" fmla="*/ 483365 h 916487"/>
                  <a:gd name="connsiteX43" fmla="*/ 300153 w 832416"/>
                  <a:gd name="connsiteY43" fmla="*/ 434209 h 916487"/>
                  <a:gd name="connsiteX44" fmla="*/ 371856 w 832416"/>
                  <a:gd name="connsiteY44" fmla="*/ 430254 h 916487"/>
                  <a:gd name="connsiteX45" fmla="*/ 498737 w 832416"/>
                  <a:gd name="connsiteY45" fmla="*/ 460568 h 916487"/>
                  <a:gd name="connsiteX46" fmla="*/ 566693 w 832416"/>
                  <a:gd name="connsiteY46" fmla="*/ 580472 h 916487"/>
                  <a:gd name="connsiteX47" fmla="*/ 647046 w 832416"/>
                  <a:gd name="connsiteY47" fmla="*/ 645728 h 916487"/>
                  <a:gd name="connsiteX48" fmla="*/ 719431 w 832416"/>
                  <a:gd name="connsiteY48" fmla="*/ 678326 h 916487"/>
                  <a:gd name="connsiteX49" fmla="*/ 767844 w 832416"/>
                  <a:gd name="connsiteY49" fmla="*/ 768279 h 916487"/>
                  <a:gd name="connsiteX50" fmla="*/ 832106 w 832416"/>
                  <a:gd name="connsiteY50" fmla="*/ 791001 h 916487"/>
                  <a:gd name="connsiteX51" fmla="*/ 790998 w 832416"/>
                  <a:gd name="connsiteY51" fmla="*/ 916233 h 9164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706430 w 800210"/>
                  <a:gd name="connsiteY2" fmla="*/ 695661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33773 w 800210"/>
                  <a:gd name="connsiteY47" fmla="*/ 653567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1137"/>
                  <a:gd name="connsiteY0" fmla="*/ 916233 h 918310"/>
                  <a:gd name="connsiteX1" fmla="*/ 760934 w 801137"/>
                  <a:gd name="connsiteY1" fmla="*/ 819868 h 918310"/>
                  <a:gd name="connsiteX2" fmla="*/ 686520 w 801137"/>
                  <a:gd name="connsiteY2" fmla="*/ 734853 h 918310"/>
                  <a:gd name="connsiteX3" fmla="*/ 583601 w 801137"/>
                  <a:gd name="connsiteY3" fmla="*/ 651307 h 918310"/>
                  <a:gd name="connsiteX4" fmla="*/ 420409 w 801137"/>
                  <a:gd name="connsiteY4" fmla="*/ 682660 h 918310"/>
                  <a:gd name="connsiteX5" fmla="*/ 351071 w 801137"/>
                  <a:gd name="connsiteY5" fmla="*/ 738997 h 918310"/>
                  <a:gd name="connsiteX6" fmla="*/ 290400 w 801137"/>
                  <a:gd name="connsiteY6" fmla="*/ 751998 h 918310"/>
                  <a:gd name="connsiteX7" fmla="*/ 333736 w 801137"/>
                  <a:gd name="connsiteY7" fmla="*/ 734664 h 918310"/>
                  <a:gd name="connsiteX8" fmla="*/ 368405 w 801137"/>
                  <a:gd name="connsiteY8" fmla="*/ 699994 h 918310"/>
                  <a:gd name="connsiteX9" fmla="*/ 377073 w 801137"/>
                  <a:gd name="connsiteY9" fmla="*/ 682660 h 918310"/>
                  <a:gd name="connsiteX10" fmla="*/ 307734 w 801137"/>
                  <a:gd name="connsiteY10" fmla="*/ 686993 h 918310"/>
                  <a:gd name="connsiteX11" fmla="*/ 177725 w 801137"/>
                  <a:gd name="connsiteY11" fmla="*/ 691327 h 918310"/>
                  <a:gd name="connsiteX12" fmla="*/ 73717 w 801137"/>
                  <a:gd name="connsiteY12" fmla="*/ 600320 h 918310"/>
                  <a:gd name="connsiteX13" fmla="*/ 52049 w 801137"/>
                  <a:gd name="connsiteY13" fmla="*/ 552650 h 918310"/>
                  <a:gd name="connsiteX14" fmla="*/ 45 w 801137"/>
                  <a:gd name="connsiteY14" fmla="*/ 483312 h 918310"/>
                  <a:gd name="connsiteX15" fmla="*/ 43382 w 801137"/>
                  <a:gd name="connsiteY15" fmla="*/ 513647 h 918310"/>
                  <a:gd name="connsiteX16" fmla="*/ 65050 w 801137"/>
                  <a:gd name="connsiteY16" fmla="*/ 535316 h 918310"/>
                  <a:gd name="connsiteX17" fmla="*/ 65050 w 801137"/>
                  <a:gd name="connsiteY17" fmla="*/ 470311 h 918310"/>
                  <a:gd name="connsiteX18" fmla="*/ 99719 w 801137"/>
                  <a:gd name="connsiteY18" fmla="*/ 361970 h 918310"/>
                  <a:gd name="connsiteX19" fmla="*/ 169057 w 801137"/>
                  <a:gd name="connsiteY19" fmla="*/ 283964 h 918310"/>
                  <a:gd name="connsiteX20" fmla="*/ 216727 w 801137"/>
                  <a:gd name="connsiteY20" fmla="*/ 223293 h 918310"/>
                  <a:gd name="connsiteX21" fmla="*/ 234062 w 801137"/>
                  <a:gd name="connsiteY21" fmla="*/ 175623 h 918310"/>
                  <a:gd name="connsiteX22" fmla="*/ 238396 w 801137"/>
                  <a:gd name="connsiteY22" fmla="*/ 201625 h 918310"/>
                  <a:gd name="connsiteX23" fmla="*/ 221061 w 801137"/>
                  <a:gd name="connsiteY23" fmla="*/ 244961 h 918310"/>
                  <a:gd name="connsiteX24" fmla="*/ 268731 w 801137"/>
                  <a:gd name="connsiteY24" fmla="*/ 210292 h 918310"/>
                  <a:gd name="connsiteX25" fmla="*/ 364072 w 801137"/>
                  <a:gd name="connsiteY25" fmla="*/ 145287 h 918310"/>
                  <a:gd name="connsiteX26" fmla="*/ 468079 w 801137"/>
                  <a:gd name="connsiteY26" fmla="*/ 93283 h 918310"/>
                  <a:gd name="connsiteX27" fmla="*/ 541751 w 801137"/>
                  <a:gd name="connsiteY27" fmla="*/ 2277 h 918310"/>
                  <a:gd name="connsiteX28" fmla="*/ 533084 w 801137"/>
                  <a:gd name="connsiteY28" fmla="*/ 32612 h 918310"/>
                  <a:gd name="connsiteX29" fmla="*/ 498415 w 801137"/>
                  <a:gd name="connsiteY29" fmla="*/ 88950 h 918310"/>
                  <a:gd name="connsiteX30" fmla="*/ 411742 w 801137"/>
                  <a:gd name="connsiteY30" fmla="*/ 145287 h 918310"/>
                  <a:gd name="connsiteX31" fmla="*/ 325069 w 801137"/>
                  <a:gd name="connsiteY31" fmla="*/ 188624 h 918310"/>
                  <a:gd name="connsiteX32" fmla="*/ 242729 w 801137"/>
                  <a:gd name="connsiteY32" fmla="*/ 253629 h 918310"/>
                  <a:gd name="connsiteX33" fmla="*/ 169057 w 801137"/>
                  <a:gd name="connsiteY33" fmla="*/ 318633 h 918310"/>
                  <a:gd name="connsiteX34" fmla="*/ 108386 w 801137"/>
                  <a:gd name="connsiteY34" fmla="*/ 387972 h 918310"/>
                  <a:gd name="connsiteX35" fmla="*/ 82384 w 801137"/>
                  <a:gd name="connsiteY35" fmla="*/ 504980 h 918310"/>
                  <a:gd name="connsiteX36" fmla="*/ 91052 w 801137"/>
                  <a:gd name="connsiteY36" fmla="*/ 591653 h 918310"/>
                  <a:gd name="connsiteX37" fmla="*/ 160390 w 801137"/>
                  <a:gd name="connsiteY37" fmla="*/ 656658 h 918310"/>
                  <a:gd name="connsiteX38" fmla="*/ 216727 w 801137"/>
                  <a:gd name="connsiteY38" fmla="*/ 678326 h 918310"/>
                  <a:gd name="connsiteX39" fmla="*/ 320735 w 801137"/>
                  <a:gd name="connsiteY39" fmla="*/ 665325 h 918310"/>
                  <a:gd name="connsiteX40" fmla="*/ 557593 w 801137"/>
                  <a:gd name="connsiteY40" fmla="*/ 627371 h 918310"/>
                  <a:gd name="connsiteX41" fmla="*/ 522666 w 801137"/>
                  <a:gd name="connsiteY41" fmla="*/ 556551 h 918310"/>
                  <a:gd name="connsiteX42" fmla="*/ 481102 w 801137"/>
                  <a:gd name="connsiteY42" fmla="*/ 483365 h 918310"/>
                  <a:gd name="connsiteX43" fmla="*/ 300153 w 801137"/>
                  <a:gd name="connsiteY43" fmla="*/ 434209 h 918310"/>
                  <a:gd name="connsiteX44" fmla="*/ 371856 w 801137"/>
                  <a:gd name="connsiteY44" fmla="*/ 430254 h 918310"/>
                  <a:gd name="connsiteX45" fmla="*/ 498737 w 801137"/>
                  <a:gd name="connsiteY45" fmla="*/ 460568 h 918310"/>
                  <a:gd name="connsiteX46" fmla="*/ 566693 w 801137"/>
                  <a:gd name="connsiteY46" fmla="*/ 580472 h 918310"/>
                  <a:gd name="connsiteX47" fmla="*/ 633773 w 801137"/>
                  <a:gd name="connsiteY47" fmla="*/ 653567 h 918310"/>
                  <a:gd name="connsiteX48" fmla="*/ 709476 w 801137"/>
                  <a:gd name="connsiteY48" fmla="*/ 713599 h 918310"/>
                  <a:gd name="connsiteX49" fmla="*/ 754571 w 801137"/>
                  <a:gd name="connsiteY49" fmla="*/ 776118 h 918310"/>
                  <a:gd name="connsiteX50" fmla="*/ 798923 w 801137"/>
                  <a:gd name="connsiteY50" fmla="*/ 877224 h 918310"/>
                  <a:gd name="connsiteX51" fmla="*/ 790998 w 801137"/>
                  <a:gd name="connsiteY51" fmla="*/ 916233 h 91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01137" h="918310">
                    <a:moveTo>
                      <a:pt x="790998" y="916233"/>
                    </a:moveTo>
                    <a:cubicBezTo>
                      <a:pt x="784667" y="906674"/>
                      <a:pt x="778347" y="850098"/>
                      <a:pt x="760934" y="819868"/>
                    </a:cubicBezTo>
                    <a:cubicBezTo>
                      <a:pt x="743521" y="789638"/>
                      <a:pt x="716075" y="762946"/>
                      <a:pt x="686520" y="734853"/>
                    </a:cubicBezTo>
                    <a:cubicBezTo>
                      <a:pt x="656965" y="706760"/>
                      <a:pt x="627953" y="660006"/>
                      <a:pt x="583601" y="651307"/>
                    </a:cubicBezTo>
                    <a:cubicBezTo>
                      <a:pt x="539249" y="642608"/>
                      <a:pt x="459164" y="668045"/>
                      <a:pt x="420409" y="682660"/>
                    </a:cubicBezTo>
                    <a:cubicBezTo>
                      <a:pt x="381654" y="697275"/>
                      <a:pt x="372739" y="727441"/>
                      <a:pt x="351071" y="738997"/>
                    </a:cubicBezTo>
                    <a:cubicBezTo>
                      <a:pt x="329403" y="750553"/>
                      <a:pt x="293289" y="752720"/>
                      <a:pt x="290400" y="751998"/>
                    </a:cubicBezTo>
                    <a:cubicBezTo>
                      <a:pt x="287511" y="751276"/>
                      <a:pt x="320735" y="743331"/>
                      <a:pt x="333736" y="734664"/>
                    </a:cubicBezTo>
                    <a:cubicBezTo>
                      <a:pt x="346737" y="725997"/>
                      <a:pt x="361182" y="708661"/>
                      <a:pt x="368405" y="699994"/>
                    </a:cubicBezTo>
                    <a:cubicBezTo>
                      <a:pt x="375628" y="691327"/>
                      <a:pt x="387185" y="684827"/>
                      <a:pt x="377073" y="682660"/>
                    </a:cubicBezTo>
                    <a:cubicBezTo>
                      <a:pt x="366961" y="680493"/>
                      <a:pt x="340959" y="685548"/>
                      <a:pt x="307734" y="686993"/>
                    </a:cubicBezTo>
                    <a:cubicBezTo>
                      <a:pt x="274509" y="688438"/>
                      <a:pt x="216728" y="705773"/>
                      <a:pt x="177725" y="691327"/>
                    </a:cubicBezTo>
                    <a:cubicBezTo>
                      <a:pt x="138722" y="676881"/>
                      <a:pt x="94663" y="623433"/>
                      <a:pt x="73717" y="600320"/>
                    </a:cubicBezTo>
                    <a:cubicBezTo>
                      <a:pt x="52771" y="577207"/>
                      <a:pt x="64328" y="572151"/>
                      <a:pt x="52049" y="552650"/>
                    </a:cubicBezTo>
                    <a:cubicBezTo>
                      <a:pt x="39770" y="533149"/>
                      <a:pt x="1490" y="489813"/>
                      <a:pt x="45" y="483312"/>
                    </a:cubicBezTo>
                    <a:cubicBezTo>
                      <a:pt x="-1399" y="476812"/>
                      <a:pt x="32548" y="504980"/>
                      <a:pt x="43382" y="513647"/>
                    </a:cubicBezTo>
                    <a:cubicBezTo>
                      <a:pt x="54216" y="522314"/>
                      <a:pt x="61439" y="542539"/>
                      <a:pt x="65050" y="535316"/>
                    </a:cubicBezTo>
                    <a:cubicBezTo>
                      <a:pt x="68661" y="528093"/>
                      <a:pt x="59272" y="499202"/>
                      <a:pt x="65050" y="470311"/>
                    </a:cubicBezTo>
                    <a:cubicBezTo>
                      <a:pt x="70828" y="441420"/>
                      <a:pt x="82385" y="393028"/>
                      <a:pt x="99719" y="361970"/>
                    </a:cubicBezTo>
                    <a:cubicBezTo>
                      <a:pt x="117053" y="330912"/>
                      <a:pt x="149556" y="307077"/>
                      <a:pt x="169057" y="283964"/>
                    </a:cubicBezTo>
                    <a:cubicBezTo>
                      <a:pt x="188558" y="260851"/>
                      <a:pt x="205893" y="241350"/>
                      <a:pt x="216727" y="223293"/>
                    </a:cubicBezTo>
                    <a:cubicBezTo>
                      <a:pt x="227561" y="205236"/>
                      <a:pt x="230451" y="179234"/>
                      <a:pt x="234062" y="175623"/>
                    </a:cubicBezTo>
                    <a:cubicBezTo>
                      <a:pt x="237673" y="172012"/>
                      <a:pt x="240563" y="190069"/>
                      <a:pt x="238396" y="201625"/>
                    </a:cubicBezTo>
                    <a:cubicBezTo>
                      <a:pt x="236229" y="213181"/>
                      <a:pt x="216005" y="243517"/>
                      <a:pt x="221061" y="244961"/>
                    </a:cubicBezTo>
                    <a:cubicBezTo>
                      <a:pt x="226117" y="246405"/>
                      <a:pt x="244896" y="226904"/>
                      <a:pt x="268731" y="210292"/>
                    </a:cubicBezTo>
                    <a:cubicBezTo>
                      <a:pt x="292566" y="193680"/>
                      <a:pt x="330847" y="164788"/>
                      <a:pt x="364072" y="145287"/>
                    </a:cubicBezTo>
                    <a:cubicBezTo>
                      <a:pt x="397297" y="125786"/>
                      <a:pt x="438466" y="117118"/>
                      <a:pt x="468079" y="93283"/>
                    </a:cubicBezTo>
                    <a:cubicBezTo>
                      <a:pt x="497692" y="69448"/>
                      <a:pt x="530917" y="12389"/>
                      <a:pt x="541751" y="2277"/>
                    </a:cubicBezTo>
                    <a:cubicBezTo>
                      <a:pt x="552585" y="-7835"/>
                      <a:pt x="540307" y="18167"/>
                      <a:pt x="533084" y="32612"/>
                    </a:cubicBezTo>
                    <a:cubicBezTo>
                      <a:pt x="525861" y="47058"/>
                      <a:pt x="518639" y="70171"/>
                      <a:pt x="498415" y="88950"/>
                    </a:cubicBezTo>
                    <a:cubicBezTo>
                      <a:pt x="478191" y="107729"/>
                      <a:pt x="440633" y="128675"/>
                      <a:pt x="411742" y="145287"/>
                    </a:cubicBezTo>
                    <a:cubicBezTo>
                      <a:pt x="382851" y="161899"/>
                      <a:pt x="353238" y="170567"/>
                      <a:pt x="325069" y="188624"/>
                    </a:cubicBezTo>
                    <a:cubicBezTo>
                      <a:pt x="296900" y="206681"/>
                      <a:pt x="268731" y="231961"/>
                      <a:pt x="242729" y="253629"/>
                    </a:cubicBezTo>
                    <a:cubicBezTo>
                      <a:pt x="216727" y="275297"/>
                      <a:pt x="191447" y="296243"/>
                      <a:pt x="169057" y="318633"/>
                    </a:cubicBezTo>
                    <a:cubicBezTo>
                      <a:pt x="146667" y="341023"/>
                      <a:pt x="122831" y="356914"/>
                      <a:pt x="108386" y="387972"/>
                    </a:cubicBezTo>
                    <a:cubicBezTo>
                      <a:pt x="93941" y="419030"/>
                      <a:pt x="85273" y="471033"/>
                      <a:pt x="82384" y="504980"/>
                    </a:cubicBezTo>
                    <a:cubicBezTo>
                      <a:pt x="79495" y="538927"/>
                      <a:pt x="78051" y="566373"/>
                      <a:pt x="91052" y="591653"/>
                    </a:cubicBezTo>
                    <a:cubicBezTo>
                      <a:pt x="104053" y="616933"/>
                      <a:pt x="139444" y="642213"/>
                      <a:pt x="160390" y="656658"/>
                    </a:cubicBezTo>
                    <a:cubicBezTo>
                      <a:pt x="181336" y="671103"/>
                      <a:pt x="190003" y="676882"/>
                      <a:pt x="216727" y="678326"/>
                    </a:cubicBezTo>
                    <a:cubicBezTo>
                      <a:pt x="243451" y="679770"/>
                      <a:pt x="263924" y="673818"/>
                      <a:pt x="320735" y="665325"/>
                    </a:cubicBezTo>
                    <a:cubicBezTo>
                      <a:pt x="377546" y="656833"/>
                      <a:pt x="523938" y="645500"/>
                      <a:pt x="557593" y="627371"/>
                    </a:cubicBezTo>
                    <a:cubicBezTo>
                      <a:pt x="591248" y="609242"/>
                      <a:pt x="535414" y="580552"/>
                      <a:pt x="522666" y="556551"/>
                    </a:cubicBezTo>
                    <a:cubicBezTo>
                      <a:pt x="509918" y="532550"/>
                      <a:pt x="518187" y="503755"/>
                      <a:pt x="481102" y="483365"/>
                    </a:cubicBezTo>
                    <a:cubicBezTo>
                      <a:pt x="444017" y="462975"/>
                      <a:pt x="318361" y="443061"/>
                      <a:pt x="300153" y="434209"/>
                    </a:cubicBezTo>
                    <a:cubicBezTo>
                      <a:pt x="281945" y="425357"/>
                      <a:pt x="338759" y="425861"/>
                      <a:pt x="371856" y="430254"/>
                    </a:cubicBezTo>
                    <a:cubicBezTo>
                      <a:pt x="444774" y="450931"/>
                      <a:pt x="466264" y="435532"/>
                      <a:pt x="498737" y="460568"/>
                    </a:cubicBezTo>
                    <a:cubicBezTo>
                      <a:pt x="531210" y="485604"/>
                      <a:pt x="544187" y="548306"/>
                      <a:pt x="566693" y="580472"/>
                    </a:cubicBezTo>
                    <a:cubicBezTo>
                      <a:pt x="589199" y="612638"/>
                      <a:pt x="609976" y="631379"/>
                      <a:pt x="633773" y="653567"/>
                    </a:cubicBezTo>
                    <a:cubicBezTo>
                      <a:pt x="657570" y="675755"/>
                      <a:pt x="689343" y="693174"/>
                      <a:pt x="709476" y="713599"/>
                    </a:cubicBezTo>
                    <a:cubicBezTo>
                      <a:pt x="729609" y="734024"/>
                      <a:pt x="735792" y="757339"/>
                      <a:pt x="754571" y="776118"/>
                    </a:cubicBezTo>
                    <a:cubicBezTo>
                      <a:pt x="773350" y="794897"/>
                      <a:pt x="792852" y="853872"/>
                      <a:pt x="798923" y="877224"/>
                    </a:cubicBezTo>
                    <a:cubicBezTo>
                      <a:pt x="804994" y="900576"/>
                      <a:pt x="797329" y="925792"/>
                      <a:pt x="790998" y="916233"/>
                    </a:cubicBezTo>
                    <a:close/>
                  </a:path>
                </a:pathLst>
              </a:cu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 rot="5081172">
                <a:off x="6399069" y="2854535"/>
                <a:ext cx="142876" cy="71438"/>
              </a:xfrm>
              <a:prstGeom prst="ellipse">
                <a:avLst/>
              </a:pr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56064" y="3229211"/>
              <a:ext cx="1642678" cy="1602441"/>
              <a:chOff x="4931132" y="-4363733"/>
              <a:chExt cx="1220440" cy="116842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31132" y="-3780088"/>
                <a:ext cx="12204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err="1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Mesolimbic</a:t>
                </a:r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 pathway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15" name="Straight Arrow Connector 14"/>
              <p:cNvCxnSpPr>
                <a:stCxn id="14" idx="0"/>
                <a:endCxn id="16" idx="44"/>
              </p:cNvCxnSpPr>
              <p:nvPr/>
            </p:nvCxnSpPr>
            <p:spPr bwMode="auto">
              <a:xfrm flipV="1">
                <a:off x="5541352" y="-4363733"/>
                <a:ext cx="187696" cy="583645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600677" y="1923737"/>
            <a:ext cx="2403640" cy="1855565"/>
            <a:chOff x="1640005" y="1923737"/>
            <a:chExt cx="2403640" cy="1855565"/>
          </a:xfrm>
        </p:grpSpPr>
        <p:grpSp>
          <p:nvGrpSpPr>
            <p:cNvPr id="19" name="Group 18"/>
            <p:cNvGrpSpPr/>
            <p:nvPr/>
          </p:nvGrpSpPr>
          <p:grpSpPr>
            <a:xfrm>
              <a:off x="1640005" y="2874073"/>
              <a:ext cx="818894" cy="905229"/>
              <a:chOff x="1933913" y="2800993"/>
              <a:chExt cx="818894" cy="905229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1933913" y="2800993"/>
                <a:ext cx="818894" cy="879574"/>
              </a:xfrm>
              <a:custGeom>
                <a:avLst/>
                <a:gdLst>
                  <a:gd name="connsiteX0" fmla="*/ 492125 w 496887"/>
                  <a:gd name="connsiteY0" fmla="*/ 566737 h 568324"/>
                  <a:gd name="connsiteX1" fmla="*/ 444500 w 496887"/>
                  <a:gd name="connsiteY1" fmla="*/ 404812 h 568324"/>
                  <a:gd name="connsiteX2" fmla="*/ 349250 w 496887"/>
                  <a:gd name="connsiteY2" fmla="*/ 290512 h 568324"/>
                  <a:gd name="connsiteX3" fmla="*/ 254000 w 496887"/>
                  <a:gd name="connsiteY3" fmla="*/ 166687 h 568324"/>
                  <a:gd name="connsiteX4" fmla="*/ 82550 w 496887"/>
                  <a:gd name="connsiteY4" fmla="*/ 157162 h 568324"/>
                  <a:gd name="connsiteX5" fmla="*/ 6350 w 496887"/>
                  <a:gd name="connsiteY5" fmla="*/ 100012 h 568324"/>
                  <a:gd name="connsiteX6" fmla="*/ 44450 w 496887"/>
                  <a:gd name="connsiteY6" fmla="*/ 128587 h 568324"/>
                  <a:gd name="connsiteX7" fmla="*/ 92075 w 496887"/>
                  <a:gd name="connsiteY7" fmla="*/ 138112 h 568324"/>
                  <a:gd name="connsiteX8" fmla="*/ 149225 w 496887"/>
                  <a:gd name="connsiteY8" fmla="*/ 138112 h 568324"/>
                  <a:gd name="connsiteX9" fmla="*/ 196850 w 496887"/>
                  <a:gd name="connsiteY9" fmla="*/ 138112 h 568324"/>
                  <a:gd name="connsiteX10" fmla="*/ 225425 w 496887"/>
                  <a:gd name="connsiteY10" fmla="*/ 138112 h 568324"/>
                  <a:gd name="connsiteX11" fmla="*/ 206375 w 496887"/>
                  <a:gd name="connsiteY11" fmla="*/ 42862 h 568324"/>
                  <a:gd name="connsiteX12" fmla="*/ 225425 w 496887"/>
                  <a:gd name="connsiteY12" fmla="*/ 71437 h 568324"/>
                  <a:gd name="connsiteX13" fmla="*/ 244475 w 496887"/>
                  <a:gd name="connsiteY13" fmla="*/ 128587 h 568324"/>
                  <a:gd name="connsiteX14" fmla="*/ 282575 w 496887"/>
                  <a:gd name="connsiteY14" fmla="*/ 157162 h 568324"/>
                  <a:gd name="connsiteX15" fmla="*/ 311150 w 496887"/>
                  <a:gd name="connsiteY15" fmla="*/ 176212 h 568324"/>
                  <a:gd name="connsiteX16" fmla="*/ 311150 w 496887"/>
                  <a:gd name="connsiteY16" fmla="*/ 80962 h 568324"/>
                  <a:gd name="connsiteX17" fmla="*/ 339725 w 496887"/>
                  <a:gd name="connsiteY17" fmla="*/ 4762 h 568324"/>
                  <a:gd name="connsiteX18" fmla="*/ 339725 w 496887"/>
                  <a:gd name="connsiteY18" fmla="*/ 52387 h 568324"/>
                  <a:gd name="connsiteX19" fmla="*/ 330200 w 496887"/>
                  <a:gd name="connsiteY19" fmla="*/ 128587 h 568324"/>
                  <a:gd name="connsiteX20" fmla="*/ 349250 w 496887"/>
                  <a:gd name="connsiteY20" fmla="*/ 233362 h 568324"/>
                  <a:gd name="connsiteX21" fmla="*/ 415925 w 496887"/>
                  <a:gd name="connsiteY21" fmla="*/ 319087 h 568324"/>
                  <a:gd name="connsiteX22" fmla="*/ 473075 w 496887"/>
                  <a:gd name="connsiteY22" fmla="*/ 395287 h 568324"/>
                  <a:gd name="connsiteX23" fmla="*/ 492125 w 496887"/>
                  <a:gd name="connsiteY23" fmla="*/ 566737 h 568324"/>
                  <a:gd name="connsiteX0" fmla="*/ 650430 w 650542"/>
                  <a:gd name="connsiteY0" fmla="*/ 481445 h 481481"/>
                  <a:gd name="connsiteX1" fmla="*/ 439017 w 650542"/>
                  <a:gd name="connsiteY1" fmla="*/ 400530 h 481481"/>
                  <a:gd name="connsiteX2" fmla="*/ 343767 w 650542"/>
                  <a:gd name="connsiteY2" fmla="*/ 286230 h 481481"/>
                  <a:gd name="connsiteX3" fmla="*/ 248517 w 650542"/>
                  <a:gd name="connsiteY3" fmla="*/ 162405 h 481481"/>
                  <a:gd name="connsiteX4" fmla="*/ 77067 w 650542"/>
                  <a:gd name="connsiteY4" fmla="*/ 152880 h 481481"/>
                  <a:gd name="connsiteX5" fmla="*/ 867 w 650542"/>
                  <a:gd name="connsiteY5" fmla="*/ 95730 h 481481"/>
                  <a:gd name="connsiteX6" fmla="*/ 38967 w 650542"/>
                  <a:gd name="connsiteY6" fmla="*/ 124305 h 481481"/>
                  <a:gd name="connsiteX7" fmla="*/ 86592 w 650542"/>
                  <a:gd name="connsiteY7" fmla="*/ 133830 h 481481"/>
                  <a:gd name="connsiteX8" fmla="*/ 143742 w 650542"/>
                  <a:gd name="connsiteY8" fmla="*/ 133830 h 481481"/>
                  <a:gd name="connsiteX9" fmla="*/ 191367 w 650542"/>
                  <a:gd name="connsiteY9" fmla="*/ 133830 h 481481"/>
                  <a:gd name="connsiteX10" fmla="*/ 219942 w 650542"/>
                  <a:gd name="connsiteY10" fmla="*/ 133830 h 481481"/>
                  <a:gd name="connsiteX11" fmla="*/ 200892 w 650542"/>
                  <a:gd name="connsiteY11" fmla="*/ 38580 h 481481"/>
                  <a:gd name="connsiteX12" fmla="*/ 219942 w 650542"/>
                  <a:gd name="connsiteY12" fmla="*/ 67155 h 481481"/>
                  <a:gd name="connsiteX13" fmla="*/ 238992 w 650542"/>
                  <a:gd name="connsiteY13" fmla="*/ 124305 h 481481"/>
                  <a:gd name="connsiteX14" fmla="*/ 277092 w 650542"/>
                  <a:gd name="connsiteY14" fmla="*/ 152880 h 481481"/>
                  <a:gd name="connsiteX15" fmla="*/ 305667 w 650542"/>
                  <a:gd name="connsiteY15" fmla="*/ 171930 h 481481"/>
                  <a:gd name="connsiteX16" fmla="*/ 305667 w 650542"/>
                  <a:gd name="connsiteY16" fmla="*/ 76680 h 481481"/>
                  <a:gd name="connsiteX17" fmla="*/ 334242 w 650542"/>
                  <a:gd name="connsiteY17" fmla="*/ 480 h 481481"/>
                  <a:gd name="connsiteX18" fmla="*/ 334242 w 650542"/>
                  <a:gd name="connsiteY18" fmla="*/ 48105 h 481481"/>
                  <a:gd name="connsiteX19" fmla="*/ 324717 w 650542"/>
                  <a:gd name="connsiteY19" fmla="*/ 124305 h 481481"/>
                  <a:gd name="connsiteX20" fmla="*/ 343767 w 650542"/>
                  <a:gd name="connsiteY20" fmla="*/ 229080 h 481481"/>
                  <a:gd name="connsiteX21" fmla="*/ 410442 w 650542"/>
                  <a:gd name="connsiteY21" fmla="*/ 314805 h 481481"/>
                  <a:gd name="connsiteX22" fmla="*/ 467592 w 650542"/>
                  <a:gd name="connsiteY22" fmla="*/ 391005 h 481481"/>
                  <a:gd name="connsiteX23" fmla="*/ 650430 w 650542"/>
                  <a:gd name="connsiteY23" fmla="*/ 481445 h 481481"/>
                  <a:gd name="connsiteX0" fmla="*/ 650430 w 651713"/>
                  <a:gd name="connsiteY0" fmla="*/ 481445 h 481768"/>
                  <a:gd name="connsiteX1" fmla="*/ 439017 w 651713"/>
                  <a:gd name="connsiteY1" fmla="*/ 400530 h 481768"/>
                  <a:gd name="connsiteX2" fmla="*/ 343767 w 651713"/>
                  <a:gd name="connsiteY2" fmla="*/ 286230 h 481768"/>
                  <a:gd name="connsiteX3" fmla="*/ 248517 w 651713"/>
                  <a:gd name="connsiteY3" fmla="*/ 162405 h 481768"/>
                  <a:gd name="connsiteX4" fmla="*/ 77067 w 651713"/>
                  <a:gd name="connsiteY4" fmla="*/ 152880 h 481768"/>
                  <a:gd name="connsiteX5" fmla="*/ 867 w 651713"/>
                  <a:gd name="connsiteY5" fmla="*/ 95730 h 481768"/>
                  <a:gd name="connsiteX6" fmla="*/ 38967 w 651713"/>
                  <a:gd name="connsiteY6" fmla="*/ 124305 h 481768"/>
                  <a:gd name="connsiteX7" fmla="*/ 86592 w 651713"/>
                  <a:gd name="connsiteY7" fmla="*/ 133830 h 481768"/>
                  <a:gd name="connsiteX8" fmla="*/ 143742 w 651713"/>
                  <a:gd name="connsiteY8" fmla="*/ 133830 h 481768"/>
                  <a:gd name="connsiteX9" fmla="*/ 191367 w 651713"/>
                  <a:gd name="connsiteY9" fmla="*/ 133830 h 481768"/>
                  <a:gd name="connsiteX10" fmla="*/ 219942 w 651713"/>
                  <a:gd name="connsiteY10" fmla="*/ 133830 h 481768"/>
                  <a:gd name="connsiteX11" fmla="*/ 200892 w 651713"/>
                  <a:gd name="connsiteY11" fmla="*/ 38580 h 481768"/>
                  <a:gd name="connsiteX12" fmla="*/ 219942 w 651713"/>
                  <a:gd name="connsiteY12" fmla="*/ 67155 h 481768"/>
                  <a:gd name="connsiteX13" fmla="*/ 238992 w 651713"/>
                  <a:gd name="connsiteY13" fmla="*/ 124305 h 481768"/>
                  <a:gd name="connsiteX14" fmla="*/ 277092 w 651713"/>
                  <a:gd name="connsiteY14" fmla="*/ 152880 h 481768"/>
                  <a:gd name="connsiteX15" fmla="*/ 305667 w 651713"/>
                  <a:gd name="connsiteY15" fmla="*/ 171930 h 481768"/>
                  <a:gd name="connsiteX16" fmla="*/ 305667 w 651713"/>
                  <a:gd name="connsiteY16" fmla="*/ 76680 h 481768"/>
                  <a:gd name="connsiteX17" fmla="*/ 334242 w 651713"/>
                  <a:gd name="connsiteY17" fmla="*/ 480 h 481768"/>
                  <a:gd name="connsiteX18" fmla="*/ 334242 w 651713"/>
                  <a:gd name="connsiteY18" fmla="*/ 48105 h 481768"/>
                  <a:gd name="connsiteX19" fmla="*/ 324717 w 651713"/>
                  <a:gd name="connsiteY19" fmla="*/ 124305 h 481768"/>
                  <a:gd name="connsiteX20" fmla="*/ 343767 w 651713"/>
                  <a:gd name="connsiteY20" fmla="*/ 229080 h 481768"/>
                  <a:gd name="connsiteX21" fmla="*/ 410442 w 651713"/>
                  <a:gd name="connsiteY21" fmla="*/ 314805 h 481768"/>
                  <a:gd name="connsiteX22" fmla="*/ 522188 w 651713"/>
                  <a:gd name="connsiteY22" fmla="*/ 370752 h 481768"/>
                  <a:gd name="connsiteX23" fmla="*/ 650430 w 651713"/>
                  <a:gd name="connsiteY23" fmla="*/ 481445 h 481768"/>
                  <a:gd name="connsiteX0" fmla="*/ 650430 w 650659"/>
                  <a:gd name="connsiteY0" fmla="*/ 481445 h 481471"/>
                  <a:gd name="connsiteX1" fmla="*/ 489413 w 650659"/>
                  <a:gd name="connsiteY1" fmla="*/ 380277 h 481471"/>
                  <a:gd name="connsiteX2" fmla="*/ 343767 w 650659"/>
                  <a:gd name="connsiteY2" fmla="*/ 286230 h 481471"/>
                  <a:gd name="connsiteX3" fmla="*/ 248517 w 650659"/>
                  <a:gd name="connsiteY3" fmla="*/ 162405 h 481471"/>
                  <a:gd name="connsiteX4" fmla="*/ 77067 w 650659"/>
                  <a:gd name="connsiteY4" fmla="*/ 152880 h 481471"/>
                  <a:gd name="connsiteX5" fmla="*/ 867 w 650659"/>
                  <a:gd name="connsiteY5" fmla="*/ 95730 h 481471"/>
                  <a:gd name="connsiteX6" fmla="*/ 38967 w 650659"/>
                  <a:gd name="connsiteY6" fmla="*/ 124305 h 481471"/>
                  <a:gd name="connsiteX7" fmla="*/ 86592 w 650659"/>
                  <a:gd name="connsiteY7" fmla="*/ 133830 h 481471"/>
                  <a:gd name="connsiteX8" fmla="*/ 143742 w 650659"/>
                  <a:gd name="connsiteY8" fmla="*/ 133830 h 481471"/>
                  <a:gd name="connsiteX9" fmla="*/ 191367 w 650659"/>
                  <a:gd name="connsiteY9" fmla="*/ 133830 h 481471"/>
                  <a:gd name="connsiteX10" fmla="*/ 219942 w 650659"/>
                  <a:gd name="connsiteY10" fmla="*/ 133830 h 481471"/>
                  <a:gd name="connsiteX11" fmla="*/ 200892 w 650659"/>
                  <a:gd name="connsiteY11" fmla="*/ 38580 h 481471"/>
                  <a:gd name="connsiteX12" fmla="*/ 219942 w 650659"/>
                  <a:gd name="connsiteY12" fmla="*/ 67155 h 481471"/>
                  <a:gd name="connsiteX13" fmla="*/ 238992 w 650659"/>
                  <a:gd name="connsiteY13" fmla="*/ 124305 h 481471"/>
                  <a:gd name="connsiteX14" fmla="*/ 277092 w 650659"/>
                  <a:gd name="connsiteY14" fmla="*/ 152880 h 481471"/>
                  <a:gd name="connsiteX15" fmla="*/ 305667 w 650659"/>
                  <a:gd name="connsiteY15" fmla="*/ 171930 h 481471"/>
                  <a:gd name="connsiteX16" fmla="*/ 305667 w 650659"/>
                  <a:gd name="connsiteY16" fmla="*/ 76680 h 481471"/>
                  <a:gd name="connsiteX17" fmla="*/ 334242 w 650659"/>
                  <a:gd name="connsiteY17" fmla="*/ 480 h 481471"/>
                  <a:gd name="connsiteX18" fmla="*/ 334242 w 650659"/>
                  <a:gd name="connsiteY18" fmla="*/ 48105 h 481471"/>
                  <a:gd name="connsiteX19" fmla="*/ 324717 w 650659"/>
                  <a:gd name="connsiteY19" fmla="*/ 124305 h 481471"/>
                  <a:gd name="connsiteX20" fmla="*/ 343767 w 650659"/>
                  <a:gd name="connsiteY20" fmla="*/ 229080 h 481471"/>
                  <a:gd name="connsiteX21" fmla="*/ 410442 w 650659"/>
                  <a:gd name="connsiteY21" fmla="*/ 314805 h 481471"/>
                  <a:gd name="connsiteX22" fmla="*/ 522188 w 650659"/>
                  <a:gd name="connsiteY22" fmla="*/ 370752 h 481471"/>
                  <a:gd name="connsiteX23" fmla="*/ 650430 w 650659"/>
                  <a:gd name="connsiteY23" fmla="*/ 481445 h 481471"/>
                  <a:gd name="connsiteX0" fmla="*/ 650430 w 650659"/>
                  <a:gd name="connsiteY0" fmla="*/ 481445 h 481467"/>
                  <a:gd name="connsiteX1" fmla="*/ 489413 w 650659"/>
                  <a:gd name="connsiteY1" fmla="*/ 380277 h 481467"/>
                  <a:gd name="connsiteX2" fmla="*/ 343767 w 650659"/>
                  <a:gd name="connsiteY2" fmla="*/ 286230 h 481467"/>
                  <a:gd name="connsiteX3" fmla="*/ 248517 w 650659"/>
                  <a:gd name="connsiteY3" fmla="*/ 162405 h 481467"/>
                  <a:gd name="connsiteX4" fmla="*/ 77067 w 650659"/>
                  <a:gd name="connsiteY4" fmla="*/ 152880 h 481467"/>
                  <a:gd name="connsiteX5" fmla="*/ 867 w 650659"/>
                  <a:gd name="connsiteY5" fmla="*/ 95730 h 481467"/>
                  <a:gd name="connsiteX6" fmla="*/ 38967 w 650659"/>
                  <a:gd name="connsiteY6" fmla="*/ 124305 h 481467"/>
                  <a:gd name="connsiteX7" fmla="*/ 86592 w 650659"/>
                  <a:gd name="connsiteY7" fmla="*/ 133830 h 481467"/>
                  <a:gd name="connsiteX8" fmla="*/ 143742 w 650659"/>
                  <a:gd name="connsiteY8" fmla="*/ 133830 h 481467"/>
                  <a:gd name="connsiteX9" fmla="*/ 191367 w 650659"/>
                  <a:gd name="connsiteY9" fmla="*/ 133830 h 481467"/>
                  <a:gd name="connsiteX10" fmla="*/ 219942 w 650659"/>
                  <a:gd name="connsiteY10" fmla="*/ 133830 h 481467"/>
                  <a:gd name="connsiteX11" fmla="*/ 200892 w 650659"/>
                  <a:gd name="connsiteY11" fmla="*/ 38580 h 481467"/>
                  <a:gd name="connsiteX12" fmla="*/ 219942 w 650659"/>
                  <a:gd name="connsiteY12" fmla="*/ 67155 h 481467"/>
                  <a:gd name="connsiteX13" fmla="*/ 238992 w 650659"/>
                  <a:gd name="connsiteY13" fmla="*/ 124305 h 481467"/>
                  <a:gd name="connsiteX14" fmla="*/ 277092 w 650659"/>
                  <a:gd name="connsiteY14" fmla="*/ 152880 h 481467"/>
                  <a:gd name="connsiteX15" fmla="*/ 305667 w 650659"/>
                  <a:gd name="connsiteY15" fmla="*/ 171930 h 481467"/>
                  <a:gd name="connsiteX16" fmla="*/ 305667 w 650659"/>
                  <a:gd name="connsiteY16" fmla="*/ 76680 h 481467"/>
                  <a:gd name="connsiteX17" fmla="*/ 334242 w 650659"/>
                  <a:gd name="connsiteY17" fmla="*/ 480 h 481467"/>
                  <a:gd name="connsiteX18" fmla="*/ 334242 w 650659"/>
                  <a:gd name="connsiteY18" fmla="*/ 48105 h 481467"/>
                  <a:gd name="connsiteX19" fmla="*/ 324717 w 650659"/>
                  <a:gd name="connsiteY19" fmla="*/ 124305 h 481467"/>
                  <a:gd name="connsiteX20" fmla="*/ 343767 w 650659"/>
                  <a:gd name="connsiteY20" fmla="*/ 229080 h 481467"/>
                  <a:gd name="connsiteX21" fmla="*/ 410442 w 650659"/>
                  <a:gd name="connsiteY21" fmla="*/ 314805 h 481467"/>
                  <a:gd name="connsiteX22" fmla="*/ 522188 w 650659"/>
                  <a:gd name="connsiteY22" fmla="*/ 370752 h 481467"/>
                  <a:gd name="connsiteX23" fmla="*/ 650430 w 650659"/>
                  <a:gd name="connsiteY23" fmla="*/ 481445 h 48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0659" h="481467">
                    <a:moveTo>
                      <a:pt x="650430" y="481445"/>
                    </a:moveTo>
                    <a:cubicBezTo>
                      <a:pt x="644968" y="483033"/>
                      <a:pt x="553122" y="401240"/>
                      <a:pt x="489413" y="380277"/>
                    </a:cubicBezTo>
                    <a:cubicBezTo>
                      <a:pt x="425704" y="359314"/>
                      <a:pt x="383916" y="322542"/>
                      <a:pt x="343767" y="286230"/>
                    </a:cubicBezTo>
                    <a:cubicBezTo>
                      <a:pt x="303618" y="249918"/>
                      <a:pt x="292967" y="184630"/>
                      <a:pt x="248517" y="162405"/>
                    </a:cubicBezTo>
                    <a:cubicBezTo>
                      <a:pt x="204067" y="140180"/>
                      <a:pt x="118342" y="163992"/>
                      <a:pt x="77067" y="152880"/>
                    </a:cubicBezTo>
                    <a:cubicBezTo>
                      <a:pt x="35792" y="141768"/>
                      <a:pt x="867" y="95730"/>
                      <a:pt x="867" y="95730"/>
                    </a:cubicBezTo>
                    <a:cubicBezTo>
                      <a:pt x="-5483" y="90968"/>
                      <a:pt x="24679" y="117955"/>
                      <a:pt x="38967" y="124305"/>
                    </a:cubicBezTo>
                    <a:cubicBezTo>
                      <a:pt x="53255" y="130655"/>
                      <a:pt x="69130" y="132243"/>
                      <a:pt x="86592" y="133830"/>
                    </a:cubicBezTo>
                    <a:cubicBezTo>
                      <a:pt x="104054" y="135417"/>
                      <a:pt x="143742" y="133830"/>
                      <a:pt x="143742" y="133830"/>
                    </a:cubicBezTo>
                    <a:lnTo>
                      <a:pt x="191367" y="133830"/>
                    </a:lnTo>
                    <a:cubicBezTo>
                      <a:pt x="204067" y="133830"/>
                      <a:pt x="218355" y="149705"/>
                      <a:pt x="219942" y="133830"/>
                    </a:cubicBezTo>
                    <a:cubicBezTo>
                      <a:pt x="221530" y="117955"/>
                      <a:pt x="200892" y="49692"/>
                      <a:pt x="200892" y="38580"/>
                    </a:cubicBezTo>
                    <a:cubicBezTo>
                      <a:pt x="200892" y="27468"/>
                      <a:pt x="213592" y="52867"/>
                      <a:pt x="219942" y="67155"/>
                    </a:cubicBezTo>
                    <a:cubicBezTo>
                      <a:pt x="226292" y="81443"/>
                      <a:pt x="229467" y="110018"/>
                      <a:pt x="238992" y="124305"/>
                    </a:cubicBezTo>
                    <a:cubicBezTo>
                      <a:pt x="248517" y="138592"/>
                      <a:pt x="265980" y="144943"/>
                      <a:pt x="277092" y="152880"/>
                    </a:cubicBezTo>
                    <a:cubicBezTo>
                      <a:pt x="288205" y="160818"/>
                      <a:pt x="300904" y="184630"/>
                      <a:pt x="305667" y="171930"/>
                    </a:cubicBezTo>
                    <a:cubicBezTo>
                      <a:pt x="310430" y="159230"/>
                      <a:pt x="300905" y="105255"/>
                      <a:pt x="305667" y="76680"/>
                    </a:cubicBezTo>
                    <a:cubicBezTo>
                      <a:pt x="310429" y="48105"/>
                      <a:pt x="329480" y="5242"/>
                      <a:pt x="334242" y="480"/>
                    </a:cubicBezTo>
                    <a:cubicBezTo>
                      <a:pt x="339004" y="-4282"/>
                      <a:pt x="335829" y="27468"/>
                      <a:pt x="334242" y="48105"/>
                    </a:cubicBezTo>
                    <a:cubicBezTo>
                      <a:pt x="332655" y="68742"/>
                      <a:pt x="323130" y="94143"/>
                      <a:pt x="324717" y="124305"/>
                    </a:cubicBezTo>
                    <a:cubicBezTo>
                      <a:pt x="326304" y="154467"/>
                      <a:pt x="329480" y="197330"/>
                      <a:pt x="343767" y="229080"/>
                    </a:cubicBezTo>
                    <a:cubicBezTo>
                      <a:pt x="358055" y="260830"/>
                      <a:pt x="389804" y="287817"/>
                      <a:pt x="410442" y="314805"/>
                    </a:cubicBezTo>
                    <a:cubicBezTo>
                      <a:pt x="431080" y="341793"/>
                      <a:pt x="482190" y="342979"/>
                      <a:pt x="522188" y="370752"/>
                    </a:cubicBezTo>
                    <a:cubicBezTo>
                      <a:pt x="562186" y="398525"/>
                      <a:pt x="655893" y="479858"/>
                      <a:pt x="650430" y="48144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3522480">
                <a:off x="2618861" y="3584286"/>
                <a:ext cx="158407" cy="8546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840570" y="1923737"/>
              <a:ext cx="1203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Nigrostriatal</a:t>
              </a:r>
              <a:endParaRPr lang="en-GB" b="1" i="0" dirty="0" smtClean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  <a:p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1" name="Straight Arrow Connector 20"/>
            <p:cNvCxnSpPr>
              <a:endCxn id="22" idx="20"/>
            </p:cNvCxnSpPr>
            <p:nvPr/>
          </p:nvCxnSpPr>
          <p:spPr bwMode="auto">
            <a:xfrm flipH="1">
              <a:off x="2072657" y="2435272"/>
              <a:ext cx="994472" cy="8572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500224" y="1773888"/>
            <a:ext cx="1629971" cy="1103132"/>
            <a:chOff x="539552" y="1773888"/>
            <a:chExt cx="1629971" cy="1103132"/>
          </a:xfrm>
        </p:grpSpPr>
        <p:sp>
          <p:nvSpPr>
            <p:cNvPr id="25" name="TextBox 24"/>
            <p:cNvSpPr txBox="1"/>
            <p:nvPr/>
          </p:nvSpPr>
          <p:spPr>
            <a:xfrm>
              <a:off x="539552" y="1773888"/>
              <a:ext cx="1629971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Mesocortical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6" name="Straight Arrow Connector 25"/>
            <p:cNvCxnSpPr>
              <a:endCxn id="16" idx="20"/>
            </p:cNvCxnSpPr>
            <p:nvPr/>
          </p:nvCxnSpPr>
          <p:spPr bwMode="auto">
            <a:xfrm>
              <a:off x="1220304" y="2315955"/>
              <a:ext cx="123312" cy="56106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1381518" y="3470160"/>
            <a:ext cx="2391459" cy="1831048"/>
            <a:chOff x="1420846" y="3470160"/>
            <a:chExt cx="2391459" cy="1831048"/>
          </a:xfrm>
        </p:grpSpPr>
        <p:sp>
          <p:nvSpPr>
            <p:cNvPr id="28" name="TextBox 27"/>
            <p:cNvSpPr txBox="1"/>
            <p:nvPr/>
          </p:nvSpPr>
          <p:spPr>
            <a:xfrm>
              <a:off x="1420846" y="4499215"/>
              <a:ext cx="2391459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Tuberoinfundibular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H="1" flipV="1">
              <a:off x="1884652" y="3725874"/>
              <a:ext cx="51587" cy="77334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1740663" y="3470160"/>
              <a:ext cx="284535" cy="194708"/>
              <a:chOff x="2034571" y="3397080"/>
              <a:chExt cx="284535" cy="194708"/>
            </a:xfrm>
          </p:grpSpPr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 rot="8859552">
                <a:off x="2034571" y="3397080"/>
                <a:ext cx="284535" cy="194708"/>
              </a:xfrm>
              <a:custGeom>
                <a:avLst/>
                <a:gdLst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27811 w 217264"/>
                  <a:gd name="connsiteY7" fmla="*/ 121734 h 152460"/>
                  <a:gd name="connsiteX8" fmla="*/ 147690 w 217264"/>
                  <a:gd name="connsiteY8" fmla="*/ 81978 h 152460"/>
                  <a:gd name="connsiteX9" fmla="*/ 177507 w 217264"/>
                  <a:gd name="connsiteY9" fmla="*/ 72039 h 152460"/>
                  <a:gd name="connsiteX10" fmla="*/ 217264 w 217264"/>
                  <a:gd name="connsiteY10" fmla="*/ 151552 h 152460"/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47690 w 217264"/>
                  <a:gd name="connsiteY7" fmla="*/ 81978 h 152460"/>
                  <a:gd name="connsiteX8" fmla="*/ 177507 w 217264"/>
                  <a:gd name="connsiteY8" fmla="*/ 72039 h 152460"/>
                  <a:gd name="connsiteX9" fmla="*/ 217264 w 217264"/>
                  <a:gd name="connsiteY9" fmla="*/ 151552 h 152460"/>
                  <a:gd name="connsiteX0" fmla="*/ 217264 w 217264"/>
                  <a:gd name="connsiteY0" fmla="*/ 151552 h 152451"/>
                  <a:gd name="connsiteX1" fmla="*/ 177507 w 217264"/>
                  <a:gd name="connsiteY1" fmla="*/ 12404 h 152451"/>
                  <a:gd name="connsiteX2" fmla="*/ 8542 w 217264"/>
                  <a:gd name="connsiteY2" fmla="*/ 12404 h 152451"/>
                  <a:gd name="connsiteX3" fmla="*/ 28420 w 217264"/>
                  <a:gd name="connsiteY3" fmla="*/ 62100 h 152451"/>
                  <a:gd name="connsiteX4" fmla="*/ 58238 w 217264"/>
                  <a:gd name="connsiteY4" fmla="*/ 42221 h 152451"/>
                  <a:gd name="connsiteX5" fmla="*/ 117872 w 217264"/>
                  <a:gd name="connsiteY5" fmla="*/ 32282 h 152451"/>
                  <a:gd name="connsiteX6" fmla="*/ 97994 w 217264"/>
                  <a:gd name="connsiteY6" fmla="*/ 101856 h 152451"/>
                  <a:gd name="connsiteX7" fmla="*/ 136974 w 217264"/>
                  <a:gd name="connsiteY7" fmla="*/ 67174 h 152451"/>
                  <a:gd name="connsiteX8" fmla="*/ 177507 w 217264"/>
                  <a:gd name="connsiteY8" fmla="*/ 72039 h 152451"/>
                  <a:gd name="connsiteX9" fmla="*/ 217264 w 217264"/>
                  <a:gd name="connsiteY9" fmla="*/ 151552 h 152451"/>
                  <a:gd name="connsiteX0" fmla="*/ 222948 w 222948"/>
                  <a:gd name="connsiteY0" fmla="*/ 150430 h 151329"/>
                  <a:gd name="connsiteX1" fmla="*/ 183191 w 222948"/>
                  <a:gd name="connsiteY1" fmla="*/ 11282 h 151329"/>
                  <a:gd name="connsiteX2" fmla="*/ 14226 w 222948"/>
                  <a:gd name="connsiteY2" fmla="*/ 11282 h 151329"/>
                  <a:gd name="connsiteX3" fmla="*/ 15081 w 222948"/>
                  <a:gd name="connsiteY3" fmla="*/ 35944 h 151329"/>
                  <a:gd name="connsiteX4" fmla="*/ 63922 w 222948"/>
                  <a:gd name="connsiteY4" fmla="*/ 41099 h 151329"/>
                  <a:gd name="connsiteX5" fmla="*/ 123556 w 222948"/>
                  <a:gd name="connsiteY5" fmla="*/ 31160 h 151329"/>
                  <a:gd name="connsiteX6" fmla="*/ 103678 w 222948"/>
                  <a:gd name="connsiteY6" fmla="*/ 100734 h 151329"/>
                  <a:gd name="connsiteX7" fmla="*/ 142658 w 222948"/>
                  <a:gd name="connsiteY7" fmla="*/ 66052 h 151329"/>
                  <a:gd name="connsiteX8" fmla="*/ 183191 w 222948"/>
                  <a:gd name="connsiteY8" fmla="*/ 70917 h 151329"/>
                  <a:gd name="connsiteX9" fmla="*/ 222948 w 222948"/>
                  <a:gd name="connsiteY9" fmla="*/ 150430 h 151329"/>
                  <a:gd name="connsiteX0" fmla="*/ 222948 w 223116"/>
                  <a:gd name="connsiteY0" fmla="*/ 150430 h 152574"/>
                  <a:gd name="connsiteX1" fmla="*/ 183191 w 223116"/>
                  <a:gd name="connsiteY1" fmla="*/ 11282 h 152574"/>
                  <a:gd name="connsiteX2" fmla="*/ 14226 w 223116"/>
                  <a:gd name="connsiteY2" fmla="*/ 11282 h 152574"/>
                  <a:gd name="connsiteX3" fmla="*/ 15081 w 223116"/>
                  <a:gd name="connsiteY3" fmla="*/ 35944 h 152574"/>
                  <a:gd name="connsiteX4" fmla="*/ 63922 w 223116"/>
                  <a:gd name="connsiteY4" fmla="*/ 41099 h 152574"/>
                  <a:gd name="connsiteX5" fmla="*/ 123556 w 223116"/>
                  <a:gd name="connsiteY5" fmla="*/ 31160 h 152574"/>
                  <a:gd name="connsiteX6" fmla="*/ 103678 w 223116"/>
                  <a:gd name="connsiteY6" fmla="*/ 100734 h 152574"/>
                  <a:gd name="connsiteX7" fmla="*/ 142658 w 223116"/>
                  <a:gd name="connsiteY7" fmla="*/ 66052 h 152574"/>
                  <a:gd name="connsiteX8" fmla="*/ 195232 w 223116"/>
                  <a:gd name="connsiteY8" fmla="*/ 93786 h 152574"/>
                  <a:gd name="connsiteX9" fmla="*/ 222948 w 223116"/>
                  <a:gd name="connsiteY9" fmla="*/ 150430 h 152574"/>
                  <a:gd name="connsiteX0" fmla="*/ 222948 w 223086"/>
                  <a:gd name="connsiteY0" fmla="*/ 150430 h 152657"/>
                  <a:gd name="connsiteX1" fmla="*/ 183191 w 223086"/>
                  <a:gd name="connsiteY1" fmla="*/ 11282 h 152657"/>
                  <a:gd name="connsiteX2" fmla="*/ 14226 w 223086"/>
                  <a:gd name="connsiteY2" fmla="*/ 11282 h 152657"/>
                  <a:gd name="connsiteX3" fmla="*/ 15081 w 223086"/>
                  <a:gd name="connsiteY3" fmla="*/ 35944 h 152657"/>
                  <a:gd name="connsiteX4" fmla="*/ 63922 w 223086"/>
                  <a:gd name="connsiteY4" fmla="*/ 41099 h 152657"/>
                  <a:gd name="connsiteX5" fmla="*/ 123556 w 223086"/>
                  <a:gd name="connsiteY5" fmla="*/ 31160 h 152657"/>
                  <a:gd name="connsiteX6" fmla="*/ 103678 w 223086"/>
                  <a:gd name="connsiteY6" fmla="*/ 100734 h 152657"/>
                  <a:gd name="connsiteX7" fmla="*/ 166609 w 223086"/>
                  <a:gd name="connsiteY7" fmla="*/ 50520 h 152657"/>
                  <a:gd name="connsiteX8" fmla="*/ 195232 w 223086"/>
                  <a:gd name="connsiteY8" fmla="*/ 93786 h 152657"/>
                  <a:gd name="connsiteX9" fmla="*/ 222948 w 223086"/>
                  <a:gd name="connsiteY9" fmla="*/ 150430 h 1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086" h="152657">
                    <a:moveTo>
                      <a:pt x="222948" y="150430"/>
                    </a:moveTo>
                    <a:cubicBezTo>
                      <a:pt x="220941" y="136679"/>
                      <a:pt x="217978" y="34473"/>
                      <a:pt x="183191" y="11282"/>
                    </a:cubicBezTo>
                    <a:cubicBezTo>
                      <a:pt x="148404" y="-11909"/>
                      <a:pt x="42244" y="7172"/>
                      <a:pt x="14226" y="11282"/>
                    </a:cubicBezTo>
                    <a:cubicBezTo>
                      <a:pt x="-13792" y="15392"/>
                      <a:pt x="6799" y="30975"/>
                      <a:pt x="15081" y="35944"/>
                    </a:cubicBezTo>
                    <a:cubicBezTo>
                      <a:pt x="23363" y="40913"/>
                      <a:pt x="45843" y="41896"/>
                      <a:pt x="63922" y="41099"/>
                    </a:cubicBezTo>
                    <a:cubicBezTo>
                      <a:pt x="82001" y="40302"/>
                      <a:pt x="116930" y="21221"/>
                      <a:pt x="123556" y="31160"/>
                    </a:cubicBezTo>
                    <a:cubicBezTo>
                      <a:pt x="130182" y="41099"/>
                      <a:pt x="96503" y="97507"/>
                      <a:pt x="103678" y="100734"/>
                    </a:cubicBezTo>
                    <a:cubicBezTo>
                      <a:pt x="110853" y="103961"/>
                      <a:pt x="153357" y="55490"/>
                      <a:pt x="166609" y="50520"/>
                    </a:cubicBezTo>
                    <a:cubicBezTo>
                      <a:pt x="179861" y="45551"/>
                      <a:pt x="185842" y="77134"/>
                      <a:pt x="195232" y="93786"/>
                    </a:cubicBezTo>
                    <a:cubicBezTo>
                      <a:pt x="204622" y="110438"/>
                      <a:pt x="224955" y="164181"/>
                      <a:pt x="222948" y="15043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r="13500000" sx="102000" sy="102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 rot="840000">
                <a:off x="2106876" y="3416755"/>
                <a:ext cx="125820" cy="8463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166" y="50514"/>
            <a:ext cx="7452320" cy="638175"/>
          </a:xfrm>
        </p:spPr>
        <p:txBody>
          <a:bodyPr/>
          <a:lstStyle/>
          <a:p>
            <a:pPr algn="ctr"/>
            <a:r>
              <a:rPr lang="en-GB" sz="2800" dirty="0" smtClean="0"/>
              <a:t>Neurodegenerative disorders: Parkinson’s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1556792"/>
            <a:ext cx="4464496" cy="410881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Nigrostriatal</a:t>
            </a: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 tract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Degeneration of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fibres of the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nigrostriatal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tract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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dopaminergic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activity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 cholinergic activity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Dopamine precursor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Levodopa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Dopamine receptor agonists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Pergolide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MAO-B inhibitors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Selegiline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Antimuscarinics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Procyclidine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905176" y="2315955"/>
            <a:ext cx="2525449" cy="1837659"/>
          </a:xfrm>
          <a:custGeom>
            <a:avLst/>
            <a:gdLst>
              <a:gd name="connsiteX0" fmla="*/ 765959 w 1876302"/>
              <a:gd name="connsiteY0" fmla="*/ 979714 h 1339933"/>
              <a:gd name="connsiteX1" fmla="*/ 635330 w 1876302"/>
              <a:gd name="connsiteY1" fmla="*/ 1027216 h 1339933"/>
              <a:gd name="connsiteX2" fmla="*/ 374073 w 1876302"/>
              <a:gd name="connsiteY2" fmla="*/ 1027216 h 1339933"/>
              <a:gd name="connsiteX3" fmla="*/ 148442 w 1876302"/>
              <a:gd name="connsiteY3" fmla="*/ 991590 h 1339933"/>
              <a:gd name="connsiteX4" fmla="*/ 17813 w 1876302"/>
              <a:gd name="connsiteY4" fmla="*/ 825335 h 1339933"/>
              <a:gd name="connsiteX5" fmla="*/ 41564 w 1876302"/>
              <a:gd name="connsiteY5" fmla="*/ 528452 h 1339933"/>
              <a:gd name="connsiteX6" fmla="*/ 243444 w 1876302"/>
              <a:gd name="connsiteY6" fmla="*/ 290945 h 1339933"/>
              <a:gd name="connsiteX7" fmla="*/ 540328 w 1876302"/>
              <a:gd name="connsiteY7" fmla="*/ 124691 h 1339933"/>
              <a:gd name="connsiteX8" fmla="*/ 777834 w 1876302"/>
              <a:gd name="connsiteY8" fmla="*/ 17813 h 1339933"/>
              <a:gd name="connsiteX9" fmla="*/ 1015341 w 1876302"/>
              <a:gd name="connsiteY9" fmla="*/ 17813 h 1339933"/>
              <a:gd name="connsiteX10" fmla="*/ 1312224 w 1876302"/>
              <a:gd name="connsiteY10" fmla="*/ 77190 h 1339933"/>
              <a:gd name="connsiteX11" fmla="*/ 1561605 w 1876302"/>
              <a:gd name="connsiteY11" fmla="*/ 231569 h 1339933"/>
              <a:gd name="connsiteX12" fmla="*/ 1739735 w 1876302"/>
              <a:gd name="connsiteY12" fmla="*/ 445325 h 1339933"/>
              <a:gd name="connsiteX13" fmla="*/ 1846613 w 1876302"/>
              <a:gd name="connsiteY13" fmla="*/ 730332 h 1339933"/>
              <a:gd name="connsiteX14" fmla="*/ 1822863 w 1876302"/>
              <a:gd name="connsiteY14" fmla="*/ 944088 h 1339933"/>
              <a:gd name="connsiteX15" fmla="*/ 1858489 w 1876302"/>
              <a:gd name="connsiteY15" fmla="*/ 1110343 h 1339933"/>
              <a:gd name="connsiteX16" fmla="*/ 1715985 w 1876302"/>
              <a:gd name="connsiteY16" fmla="*/ 1324099 h 1339933"/>
              <a:gd name="connsiteX17" fmla="*/ 1490353 w 1876302"/>
              <a:gd name="connsiteY17" fmla="*/ 1205345 h 1339933"/>
              <a:gd name="connsiteX18" fmla="*/ 1359725 w 1876302"/>
              <a:gd name="connsiteY18" fmla="*/ 1050966 h 1339933"/>
              <a:gd name="connsiteX19" fmla="*/ 1240972 w 1876302"/>
              <a:gd name="connsiteY19" fmla="*/ 991590 h 1339933"/>
              <a:gd name="connsiteX20" fmla="*/ 1122218 w 1876302"/>
              <a:gd name="connsiteY20" fmla="*/ 991590 h 1339933"/>
              <a:gd name="connsiteX21" fmla="*/ 765959 w 1876302"/>
              <a:gd name="connsiteY21" fmla="*/ 979714 h 13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76302" h="1339933">
                <a:moveTo>
                  <a:pt x="765959" y="979714"/>
                </a:moveTo>
                <a:cubicBezTo>
                  <a:pt x="684811" y="985652"/>
                  <a:pt x="700644" y="1019299"/>
                  <a:pt x="635330" y="1027216"/>
                </a:cubicBezTo>
                <a:cubicBezTo>
                  <a:pt x="570016" y="1035133"/>
                  <a:pt x="455221" y="1033154"/>
                  <a:pt x="374073" y="1027216"/>
                </a:cubicBezTo>
                <a:cubicBezTo>
                  <a:pt x="292925" y="1021278"/>
                  <a:pt x="207819" y="1025237"/>
                  <a:pt x="148442" y="991590"/>
                </a:cubicBezTo>
                <a:cubicBezTo>
                  <a:pt x="89065" y="957943"/>
                  <a:pt x="35626" y="902525"/>
                  <a:pt x="17813" y="825335"/>
                </a:cubicBezTo>
                <a:cubicBezTo>
                  <a:pt x="0" y="748145"/>
                  <a:pt x="3959" y="617517"/>
                  <a:pt x="41564" y="528452"/>
                </a:cubicBezTo>
                <a:cubicBezTo>
                  <a:pt x="79169" y="439387"/>
                  <a:pt x="160317" y="358238"/>
                  <a:pt x="243444" y="290945"/>
                </a:cubicBezTo>
                <a:cubicBezTo>
                  <a:pt x="326571" y="223652"/>
                  <a:pt x="451263" y="170213"/>
                  <a:pt x="540328" y="124691"/>
                </a:cubicBezTo>
                <a:cubicBezTo>
                  <a:pt x="629393" y="79169"/>
                  <a:pt x="698665" y="35626"/>
                  <a:pt x="777834" y="17813"/>
                </a:cubicBezTo>
                <a:cubicBezTo>
                  <a:pt x="857003" y="0"/>
                  <a:pt x="926276" y="7917"/>
                  <a:pt x="1015341" y="17813"/>
                </a:cubicBezTo>
                <a:cubicBezTo>
                  <a:pt x="1104406" y="27709"/>
                  <a:pt x="1221180" y="41564"/>
                  <a:pt x="1312224" y="77190"/>
                </a:cubicBezTo>
                <a:cubicBezTo>
                  <a:pt x="1403268" y="112816"/>
                  <a:pt x="1490353" y="170213"/>
                  <a:pt x="1561605" y="231569"/>
                </a:cubicBezTo>
                <a:cubicBezTo>
                  <a:pt x="1632857" y="292925"/>
                  <a:pt x="1692234" y="362198"/>
                  <a:pt x="1739735" y="445325"/>
                </a:cubicBezTo>
                <a:cubicBezTo>
                  <a:pt x="1787236" y="528452"/>
                  <a:pt x="1832758" y="647205"/>
                  <a:pt x="1846613" y="730332"/>
                </a:cubicBezTo>
                <a:cubicBezTo>
                  <a:pt x="1860468" y="813459"/>
                  <a:pt x="1820884" y="880753"/>
                  <a:pt x="1822863" y="944088"/>
                </a:cubicBezTo>
                <a:cubicBezTo>
                  <a:pt x="1824842" y="1007423"/>
                  <a:pt x="1876302" y="1047008"/>
                  <a:pt x="1858489" y="1110343"/>
                </a:cubicBezTo>
                <a:cubicBezTo>
                  <a:pt x="1840676" y="1173678"/>
                  <a:pt x="1777341" y="1308265"/>
                  <a:pt x="1715985" y="1324099"/>
                </a:cubicBezTo>
                <a:cubicBezTo>
                  <a:pt x="1654629" y="1339933"/>
                  <a:pt x="1549730" y="1250867"/>
                  <a:pt x="1490353" y="1205345"/>
                </a:cubicBezTo>
                <a:cubicBezTo>
                  <a:pt x="1430976" y="1159823"/>
                  <a:pt x="1401289" y="1086592"/>
                  <a:pt x="1359725" y="1050966"/>
                </a:cubicBezTo>
                <a:cubicBezTo>
                  <a:pt x="1318162" y="1015340"/>
                  <a:pt x="1280556" y="1001486"/>
                  <a:pt x="1240972" y="991590"/>
                </a:cubicBezTo>
                <a:cubicBezTo>
                  <a:pt x="1201388" y="981694"/>
                  <a:pt x="1197429" y="997528"/>
                  <a:pt x="1122218" y="991590"/>
                </a:cubicBezTo>
                <a:cubicBezTo>
                  <a:pt x="1047008" y="985652"/>
                  <a:pt x="847107" y="973776"/>
                  <a:pt x="765959" y="979714"/>
                </a:cubicBezTo>
                <a:close/>
              </a:path>
            </a:pathLst>
          </a:custGeom>
          <a:solidFill>
            <a:schemeClr val="accent5">
              <a:alpha val="9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71" rev="0"/>
            </a:camera>
            <a:lightRig rig="threePt" dir="t">
              <a:rot lat="0" lon="0" rev="4800000"/>
            </a:lightRig>
          </a:scene3d>
          <a:sp3d extrusionH="3175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27649" y="3475873"/>
            <a:ext cx="777880" cy="882185"/>
          </a:xfrm>
          <a:custGeom>
            <a:avLst/>
            <a:gdLst>
              <a:gd name="connsiteX0" fmla="*/ 568036 w 577932"/>
              <a:gd name="connsiteY0" fmla="*/ 368135 h 643247"/>
              <a:gd name="connsiteX1" fmla="*/ 496784 w 577932"/>
              <a:gd name="connsiteY1" fmla="*/ 296883 h 643247"/>
              <a:gd name="connsiteX2" fmla="*/ 389906 w 577932"/>
              <a:gd name="connsiteY2" fmla="*/ 190005 h 643247"/>
              <a:gd name="connsiteX3" fmla="*/ 330530 w 577932"/>
              <a:gd name="connsiteY3" fmla="*/ 201881 h 643247"/>
              <a:gd name="connsiteX4" fmla="*/ 283029 w 577932"/>
              <a:gd name="connsiteY4" fmla="*/ 106878 h 643247"/>
              <a:gd name="connsiteX5" fmla="*/ 188026 w 577932"/>
              <a:gd name="connsiteY5" fmla="*/ 47501 h 643247"/>
              <a:gd name="connsiteX6" fmla="*/ 140525 w 577932"/>
              <a:gd name="connsiteY6" fmla="*/ 11875 h 643247"/>
              <a:gd name="connsiteX7" fmla="*/ 81148 w 577932"/>
              <a:gd name="connsiteY7" fmla="*/ 118753 h 643247"/>
              <a:gd name="connsiteX8" fmla="*/ 9896 w 577932"/>
              <a:gd name="connsiteY8" fmla="*/ 130629 h 643247"/>
              <a:gd name="connsiteX9" fmla="*/ 21771 w 577932"/>
              <a:gd name="connsiteY9" fmla="*/ 308759 h 643247"/>
              <a:gd name="connsiteX10" fmla="*/ 57397 w 577932"/>
              <a:gd name="connsiteY10" fmla="*/ 344385 h 643247"/>
              <a:gd name="connsiteX11" fmla="*/ 33647 w 577932"/>
              <a:gd name="connsiteY11" fmla="*/ 439387 h 643247"/>
              <a:gd name="connsiteX12" fmla="*/ 57397 w 577932"/>
              <a:gd name="connsiteY12" fmla="*/ 522514 h 643247"/>
              <a:gd name="connsiteX13" fmla="*/ 104899 w 577932"/>
              <a:gd name="connsiteY13" fmla="*/ 593766 h 643247"/>
              <a:gd name="connsiteX14" fmla="*/ 128649 w 577932"/>
              <a:gd name="connsiteY14" fmla="*/ 641268 h 643247"/>
              <a:gd name="connsiteX15" fmla="*/ 235527 w 577932"/>
              <a:gd name="connsiteY15" fmla="*/ 605642 h 643247"/>
              <a:gd name="connsiteX16" fmla="*/ 247403 w 577932"/>
              <a:gd name="connsiteY16" fmla="*/ 510639 h 643247"/>
              <a:gd name="connsiteX17" fmla="*/ 318655 w 577932"/>
              <a:gd name="connsiteY17" fmla="*/ 534390 h 643247"/>
              <a:gd name="connsiteX18" fmla="*/ 330530 w 577932"/>
              <a:gd name="connsiteY18" fmla="*/ 546265 h 643247"/>
              <a:gd name="connsiteX19" fmla="*/ 342405 w 577932"/>
              <a:gd name="connsiteY19" fmla="*/ 605642 h 643247"/>
              <a:gd name="connsiteX20" fmla="*/ 425532 w 577932"/>
              <a:gd name="connsiteY20" fmla="*/ 617517 h 643247"/>
              <a:gd name="connsiteX21" fmla="*/ 556161 w 577932"/>
              <a:gd name="connsiteY21" fmla="*/ 522514 h 643247"/>
              <a:gd name="connsiteX22" fmla="*/ 556161 w 577932"/>
              <a:gd name="connsiteY22" fmla="*/ 427512 h 643247"/>
              <a:gd name="connsiteX23" fmla="*/ 568036 w 577932"/>
              <a:gd name="connsiteY23" fmla="*/ 368135 h 6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932" h="643247">
                <a:moveTo>
                  <a:pt x="568036" y="368135"/>
                </a:moveTo>
                <a:lnTo>
                  <a:pt x="496784" y="296883"/>
                </a:lnTo>
                <a:cubicBezTo>
                  <a:pt x="467096" y="267195"/>
                  <a:pt x="417615" y="205839"/>
                  <a:pt x="389906" y="190005"/>
                </a:cubicBezTo>
                <a:cubicBezTo>
                  <a:pt x="362197" y="174171"/>
                  <a:pt x="348343" y="215735"/>
                  <a:pt x="330530" y="201881"/>
                </a:cubicBezTo>
                <a:cubicBezTo>
                  <a:pt x="312717" y="188027"/>
                  <a:pt x="306780" y="132608"/>
                  <a:pt x="283029" y="106878"/>
                </a:cubicBezTo>
                <a:cubicBezTo>
                  <a:pt x="259278" y="81148"/>
                  <a:pt x="211777" y="63335"/>
                  <a:pt x="188026" y="47501"/>
                </a:cubicBezTo>
                <a:cubicBezTo>
                  <a:pt x="164275" y="31667"/>
                  <a:pt x="158338" y="0"/>
                  <a:pt x="140525" y="11875"/>
                </a:cubicBezTo>
                <a:cubicBezTo>
                  <a:pt x="122712" y="23750"/>
                  <a:pt x="102920" y="98961"/>
                  <a:pt x="81148" y="118753"/>
                </a:cubicBezTo>
                <a:cubicBezTo>
                  <a:pt x="59377" y="138545"/>
                  <a:pt x="19792" y="98961"/>
                  <a:pt x="9896" y="130629"/>
                </a:cubicBezTo>
                <a:cubicBezTo>
                  <a:pt x="0" y="162297"/>
                  <a:pt x="13854" y="273133"/>
                  <a:pt x="21771" y="308759"/>
                </a:cubicBezTo>
                <a:cubicBezTo>
                  <a:pt x="29688" y="344385"/>
                  <a:pt x="55418" y="322614"/>
                  <a:pt x="57397" y="344385"/>
                </a:cubicBezTo>
                <a:cubicBezTo>
                  <a:pt x="59376" y="366156"/>
                  <a:pt x="33647" y="409699"/>
                  <a:pt x="33647" y="439387"/>
                </a:cubicBezTo>
                <a:cubicBezTo>
                  <a:pt x="33647" y="469075"/>
                  <a:pt x="45522" y="496784"/>
                  <a:pt x="57397" y="522514"/>
                </a:cubicBezTo>
                <a:cubicBezTo>
                  <a:pt x="69272" y="548244"/>
                  <a:pt x="93024" y="573974"/>
                  <a:pt x="104899" y="593766"/>
                </a:cubicBezTo>
                <a:cubicBezTo>
                  <a:pt x="116774" y="613558"/>
                  <a:pt x="106878" y="639289"/>
                  <a:pt x="128649" y="641268"/>
                </a:cubicBezTo>
                <a:cubicBezTo>
                  <a:pt x="150420" y="643247"/>
                  <a:pt x="215735" y="627414"/>
                  <a:pt x="235527" y="605642"/>
                </a:cubicBezTo>
                <a:cubicBezTo>
                  <a:pt x="255319" y="583871"/>
                  <a:pt x="233548" y="522514"/>
                  <a:pt x="247403" y="510639"/>
                </a:cubicBezTo>
                <a:cubicBezTo>
                  <a:pt x="261258" y="498764"/>
                  <a:pt x="304801" y="528452"/>
                  <a:pt x="318655" y="534390"/>
                </a:cubicBezTo>
                <a:cubicBezTo>
                  <a:pt x="332510" y="540328"/>
                  <a:pt x="326572" y="534390"/>
                  <a:pt x="330530" y="546265"/>
                </a:cubicBezTo>
                <a:cubicBezTo>
                  <a:pt x="334488" y="558140"/>
                  <a:pt x="326571" y="593767"/>
                  <a:pt x="342405" y="605642"/>
                </a:cubicBezTo>
                <a:cubicBezTo>
                  <a:pt x="358239" y="617517"/>
                  <a:pt x="389906" y="631372"/>
                  <a:pt x="425532" y="617517"/>
                </a:cubicBezTo>
                <a:cubicBezTo>
                  <a:pt x="461158" y="603662"/>
                  <a:pt x="534390" y="554181"/>
                  <a:pt x="556161" y="522514"/>
                </a:cubicBezTo>
                <a:cubicBezTo>
                  <a:pt x="577932" y="490847"/>
                  <a:pt x="556161" y="427512"/>
                  <a:pt x="556161" y="427512"/>
                </a:cubicBezTo>
                <a:lnTo>
                  <a:pt x="568036" y="368135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4000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770558" y="3204656"/>
            <a:ext cx="719274" cy="1653594"/>
          </a:xfrm>
          <a:custGeom>
            <a:avLst/>
            <a:gdLst>
              <a:gd name="connsiteX0" fmla="*/ 510639 w 666997"/>
              <a:gd name="connsiteY0" fmla="*/ 389907 h 2960914"/>
              <a:gd name="connsiteX1" fmla="*/ 427512 w 666997"/>
              <a:gd name="connsiteY1" fmla="*/ 294904 h 2960914"/>
              <a:gd name="connsiteX2" fmla="*/ 415636 w 666997"/>
              <a:gd name="connsiteY2" fmla="*/ 176151 h 2960914"/>
              <a:gd name="connsiteX3" fmla="*/ 403761 w 666997"/>
              <a:gd name="connsiteY3" fmla="*/ 81148 h 2960914"/>
              <a:gd name="connsiteX4" fmla="*/ 273133 w 666997"/>
              <a:gd name="connsiteY4" fmla="*/ 9896 h 2960914"/>
              <a:gd name="connsiteX5" fmla="*/ 142504 w 666997"/>
              <a:gd name="connsiteY5" fmla="*/ 21772 h 2960914"/>
              <a:gd name="connsiteX6" fmla="*/ 35626 w 666997"/>
              <a:gd name="connsiteY6" fmla="*/ 104899 h 2960914"/>
              <a:gd name="connsiteX7" fmla="*/ 0 w 666997"/>
              <a:gd name="connsiteY7" fmla="*/ 247403 h 2960914"/>
              <a:gd name="connsiteX8" fmla="*/ 35626 w 666997"/>
              <a:gd name="connsiteY8" fmla="*/ 306779 h 2960914"/>
              <a:gd name="connsiteX9" fmla="*/ 106878 w 666997"/>
              <a:gd name="connsiteY9" fmla="*/ 318655 h 2960914"/>
              <a:gd name="connsiteX10" fmla="*/ 142504 w 666997"/>
              <a:gd name="connsiteY10" fmla="*/ 306779 h 2960914"/>
              <a:gd name="connsiteX11" fmla="*/ 190005 w 666997"/>
              <a:gd name="connsiteY11" fmla="*/ 389907 h 2960914"/>
              <a:gd name="connsiteX12" fmla="*/ 142504 w 666997"/>
              <a:gd name="connsiteY12" fmla="*/ 425533 h 2960914"/>
              <a:gd name="connsiteX13" fmla="*/ 142504 w 666997"/>
              <a:gd name="connsiteY13" fmla="*/ 544286 h 2960914"/>
              <a:gd name="connsiteX14" fmla="*/ 166255 w 666997"/>
              <a:gd name="connsiteY14" fmla="*/ 651164 h 2960914"/>
              <a:gd name="connsiteX15" fmla="*/ 261257 w 666997"/>
              <a:gd name="connsiteY15" fmla="*/ 710541 h 2960914"/>
              <a:gd name="connsiteX16" fmla="*/ 285008 w 666997"/>
              <a:gd name="connsiteY16" fmla="*/ 793668 h 2960914"/>
              <a:gd name="connsiteX17" fmla="*/ 391886 w 666997"/>
              <a:gd name="connsiteY17" fmla="*/ 1007424 h 2960914"/>
              <a:gd name="connsiteX18" fmla="*/ 380010 w 666997"/>
              <a:gd name="connsiteY18" fmla="*/ 1209304 h 2960914"/>
              <a:gd name="connsiteX19" fmla="*/ 320634 w 666997"/>
              <a:gd name="connsiteY19" fmla="*/ 1423060 h 2960914"/>
              <a:gd name="connsiteX20" fmla="*/ 320634 w 666997"/>
              <a:gd name="connsiteY20" fmla="*/ 1743694 h 2960914"/>
              <a:gd name="connsiteX21" fmla="*/ 380010 w 666997"/>
              <a:gd name="connsiteY21" fmla="*/ 1945574 h 2960914"/>
              <a:gd name="connsiteX22" fmla="*/ 510639 w 666997"/>
              <a:gd name="connsiteY22" fmla="*/ 2432463 h 2960914"/>
              <a:gd name="connsiteX23" fmla="*/ 558140 w 666997"/>
              <a:gd name="connsiteY23" fmla="*/ 2859974 h 2960914"/>
              <a:gd name="connsiteX24" fmla="*/ 617517 w 666997"/>
              <a:gd name="connsiteY24" fmla="*/ 2931226 h 2960914"/>
              <a:gd name="connsiteX25" fmla="*/ 665018 w 666997"/>
              <a:gd name="connsiteY25" fmla="*/ 2895600 h 2960914"/>
              <a:gd name="connsiteX26" fmla="*/ 629392 w 666997"/>
              <a:gd name="connsiteY26" fmla="*/ 2539341 h 2960914"/>
              <a:gd name="connsiteX27" fmla="*/ 534390 w 666997"/>
              <a:gd name="connsiteY27" fmla="*/ 2076203 h 2960914"/>
              <a:gd name="connsiteX28" fmla="*/ 486888 w 666997"/>
              <a:gd name="connsiteY28" fmla="*/ 1874322 h 2960914"/>
              <a:gd name="connsiteX29" fmla="*/ 427512 w 666997"/>
              <a:gd name="connsiteY29" fmla="*/ 1708068 h 2960914"/>
              <a:gd name="connsiteX30" fmla="*/ 439387 w 666997"/>
              <a:gd name="connsiteY30" fmla="*/ 1399309 h 2960914"/>
              <a:gd name="connsiteX31" fmla="*/ 486888 w 666997"/>
              <a:gd name="connsiteY31" fmla="*/ 1090551 h 2960914"/>
              <a:gd name="connsiteX32" fmla="*/ 498764 w 666997"/>
              <a:gd name="connsiteY32" fmla="*/ 936172 h 2960914"/>
              <a:gd name="connsiteX33" fmla="*/ 522514 w 666997"/>
              <a:gd name="connsiteY33" fmla="*/ 888670 h 2960914"/>
              <a:gd name="connsiteX34" fmla="*/ 510639 w 666997"/>
              <a:gd name="connsiteY34" fmla="*/ 746167 h 2960914"/>
              <a:gd name="connsiteX35" fmla="*/ 534390 w 666997"/>
              <a:gd name="connsiteY35" fmla="*/ 544286 h 2960914"/>
              <a:gd name="connsiteX36" fmla="*/ 510639 w 666997"/>
              <a:gd name="connsiteY36" fmla="*/ 389907 h 2960914"/>
              <a:gd name="connsiteX0" fmla="*/ 510639 w 635181"/>
              <a:gd name="connsiteY0" fmla="*/ 384849 h 2950069"/>
              <a:gd name="connsiteX1" fmla="*/ 427512 w 635181"/>
              <a:gd name="connsiteY1" fmla="*/ 289846 h 2950069"/>
              <a:gd name="connsiteX2" fmla="*/ 415636 w 635181"/>
              <a:gd name="connsiteY2" fmla="*/ 171093 h 2950069"/>
              <a:gd name="connsiteX3" fmla="*/ 403761 w 635181"/>
              <a:gd name="connsiteY3" fmla="*/ 76090 h 2950069"/>
              <a:gd name="connsiteX4" fmla="*/ 273133 w 635181"/>
              <a:gd name="connsiteY4" fmla="*/ 4838 h 2950069"/>
              <a:gd name="connsiteX5" fmla="*/ 142504 w 635181"/>
              <a:gd name="connsiteY5" fmla="*/ 16714 h 2950069"/>
              <a:gd name="connsiteX6" fmla="*/ 35626 w 635181"/>
              <a:gd name="connsiteY6" fmla="*/ 99841 h 2950069"/>
              <a:gd name="connsiteX7" fmla="*/ 0 w 635181"/>
              <a:gd name="connsiteY7" fmla="*/ 242345 h 2950069"/>
              <a:gd name="connsiteX8" fmla="*/ 35626 w 635181"/>
              <a:gd name="connsiteY8" fmla="*/ 301721 h 2950069"/>
              <a:gd name="connsiteX9" fmla="*/ 106878 w 635181"/>
              <a:gd name="connsiteY9" fmla="*/ 313597 h 2950069"/>
              <a:gd name="connsiteX10" fmla="*/ 142504 w 635181"/>
              <a:gd name="connsiteY10" fmla="*/ 301721 h 2950069"/>
              <a:gd name="connsiteX11" fmla="*/ 190005 w 635181"/>
              <a:gd name="connsiteY11" fmla="*/ 384849 h 2950069"/>
              <a:gd name="connsiteX12" fmla="*/ 142504 w 635181"/>
              <a:gd name="connsiteY12" fmla="*/ 420475 h 2950069"/>
              <a:gd name="connsiteX13" fmla="*/ 142504 w 635181"/>
              <a:gd name="connsiteY13" fmla="*/ 539228 h 2950069"/>
              <a:gd name="connsiteX14" fmla="*/ 166255 w 635181"/>
              <a:gd name="connsiteY14" fmla="*/ 646106 h 2950069"/>
              <a:gd name="connsiteX15" fmla="*/ 261257 w 635181"/>
              <a:gd name="connsiteY15" fmla="*/ 705483 h 2950069"/>
              <a:gd name="connsiteX16" fmla="*/ 285008 w 635181"/>
              <a:gd name="connsiteY16" fmla="*/ 788610 h 2950069"/>
              <a:gd name="connsiteX17" fmla="*/ 391886 w 635181"/>
              <a:gd name="connsiteY17" fmla="*/ 1002366 h 2950069"/>
              <a:gd name="connsiteX18" fmla="*/ 380010 w 635181"/>
              <a:gd name="connsiteY18" fmla="*/ 1204246 h 2950069"/>
              <a:gd name="connsiteX19" fmla="*/ 320634 w 635181"/>
              <a:gd name="connsiteY19" fmla="*/ 1418002 h 2950069"/>
              <a:gd name="connsiteX20" fmla="*/ 320634 w 635181"/>
              <a:gd name="connsiteY20" fmla="*/ 1738636 h 2950069"/>
              <a:gd name="connsiteX21" fmla="*/ 380010 w 635181"/>
              <a:gd name="connsiteY21" fmla="*/ 1940516 h 2950069"/>
              <a:gd name="connsiteX22" fmla="*/ 510639 w 635181"/>
              <a:gd name="connsiteY22" fmla="*/ 2427405 h 2950069"/>
              <a:gd name="connsiteX23" fmla="*/ 558140 w 635181"/>
              <a:gd name="connsiteY23" fmla="*/ 2854916 h 2950069"/>
              <a:gd name="connsiteX24" fmla="*/ 617517 w 635181"/>
              <a:gd name="connsiteY24" fmla="*/ 2926168 h 2950069"/>
              <a:gd name="connsiteX25" fmla="*/ 629392 w 635181"/>
              <a:gd name="connsiteY25" fmla="*/ 2534283 h 2950069"/>
              <a:gd name="connsiteX26" fmla="*/ 534390 w 635181"/>
              <a:gd name="connsiteY26" fmla="*/ 2071145 h 2950069"/>
              <a:gd name="connsiteX27" fmla="*/ 486888 w 635181"/>
              <a:gd name="connsiteY27" fmla="*/ 1869264 h 2950069"/>
              <a:gd name="connsiteX28" fmla="*/ 427512 w 635181"/>
              <a:gd name="connsiteY28" fmla="*/ 1703010 h 2950069"/>
              <a:gd name="connsiteX29" fmla="*/ 439387 w 635181"/>
              <a:gd name="connsiteY29" fmla="*/ 1394251 h 2950069"/>
              <a:gd name="connsiteX30" fmla="*/ 486888 w 635181"/>
              <a:gd name="connsiteY30" fmla="*/ 1085493 h 2950069"/>
              <a:gd name="connsiteX31" fmla="*/ 498764 w 635181"/>
              <a:gd name="connsiteY31" fmla="*/ 931114 h 2950069"/>
              <a:gd name="connsiteX32" fmla="*/ 522514 w 635181"/>
              <a:gd name="connsiteY32" fmla="*/ 883612 h 2950069"/>
              <a:gd name="connsiteX33" fmla="*/ 510639 w 635181"/>
              <a:gd name="connsiteY33" fmla="*/ 741109 h 2950069"/>
              <a:gd name="connsiteX34" fmla="*/ 534390 w 635181"/>
              <a:gd name="connsiteY34" fmla="*/ 539228 h 2950069"/>
              <a:gd name="connsiteX35" fmla="*/ 510639 w 635181"/>
              <a:gd name="connsiteY35" fmla="*/ 384849 h 2950069"/>
              <a:gd name="connsiteX0" fmla="*/ 510639 w 629593"/>
              <a:gd name="connsiteY0" fmla="*/ 384849 h 2855990"/>
              <a:gd name="connsiteX1" fmla="*/ 427512 w 629593"/>
              <a:gd name="connsiteY1" fmla="*/ 289846 h 2855990"/>
              <a:gd name="connsiteX2" fmla="*/ 415636 w 629593"/>
              <a:gd name="connsiteY2" fmla="*/ 171093 h 2855990"/>
              <a:gd name="connsiteX3" fmla="*/ 403761 w 629593"/>
              <a:gd name="connsiteY3" fmla="*/ 76090 h 2855990"/>
              <a:gd name="connsiteX4" fmla="*/ 273133 w 629593"/>
              <a:gd name="connsiteY4" fmla="*/ 4838 h 2855990"/>
              <a:gd name="connsiteX5" fmla="*/ 142504 w 629593"/>
              <a:gd name="connsiteY5" fmla="*/ 16714 h 2855990"/>
              <a:gd name="connsiteX6" fmla="*/ 35626 w 629593"/>
              <a:gd name="connsiteY6" fmla="*/ 99841 h 2855990"/>
              <a:gd name="connsiteX7" fmla="*/ 0 w 629593"/>
              <a:gd name="connsiteY7" fmla="*/ 242345 h 2855990"/>
              <a:gd name="connsiteX8" fmla="*/ 35626 w 629593"/>
              <a:gd name="connsiteY8" fmla="*/ 301721 h 2855990"/>
              <a:gd name="connsiteX9" fmla="*/ 106878 w 629593"/>
              <a:gd name="connsiteY9" fmla="*/ 313597 h 2855990"/>
              <a:gd name="connsiteX10" fmla="*/ 142504 w 629593"/>
              <a:gd name="connsiteY10" fmla="*/ 301721 h 2855990"/>
              <a:gd name="connsiteX11" fmla="*/ 190005 w 629593"/>
              <a:gd name="connsiteY11" fmla="*/ 384849 h 2855990"/>
              <a:gd name="connsiteX12" fmla="*/ 142504 w 629593"/>
              <a:gd name="connsiteY12" fmla="*/ 420475 h 2855990"/>
              <a:gd name="connsiteX13" fmla="*/ 142504 w 629593"/>
              <a:gd name="connsiteY13" fmla="*/ 539228 h 2855990"/>
              <a:gd name="connsiteX14" fmla="*/ 166255 w 629593"/>
              <a:gd name="connsiteY14" fmla="*/ 646106 h 2855990"/>
              <a:gd name="connsiteX15" fmla="*/ 261257 w 629593"/>
              <a:gd name="connsiteY15" fmla="*/ 705483 h 2855990"/>
              <a:gd name="connsiteX16" fmla="*/ 285008 w 629593"/>
              <a:gd name="connsiteY16" fmla="*/ 788610 h 2855990"/>
              <a:gd name="connsiteX17" fmla="*/ 391886 w 629593"/>
              <a:gd name="connsiteY17" fmla="*/ 1002366 h 2855990"/>
              <a:gd name="connsiteX18" fmla="*/ 380010 w 629593"/>
              <a:gd name="connsiteY18" fmla="*/ 1204246 h 2855990"/>
              <a:gd name="connsiteX19" fmla="*/ 320634 w 629593"/>
              <a:gd name="connsiteY19" fmla="*/ 1418002 h 2855990"/>
              <a:gd name="connsiteX20" fmla="*/ 320634 w 629593"/>
              <a:gd name="connsiteY20" fmla="*/ 1738636 h 2855990"/>
              <a:gd name="connsiteX21" fmla="*/ 380010 w 629593"/>
              <a:gd name="connsiteY21" fmla="*/ 1940516 h 2855990"/>
              <a:gd name="connsiteX22" fmla="*/ 510639 w 629593"/>
              <a:gd name="connsiteY22" fmla="*/ 2427405 h 2855990"/>
              <a:gd name="connsiteX23" fmla="*/ 558140 w 629593"/>
              <a:gd name="connsiteY23" fmla="*/ 2854916 h 2855990"/>
              <a:gd name="connsiteX24" fmla="*/ 629392 w 629593"/>
              <a:gd name="connsiteY24" fmla="*/ 2534283 h 2855990"/>
              <a:gd name="connsiteX25" fmla="*/ 534390 w 629593"/>
              <a:gd name="connsiteY25" fmla="*/ 2071145 h 2855990"/>
              <a:gd name="connsiteX26" fmla="*/ 486888 w 629593"/>
              <a:gd name="connsiteY26" fmla="*/ 1869264 h 2855990"/>
              <a:gd name="connsiteX27" fmla="*/ 427512 w 629593"/>
              <a:gd name="connsiteY27" fmla="*/ 1703010 h 2855990"/>
              <a:gd name="connsiteX28" fmla="*/ 439387 w 629593"/>
              <a:gd name="connsiteY28" fmla="*/ 1394251 h 2855990"/>
              <a:gd name="connsiteX29" fmla="*/ 486888 w 629593"/>
              <a:gd name="connsiteY29" fmla="*/ 1085493 h 2855990"/>
              <a:gd name="connsiteX30" fmla="*/ 498764 w 629593"/>
              <a:gd name="connsiteY30" fmla="*/ 931114 h 2855990"/>
              <a:gd name="connsiteX31" fmla="*/ 522514 w 629593"/>
              <a:gd name="connsiteY31" fmla="*/ 883612 h 2855990"/>
              <a:gd name="connsiteX32" fmla="*/ 510639 w 629593"/>
              <a:gd name="connsiteY32" fmla="*/ 741109 h 2855990"/>
              <a:gd name="connsiteX33" fmla="*/ 534390 w 629593"/>
              <a:gd name="connsiteY33" fmla="*/ 539228 h 2855990"/>
              <a:gd name="connsiteX34" fmla="*/ 510639 w 629593"/>
              <a:gd name="connsiteY34" fmla="*/ 384849 h 2855990"/>
              <a:gd name="connsiteX0" fmla="*/ 510639 w 629542"/>
              <a:gd name="connsiteY0" fmla="*/ 384849 h 2556578"/>
              <a:gd name="connsiteX1" fmla="*/ 427512 w 629542"/>
              <a:gd name="connsiteY1" fmla="*/ 289846 h 2556578"/>
              <a:gd name="connsiteX2" fmla="*/ 415636 w 629542"/>
              <a:gd name="connsiteY2" fmla="*/ 171093 h 2556578"/>
              <a:gd name="connsiteX3" fmla="*/ 403761 w 629542"/>
              <a:gd name="connsiteY3" fmla="*/ 76090 h 2556578"/>
              <a:gd name="connsiteX4" fmla="*/ 273133 w 629542"/>
              <a:gd name="connsiteY4" fmla="*/ 4838 h 2556578"/>
              <a:gd name="connsiteX5" fmla="*/ 142504 w 629542"/>
              <a:gd name="connsiteY5" fmla="*/ 16714 h 2556578"/>
              <a:gd name="connsiteX6" fmla="*/ 35626 w 629542"/>
              <a:gd name="connsiteY6" fmla="*/ 99841 h 2556578"/>
              <a:gd name="connsiteX7" fmla="*/ 0 w 629542"/>
              <a:gd name="connsiteY7" fmla="*/ 242345 h 2556578"/>
              <a:gd name="connsiteX8" fmla="*/ 35626 w 629542"/>
              <a:gd name="connsiteY8" fmla="*/ 301721 h 2556578"/>
              <a:gd name="connsiteX9" fmla="*/ 106878 w 629542"/>
              <a:gd name="connsiteY9" fmla="*/ 313597 h 2556578"/>
              <a:gd name="connsiteX10" fmla="*/ 142504 w 629542"/>
              <a:gd name="connsiteY10" fmla="*/ 301721 h 2556578"/>
              <a:gd name="connsiteX11" fmla="*/ 190005 w 629542"/>
              <a:gd name="connsiteY11" fmla="*/ 384849 h 2556578"/>
              <a:gd name="connsiteX12" fmla="*/ 142504 w 629542"/>
              <a:gd name="connsiteY12" fmla="*/ 420475 h 2556578"/>
              <a:gd name="connsiteX13" fmla="*/ 142504 w 629542"/>
              <a:gd name="connsiteY13" fmla="*/ 539228 h 2556578"/>
              <a:gd name="connsiteX14" fmla="*/ 166255 w 629542"/>
              <a:gd name="connsiteY14" fmla="*/ 646106 h 2556578"/>
              <a:gd name="connsiteX15" fmla="*/ 261257 w 629542"/>
              <a:gd name="connsiteY15" fmla="*/ 705483 h 2556578"/>
              <a:gd name="connsiteX16" fmla="*/ 285008 w 629542"/>
              <a:gd name="connsiteY16" fmla="*/ 788610 h 2556578"/>
              <a:gd name="connsiteX17" fmla="*/ 391886 w 629542"/>
              <a:gd name="connsiteY17" fmla="*/ 1002366 h 2556578"/>
              <a:gd name="connsiteX18" fmla="*/ 380010 w 629542"/>
              <a:gd name="connsiteY18" fmla="*/ 1204246 h 2556578"/>
              <a:gd name="connsiteX19" fmla="*/ 320634 w 629542"/>
              <a:gd name="connsiteY19" fmla="*/ 1418002 h 2556578"/>
              <a:gd name="connsiteX20" fmla="*/ 320634 w 629542"/>
              <a:gd name="connsiteY20" fmla="*/ 1738636 h 2556578"/>
              <a:gd name="connsiteX21" fmla="*/ 380010 w 629542"/>
              <a:gd name="connsiteY21" fmla="*/ 1940516 h 2556578"/>
              <a:gd name="connsiteX22" fmla="*/ 510639 w 629542"/>
              <a:gd name="connsiteY22" fmla="*/ 2427405 h 2556578"/>
              <a:gd name="connsiteX23" fmla="*/ 629392 w 629542"/>
              <a:gd name="connsiteY23" fmla="*/ 2534283 h 2556578"/>
              <a:gd name="connsiteX24" fmla="*/ 534390 w 629542"/>
              <a:gd name="connsiteY24" fmla="*/ 2071145 h 2556578"/>
              <a:gd name="connsiteX25" fmla="*/ 486888 w 629542"/>
              <a:gd name="connsiteY25" fmla="*/ 1869264 h 2556578"/>
              <a:gd name="connsiteX26" fmla="*/ 427512 w 629542"/>
              <a:gd name="connsiteY26" fmla="*/ 1703010 h 2556578"/>
              <a:gd name="connsiteX27" fmla="*/ 439387 w 629542"/>
              <a:gd name="connsiteY27" fmla="*/ 1394251 h 2556578"/>
              <a:gd name="connsiteX28" fmla="*/ 486888 w 629542"/>
              <a:gd name="connsiteY28" fmla="*/ 1085493 h 2556578"/>
              <a:gd name="connsiteX29" fmla="*/ 498764 w 629542"/>
              <a:gd name="connsiteY29" fmla="*/ 931114 h 2556578"/>
              <a:gd name="connsiteX30" fmla="*/ 522514 w 629542"/>
              <a:gd name="connsiteY30" fmla="*/ 883612 h 2556578"/>
              <a:gd name="connsiteX31" fmla="*/ 510639 w 629542"/>
              <a:gd name="connsiteY31" fmla="*/ 741109 h 2556578"/>
              <a:gd name="connsiteX32" fmla="*/ 534390 w 629542"/>
              <a:gd name="connsiteY32" fmla="*/ 539228 h 2556578"/>
              <a:gd name="connsiteX33" fmla="*/ 510639 w 629542"/>
              <a:gd name="connsiteY33" fmla="*/ 384849 h 2556578"/>
              <a:gd name="connsiteX0" fmla="*/ 510639 w 535968"/>
              <a:gd name="connsiteY0" fmla="*/ 384849 h 2428587"/>
              <a:gd name="connsiteX1" fmla="*/ 427512 w 535968"/>
              <a:gd name="connsiteY1" fmla="*/ 289846 h 2428587"/>
              <a:gd name="connsiteX2" fmla="*/ 415636 w 535968"/>
              <a:gd name="connsiteY2" fmla="*/ 171093 h 2428587"/>
              <a:gd name="connsiteX3" fmla="*/ 403761 w 535968"/>
              <a:gd name="connsiteY3" fmla="*/ 76090 h 2428587"/>
              <a:gd name="connsiteX4" fmla="*/ 273133 w 535968"/>
              <a:gd name="connsiteY4" fmla="*/ 4838 h 2428587"/>
              <a:gd name="connsiteX5" fmla="*/ 142504 w 535968"/>
              <a:gd name="connsiteY5" fmla="*/ 16714 h 2428587"/>
              <a:gd name="connsiteX6" fmla="*/ 35626 w 535968"/>
              <a:gd name="connsiteY6" fmla="*/ 99841 h 2428587"/>
              <a:gd name="connsiteX7" fmla="*/ 0 w 535968"/>
              <a:gd name="connsiteY7" fmla="*/ 242345 h 2428587"/>
              <a:gd name="connsiteX8" fmla="*/ 35626 w 535968"/>
              <a:gd name="connsiteY8" fmla="*/ 301721 h 2428587"/>
              <a:gd name="connsiteX9" fmla="*/ 106878 w 535968"/>
              <a:gd name="connsiteY9" fmla="*/ 313597 h 2428587"/>
              <a:gd name="connsiteX10" fmla="*/ 142504 w 535968"/>
              <a:gd name="connsiteY10" fmla="*/ 301721 h 2428587"/>
              <a:gd name="connsiteX11" fmla="*/ 190005 w 535968"/>
              <a:gd name="connsiteY11" fmla="*/ 384849 h 2428587"/>
              <a:gd name="connsiteX12" fmla="*/ 142504 w 535968"/>
              <a:gd name="connsiteY12" fmla="*/ 420475 h 2428587"/>
              <a:gd name="connsiteX13" fmla="*/ 142504 w 535968"/>
              <a:gd name="connsiteY13" fmla="*/ 539228 h 2428587"/>
              <a:gd name="connsiteX14" fmla="*/ 166255 w 535968"/>
              <a:gd name="connsiteY14" fmla="*/ 646106 h 2428587"/>
              <a:gd name="connsiteX15" fmla="*/ 261257 w 535968"/>
              <a:gd name="connsiteY15" fmla="*/ 705483 h 2428587"/>
              <a:gd name="connsiteX16" fmla="*/ 285008 w 535968"/>
              <a:gd name="connsiteY16" fmla="*/ 788610 h 2428587"/>
              <a:gd name="connsiteX17" fmla="*/ 391886 w 535968"/>
              <a:gd name="connsiteY17" fmla="*/ 1002366 h 2428587"/>
              <a:gd name="connsiteX18" fmla="*/ 380010 w 535968"/>
              <a:gd name="connsiteY18" fmla="*/ 1204246 h 2428587"/>
              <a:gd name="connsiteX19" fmla="*/ 320634 w 535968"/>
              <a:gd name="connsiteY19" fmla="*/ 1418002 h 2428587"/>
              <a:gd name="connsiteX20" fmla="*/ 320634 w 535968"/>
              <a:gd name="connsiteY20" fmla="*/ 1738636 h 2428587"/>
              <a:gd name="connsiteX21" fmla="*/ 380010 w 535968"/>
              <a:gd name="connsiteY21" fmla="*/ 1940516 h 2428587"/>
              <a:gd name="connsiteX22" fmla="*/ 510639 w 535968"/>
              <a:gd name="connsiteY22" fmla="*/ 2427405 h 2428587"/>
              <a:gd name="connsiteX23" fmla="*/ 534390 w 535968"/>
              <a:gd name="connsiteY23" fmla="*/ 2071145 h 2428587"/>
              <a:gd name="connsiteX24" fmla="*/ 486888 w 535968"/>
              <a:gd name="connsiteY24" fmla="*/ 1869264 h 2428587"/>
              <a:gd name="connsiteX25" fmla="*/ 427512 w 535968"/>
              <a:gd name="connsiteY25" fmla="*/ 1703010 h 2428587"/>
              <a:gd name="connsiteX26" fmla="*/ 439387 w 535968"/>
              <a:gd name="connsiteY26" fmla="*/ 1394251 h 2428587"/>
              <a:gd name="connsiteX27" fmla="*/ 486888 w 535968"/>
              <a:gd name="connsiteY27" fmla="*/ 1085493 h 2428587"/>
              <a:gd name="connsiteX28" fmla="*/ 498764 w 535968"/>
              <a:gd name="connsiteY28" fmla="*/ 931114 h 2428587"/>
              <a:gd name="connsiteX29" fmla="*/ 522514 w 535968"/>
              <a:gd name="connsiteY29" fmla="*/ 883612 h 2428587"/>
              <a:gd name="connsiteX30" fmla="*/ 510639 w 535968"/>
              <a:gd name="connsiteY30" fmla="*/ 741109 h 2428587"/>
              <a:gd name="connsiteX31" fmla="*/ 534390 w 535968"/>
              <a:gd name="connsiteY31" fmla="*/ 539228 h 2428587"/>
              <a:gd name="connsiteX32" fmla="*/ 510639 w 535968"/>
              <a:gd name="connsiteY32" fmla="*/ 384849 h 2428587"/>
              <a:gd name="connsiteX0" fmla="*/ 510639 w 538319"/>
              <a:gd name="connsiteY0" fmla="*/ 384849 h 2072243"/>
              <a:gd name="connsiteX1" fmla="*/ 427512 w 538319"/>
              <a:gd name="connsiteY1" fmla="*/ 289846 h 2072243"/>
              <a:gd name="connsiteX2" fmla="*/ 415636 w 538319"/>
              <a:gd name="connsiteY2" fmla="*/ 171093 h 2072243"/>
              <a:gd name="connsiteX3" fmla="*/ 403761 w 538319"/>
              <a:gd name="connsiteY3" fmla="*/ 76090 h 2072243"/>
              <a:gd name="connsiteX4" fmla="*/ 273133 w 538319"/>
              <a:gd name="connsiteY4" fmla="*/ 4838 h 2072243"/>
              <a:gd name="connsiteX5" fmla="*/ 142504 w 538319"/>
              <a:gd name="connsiteY5" fmla="*/ 16714 h 2072243"/>
              <a:gd name="connsiteX6" fmla="*/ 35626 w 538319"/>
              <a:gd name="connsiteY6" fmla="*/ 99841 h 2072243"/>
              <a:gd name="connsiteX7" fmla="*/ 0 w 538319"/>
              <a:gd name="connsiteY7" fmla="*/ 242345 h 2072243"/>
              <a:gd name="connsiteX8" fmla="*/ 35626 w 538319"/>
              <a:gd name="connsiteY8" fmla="*/ 301721 h 2072243"/>
              <a:gd name="connsiteX9" fmla="*/ 106878 w 538319"/>
              <a:gd name="connsiteY9" fmla="*/ 313597 h 2072243"/>
              <a:gd name="connsiteX10" fmla="*/ 142504 w 538319"/>
              <a:gd name="connsiteY10" fmla="*/ 301721 h 2072243"/>
              <a:gd name="connsiteX11" fmla="*/ 190005 w 538319"/>
              <a:gd name="connsiteY11" fmla="*/ 384849 h 2072243"/>
              <a:gd name="connsiteX12" fmla="*/ 142504 w 538319"/>
              <a:gd name="connsiteY12" fmla="*/ 420475 h 2072243"/>
              <a:gd name="connsiteX13" fmla="*/ 142504 w 538319"/>
              <a:gd name="connsiteY13" fmla="*/ 539228 h 2072243"/>
              <a:gd name="connsiteX14" fmla="*/ 166255 w 538319"/>
              <a:gd name="connsiteY14" fmla="*/ 646106 h 2072243"/>
              <a:gd name="connsiteX15" fmla="*/ 261257 w 538319"/>
              <a:gd name="connsiteY15" fmla="*/ 705483 h 2072243"/>
              <a:gd name="connsiteX16" fmla="*/ 285008 w 538319"/>
              <a:gd name="connsiteY16" fmla="*/ 788610 h 2072243"/>
              <a:gd name="connsiteX17" fmla="*/ 391886 w 538319"/>
              <a:gd name="connsiteY17" fmla="*/ 1002366 h 2072243"/>
              <a:gd name="connsiteX18" fmla="*/ 380010 w 538319"/>
              <a:gd name="connsiteY18" fmla="*/ 1204246 h 2072243"/>
              <a:gd name="connsiteX19" fmla="*/ 320634 w 538319"/>
              <a:gd name="connsiteY19" fmla="*/ 1418002 h 2072243"/>
              <a:gd name="connsiteX20" fmla="*/ 320634 w 538319"/>
              <a:gd name="connsiteY20" fmla="*/ 1738636 h 2072243"/>
              <a:gd name="connsiteX21" fmla="*/ 380010 w 538319"/>
              <a:gd name="connsiteY21" fmla="*/ 1940516 h 2072243"/>
              <a:gd name="connsiteX22" fmla="*/ 534390 w 538319"/>
              <a:gd name="connsiteY22" fmla="*/ 2071145 h 2072243"/>
              <a:gd name="connsiteX23" fmla="*/ 486888 w 538319"/>
              <a:gd name="connsiteY23" fmla="*/ 1869264 h 2072243"/>
              <a:gd name="connsiteX24" fmla="*/ 427512 w 538319"/>
              <a:gd name="connsiteY24" fmla="*/ 1703010 h 2072243"/>
              <a:gd name="connsiteX25" fmla="*/ 439387 w 538319"/>
              <a:gd name="connsiteY25" fmla="*/ 1394251 h 2072243"/>
              <a:gd name="connsiteX26" fmla="*/ 486888 w 538319"/>
              <a:gd name="connsiteY26" fmla="*/ 1085493 h 2072243"/>
              <a:gd name="connsiteX27" fmla="*/ 498764 w 538319"/>
              <a:gd name="connsiteY27" fmla="*/ 931114 h 2072243"/>
              <a:gd name="connsiteX28" fmla="*/ 522514 w 538319"/>
              <a:gd name="connsiteY28" fmla="*/ 883612 h 2072243"/>
              <a:gd name="connsiteX29" fmla="*/ 510639 w 538319"/>
              <a:gd name="connsiteY29" fmla="*/ 741109 h 2072243"/>
              <a:gd name="connsiteX30" fmla="*/ 534390 w 538319"/>
              <a:gd name="connsiteY30" fmla="*/ 539228 h 2072243"/>
              <a:gd name="connsiteX31" fmla="*/ 510639 w 538319"/>
              <a:gd name="connsiteY31" fmla="*/ 384849 h 2072243"/>
              <a:gd name="connsiteX0" fmla="*/ 510639 w 534390"/>
              <a:gd name="connsiteY0" fmla="*/ 384849 h 1945554"/>
              <a:gd name="connsiteX1" fmla="*/ 427512 w 534390"/>
              <a:gd name="connsiteY1" fmla="*/ 289846 h 1945554"/>
              <a:gd name="connsiteX2" fmla="*/ 415636 w 534390"/>
              <a:gd name="connsiteY2" fmla="*/ 171093 h 1945554"/>
              <a:gd name="connsiteX3" fmla="*/ 403761 w 534390"/>
              <a:gd name="connsiteY3" fmla="*/ 76090 h 1945554"/>
              <a:gd name="connsiteX4" fmla="*/ 273133 w 534390"/>
              <a:gd name="connsiteY4" fmla="*/ 4838 h 1945554"/>
              <a:gd name="connsiteX5" fmla="*/ 142504 w 534390"/>
              <a:gd name="connsiteY5" fmla="*/ 16714 h 1945554"/>
              <a:gd name="connsiteX6" fmla="*/ 35626 w 534390"/>
              <a:gd name="connsiteY6" fmla="*/ 99841 h 1945554"/>
              <a:gd name="connsiteX7" fmla="*/ 0 w 534390"/>
              <a:gd name="connsiteY7" fmla="*/ 242345 h 1945554"/>
              <a:gd name="connsiteX8" fmla="*/ 35626 w 534390"/>
              <a:gd name="connsiteY8" fmla="*/ 301721 h 1945554"/>
              <a:gd name="connsiteX9" fmla="*/ 106878 w 534390"/>
              <a:gd name="connsiteY9" fmla="*/ 313597 h 1945554"/>
              <a:gd name="connsiteX10" fmla="*/ 142504 w 534390"/>
              <a:gd name="connsiteY10" fmla="*/ 301721 h 1945554"/>
              <a:gd name="connsiteX11" fmla="*/ 190005 w 534390"/>
              <a:gd name="connsiteY11" fmla="*/ 384849 h 1945554"/>
              <a:gd name="connsiteX12" fmla="*/ 142504 w 534390"/>
              <a:gd name="connsiteY12" fmla="*/ 420475 h 1945554"/>
              <a:gd name="connsiteX13" fmla="*/ 142504 w 534390"/>
              <a:gd name="connsiteY13" fmla="*/ 539228 h 1945554"/>
              <a:gd name="connsiteX14" fmla="*/ 166255 w 534390"/>
              <a:gd name="connsiteY14" fmla="*/ 646106 h 1945554"/>
              <a:gd name="connsiteX15" fmla="*/ 261257 w 534390"/>
              <a:gd name="connsiteY15" fmla="*/ 705483 h 1945554"/>
              <a:gd name="connsiteX16" fmla="*/ 285008 w 534390"/>
              <a:gd name="connsiteY16" fmla="*/ 788610 h 1945554"/>
              <a:gd name="connsiteX17" fmla="*/ 391886 w 534390"/>
              <a:gd name="connsiteY17" fmla="*/ 1002366 h 1945554"/>
              <a:gd name="connsiteX18" fmla="*/ 380010 w 534390"/>
              <a:gd name="connsiteY18" fmla="*/ 1204246 h 1945554"/>
              <a:gd name="connsiteX19" fmla="*/ 320634 w 534390"/>
              <a:gd name="connsiteY19" fmla="*/ 1418002 h 1945554"/>
              <a:gd name="connsiteX20" fmla="*/ 320634 w 534390"/>
              <a:gd name="connsiteY20" fmla="*/ 1738636 h 1945554"/>
              <a:gd name="connsiteX21" fmla="*/ 380010 w 534390"/>
              <a:gd name="connsiteY21" fmla="*/ 1940516 h 1945554"/>
              <a:gd name="connsiteX22" fmla="*/ 486888 w 534390"/>
              <a:gd name="connsiteY22" fmla="*/ 1869264 h 1945554"/>
              <a:gd name="connsiteX23" fmla="*/ 427512 w 534390"/>
              <a:gd name="connsiteY23" fmla="*/ 1703010 h 1945554"/>
              <a:gd name="connsiteX24" fmla="*/ 439387 w 534390"/>
              <a:gd name="connsiteY24" fmla="*/ 1394251 h 1945554"/>
              <a:gd name="connsiteX25" fmla="*/ 486888 w 534390"/>
              <a:gd name="connsiteY25" fmla="*/ 1085493 h 1945554"/>
              <a:gd name="connsiteX26" fmla="*/ 498764 w 534390"/>
              <a:gd name="connsiteY26" fmla="*/ 931114 h 1945554"/>
              <a:gd name="connsiteX27" fmla="*/ 522514 w 534390"/>
              <a:gd name="connsiteY27" fmla="*/ 883612 h 1945554"/>
              <a:gd name="connsiteX28" fmla="*/ 510639 w 534390"/>
              <a:gd name="connsiteY28" fmla="*/ 741109 h 1945554"/>
              <a:gd name="connsiteX29" fmla="*/ 534390 w 534390"/>
              <a:gd name="connsiteY29" fmla="*/ 539228 h 1945554"/>
              <a:gd name="connsiteX30" fmla="*/ 510639 w 534390"/>
              <a:gd name="connsiteY30" fmla="*/ 384849 h 1945554"/>
              <a:gd name="connsiteX0" fmla="*/ 510639 w 534390"/>
              <a:gd name="connsiteY0" fmla="*/ 384849 h 1940726"/>
              <a:gd name="connsiteX1" fmla="*/ 427512 w 534390"/>
              <a:gd name="connsiteY1" fmla="*/ 289846 h 1940726"/>
              <a:gd name="connsiteX2" fmla="*/ 415636 w 534390"/>
              <a:gd name="connsiteY2" fmla="*/ 171093 h 1940726"/>
              <a:gd name="connsiteX3" fmla="*/ 403761 w 534390"/>
              <a:gd name="connsiteY3" fmla="*/ 76090 h 1940726"/>
              <a:gd name="connsiteX4" fmla="*/ 273133 w 534390"/>
              <a:gd name="connsiteY4" fmla="*/ 4838 h 1940726"/>
              <a:gd name="connsiteX5" fmla="*/ 142504 w 534390"/>
              <a:gd name="connsiteY5" fmla="*/ 16714 h 1940726"/>
              <a:gd name="connsiteX6" fmla="*/ 35626 w 534390"/>
              <a:gd name="connsiteY6" fmla="*/ 99841 h 1940726"/>
              <a:gd name="connsiteX7" fmla="*/ 0 w 534390"/>
              <a:gd name="connsiteY7" fmla="*/ 242345 h 1940726"/>
              <a:gd name="connsiteX8" fmla="*/ 35626 w 534390"/>
              <a:gd name="connsiteY8" fmla="*/ 301721 h 1940726"/>
              <a:gd name="connsiteX9" fmla="*/ 106878 w 534390"/>
              <a:gd name="connsiteY9" fmla="*/ 313597 h 1940726"/>
              <a:gd name="connsiteX10" fmla="*/ 142504 w 534390"/>
              <a:gd name="connsiteY10" fmla="*/ 301721 h 1940726"/>
              <a:gd name="connsiteX11" fmla="*/ 190005 w 534390"/>
              <a:gd name="connsiteY11" fmla="*/ 384849 h 1940726"/>
              <a:gd name="connsiteX12" fmla="*/ 142504 w 534390"/>
              <a:gd name="connsiteY12" fmla="*/ 420475 h 1940726"/>
              <a:gd name="connsiteX13" fmla="*/ 142504 w 534390"/>
              <a:gd name="connsiteY13" fmla="*/ 539228 h 1940726"/>
              <a:gd name="connsiteX14" fmla="*/ 166255 w 534390"/>
              <a:gd name="connsiteY14" fmla="*/ 646106 h 1940726"/>
              <a:gd name="connsiteX15" fmla="*/ 261257 w 534390"/>
              <a:gd name="connsiteY15" fmla="*/ 705483 h 1940726"/>
              <a:gd name="connsiteX16" fmla="*/ 285008 w 534390"/>
              <a:gd name="connsiteY16" fmla="*/ 788610 h 1940726"/>
              <a:gd name="connsiteX17" fmla="*/ 391886 w 534390"/>
              <a:gd name="connsiteY17" fmla="*/ 1002366 h 1940726"/>
              <a:gd name="connsiteX18" fmla="*/ 380010 w 534390"/>
              <a:gd name="connsiteY18" fmla="*/ 1204246 h 1940726"/>
              <a:gd name="connsiteX19" fmla="*/ 320634 w 534390"/>
              <a:gd name="connsiteY19" fmla="*/ 1418002 h 1940726"/>
              <a:gd name="connsiteX20" fmla="*/ 320634 w 534390"/>
              <a:gd name="connsiteY20" fmla="*/ 1738636 h 1940726"/>
              <a:gd name="connsiteX21" fmla="*/ 380010 w 534390"/>
              <a:gd name="connsiteY21" fmla="*/ 1940516 h 1940726"/>
              <a:gd name="connsiteX22" fmla="*/ 427512 w 534390"/>
              <a:gd name="connsiteY22" fmla="*/ 1703010 h 1940726"/>
              <a:gd name="connsiteX23" fmla="*/ 439387 w 534390"/>
              <a:gd name="connsiteY23" fmla="*/ 1394251 h 1940726"/>
              <a:gd name="connsiteX24" fmla="*/ 486888 w 534390"/>
              <a:gd name="connsiteY24" fmla="*/ 1085493 h 1940726"/>
              <a:gd name="connsiteX25" fmla="*/ 498764 w 534390"/>
              <a:gd name="connsiteY25" fmla="*/ 931114 h 1940726"/>
              <a:gd name="connsiteX26" fmla="*/ 522514 w 534390"/>
              <a:gd name="connsiteY26" fmla="*/ 883612 h 1940726"/>
              <a:gd name="connsiteX27" fmla="*/ 510639 w 534390"/>
              <a:gd name="connsiteY27" fmla="*/ 741109 h 1940726"/>
              <a:gd name="connsiteX28" fmla="*/ 534390 w 534390"/>
              <a:gd name="connsiteY28" fmla="*/ 539228 h 1940726"/>
              <a:gd name="connsiteX29" fmla="*/ 510639 w 534390"/>
              <a:gd name="connsiteY29" fmla="*/ 384849 h 1940726"/>
              <a:gd name="connsiteX0" fmla="*/ 510639 w 534390"/>
              <a:gd name="connsiteY0" fmla="*/ 384849 h 1763404"/>
              <a:gd name="connsiteX1" fmla="*/ 427512 w 534390"/>
              <a:gd name="connsiteY1" fmla="*/ 289846 h 1763404"/>
              <a:gd name="connsiteX2" fmla="*/ 415636 w 534390"/>
              <a:gd name="connsiteY2" fmla="*/ 171093 h 1763404"/>
              <a:gd name="connsiteX3" fmla="*/ 403761 w 534390"/>
              <a:gd name="connsiteY3" fmla="*/ 76090 h 1763404"/>
              <a:gd name="connsiteX4" fmla="*/ 273133 w 534390"/>
              <a:gd name="connsiteY4" fmla="*/ 4838 h 1763404"/>
              <a:gd name="connsiteX5" fmla="*/ 142504 w 534390"/>
              <a:gd name="connsiteY5" fmla="*/ 16714 h 1763404"/>
              <a:gd name="connsiteX6" fmla="*/ 35626 w 534390"/>
              <a:gd name="connsiteY6" fmla="*/ 99841 h 1763404"/>
              <a:gd name="connsiteX7" fmla="*/ 0 w 534390"/>
              <a:gd name="connsiteY7" fmla="*/ 242345 h 1763404"/>
              <a:gd name="connsiteX8" fmla="*/ 35626 w 534390"/>
              <a:gd name="connsiteY8" fmla="*/ 301721 h 1763404"/>
              <a:gd name="connsiteX9" fmla="*/ 106878 w 534390"/>
              <a:gd name="connsiteY9" fmla="*/ 313597 h 1763404"/>
              <a:gd name="connsiteX10" fmla="*/ 142504 w 534390"/>
              <a:gd name="connsiteY10" fmla="*/ 301721 h 1763404"/>
              <a:gd name="connsiteX11" fmla="*/ 190005 w 534390"/>
              <a:gd name="connsiteY11" fmla="*/ 384849 h 1763404"/>
              <a:gd name="connsiteX12" fmla="*/ 142504 w 534390"/>
              <a:gd name="connsiteY12" fmla="*/ 420475 h 1763404"/>
              <a:gd name="connsiteX13" fmla="*/ 142504 w 534390"/>
              <a:gd name="connsiteY13" fmla="*/ 539228 h 1763404"/>
              <a:gd name="connsiteX14" fmla="*/ 166255 w 534390"/>
              <a:gd name="connsiteY14" fmla="*/ 646106 h 1763404"/>
              <a:gd name="connsiteX15" fmla="*/ 261257 w 534390"/>
              <a:gd name="connsiteY15" fmla="*/ 705483 h 1763404"/>
              <a:gd name="connsiteX16" fmla="*/ 285008 w 534390"/>
              <a:gd name="connsiteY16" fmla="*/ 788610 h 1763404"/>
              <a:gd name="connsiteX17" fmla="*/ 391886 w 534390"/>
              <a:gd name="connsiteY17" fmla="*/ 1002366 h 1763404"/>
              <a:gd name="connsiteX18" fmla="*/ 380010 w 534390"/>
              <a:gd name="connsiteY18" fmla="*/ 1204246 h 1763404"/>
              <a:gd name="connsiteX19" fmla="*/ 320634 w 534390"/>
              <a:gd name="connsiteY19" fmla="*/ 1418002 h 1763404"/>
              <a:gd name="connsiteX20" fmla="*/ 320634 w 534390"/>
              <a:gd name="connsiteY20" fmla="*/ 1738636 h 1763404"/>
              <a:gd name="connsiteX21" fmla="*/ 427512 w 534390"/>
              <a:gd name="connsiteY21" fmla="*/ 1703010 h 1763404"/>
              <a:gd name="connsiteX22" fmla="*/ 439387 w 534390"/>
              <a:gd name="connsiteY22" fmla="*/ 1394251 h 1763404"/>
              <a:gd name="connsiteX23" fmla="*/ 486888 w 534390"/>
              <a:gd name="connsiteY23" fmla="*/ 1085493 h 1763404"/>
              <a:gd name="connsiteX24" fmla="*/ 498764 w 534390"/>
              <a:gd name="connsiteY24" fmla="*/ 931114 h 1763404"/>
              <a:gd name="connsiteX25" fmla="*/ 522514 w 534390"/>
              <a:gd name="connsiteY25" fmla="*/ 883612 h 1763404"/>
              <a:gd name="connsiteX26" fmla="*/ 510639 w 534390"/>
              <a:gd name="connsiteY26" fmla="*/ 741109 h 1763404"/>
              <a:gd name="connsiteX27" fmla="*/ 534390 w 534390"/>
              <a:gd name="connsiteY27" fmla="*/ 539228 h 1763404"/>
              <a:gd name="connsiteX28" fmla="*/ 510639 w 534390"/>
              <a:gd name="connsiteY28" fmla="*/ 384849 h 1763404"/>
              <a:gd name="connsiteX0" fmla="*/ 510639 w 534390"/>
              <a:gd name="connsiteY0" fmla="*/ 384849 h 1703066"/>
              <a:gd name="connsiteX1" fmla="*/ 427512 w 534390"/>
              <a:gd name="connsiteY1" fmla="*/ 289846 h 1703066"/>
              <a:gd name="connsiteX2" fmla="*/ 415636 w 534390"/>
              <a:gd name="connsiteY2" fmla="*/ 171093 h 1703066"/>
              <a:gd name="connsiteX3" fmla="*/ 403761 w 534390"/>
              <a:gd name="connsiteY3" fmla="*/ 76090 h 1703066"/>
              <a:gd name="connsiteX4" fmla="*/ 273133 w 534390"/>
              <a:gd name="connsiteY4" fmla="*/ 4838 h 1703066"/>
              <a:gd name="connsiteX5" fmla="*/ 142504 w 534390"/>
              <a:gd name="connsiteY5" fmla="*/ 16714 h 1703066"/>
              <a:gd name="connsiteX6" fmla="*/ 35626 w 534390"/>
              <a:gd name="connsiteY6" fmla="*/ 99841 h 1703066"/>
              <a:gd name="connsiteX7" fmla="*/ 0 w 534390"/>
              <a:gd name="connsiteY7" fmla="*/ 242345 h 1703066"/>
              <a:gd name="connsiteX8" fmla="*/ 35626 w 534390"/>
              <a:gd name="connsiteY8" fmla="*/ 301721 h 1703066"/>
              <a:gd name="connsiteX9" fmla="*/ 106878 w 534390"/>
              <a:gd name="connsiteY9" fmla="*/ 313597 h 1703066"/>
              <a:gd name="connsiteX10" fmla="*/ 142504 w 534390"/>
              <a:gd name="connsiteY10" fmla="*/ 301721 h 1703066"/>
              <a:gd name="connsiteX11" fmla="*/ 190005 w 534390"/>
              <a:gd name="connsiteY11" fmla="*/ 384849 h 1703066"/>
              <a:gd name="connsiteX12" fmla="*/ 142504 w 534390"/>
              <a:gd name="connsiteY12" fmla="*/ 420475 h 1703066"/>
              <a:gd name="connsiteX13" fmla="*/ 142504 w 534390"/>
              <a:gd name="connsiteY13" fmla="*/ 539228 h 1703066"/>
              <a:gd name="connsiteX14" fmla="*/ 166255 w 534390"/>
              <a:gd name="connsiteY14" fmla="*/ 646106 h 1703066"/>
              <a:gd name="connsiteX15" fmla="*/ 261257 w 534390"/>
              <a:gd name="connsiteY15" fmla="*/ 705483 h 1703066"/>
              <a:gd name="connsiteX16" fmla="*/ 285008 w 534390"/>
              <a:gd name="connsiteY16" fmla="*/ 788610 h 1703066"/>
              <a:gd name="connsiteX17" fmla="*/ 391886 w 534390"/>
              <a:gd name="connsiteY17" fmla="*/ 1002366 h 1703066"/>
              <a:gd name="connsiteX18" fmla="*/ 380010 w 534390"/>
              <a:gd name="connsiteY18" fmla="*/ 1204246 h 1703066"/>
              <a:gd name="connsiteX19" fmla="*/ 320634 w 534390"/>
              <a:gd name="connsiteY19" fmla="*/ 1418002 h 1703066"/>
              <a:gd name="connsiteX20" fmla="*/ 427512 w 534390"/>
              <a:gd name="connsiteY20" fmla="*/ 1703010 h 1703066"/>
              <a:gd name="connsiteX21" fmla="*/ 439387 w 534390"/>
              <a:gd name="connsiteY21" fmla="*/ 1394251 h 1703066"/>
              <a:gd name="connsiteX22" fmla="*/ 486888 w 534390"/>
              <a:gd name="connsiteY22" fmla="*/ 1085493 h 1703066"/>
              <a:gd name="connsiteX23" fmla="*/ 498764 w 534390"/>
              <a:gd name="connsiteY23" fmla="*/ 931114 h 1703066"/>
              <a:gd name="connsiteX24" fmla="*/ 522514 w 534390"/>
              <a:gd name="connsiteY24" fmla="*/ 883612 h 1703066"/>
              <a:gd name="connsiteX25" fmla="*/ 510639 w 534390"/>
              <a:gd name="connsiteY25" fmla="*/ 741109 h 1703066"/>
              <a:gd name="connsiteX26" fmla="*/ 534390 w 534390"/>
              <a:gd name="connsiteY26" fmla="*/ 539228 h 1703066"/>
              <a:gd name="connsiteX27" fmla="*/ 510639 w 534390"/>
              <a:gd name="connsiteY27" fmla="*/ 384849 h 1703066"/>
              <a:gd name="connsiteX0" fmla="*/ 510639 w 534390"/>
              <a:gd name="connsiteY0" fmla="*/ 384849 h 1439398"/>
              <a:gd name="connsiteX1" fmla="*/ 427512 w 534390"/>
              <a:gd name="connsiteY1" fmla="*/ 289846 h 1439398"/>
              <a:gd name="connsiteX2" fmla="*/ 415636 w 534390"/>
              <a:gd name="connsiteY2" fmla="*/ 171093 h 1439398"/>
              <a:gd name="connsiteX3" fmla="*/ 403761 w 534390"/>
              <a:gd name="connsiteY3" fmla="*/ 76090 h 1439398"/>
              <a:gd name="connsiteX4" fmla="*/ 273133 w 534390"/>
              <a:gd name="connsiteY4" fmla="*/ 4838 h 1439398"/>
              <a:gd name="connsiteX5" fmla="*/ 142504 w 534390"/>
              <a:gd name="connsiteY5" fmla="*/ 16714 h 1439398"/>
              <a:gd name="connsiteX6" fmla="*/ 35626 w 534390"/>
              <a:gd name="connsiteY6" fmla="*/ 99841 h 1439398"/>
              <a:gd name="connsiteX7" fmla="*/ 0 w 534390"/>
              <a:gd name="connsiteY7" fmla="*/ 242345 h 1439398"/>
              <a:gd name="connsiteX8" fmla="*/ 35626 w 534390"/>
              <a:gd name="connsiteY8" fmla="*/ 301721 h 1439398"/>
              <a:gd name="connsiteX9" fmla="*/ 106878 w 534390"/>
              <a:gd name="connsiteY9" fmla="*/ 313597 h 1439398"/>
              <a:gd name="connsiteX10" fmla="*/ 142504 w 534390"/>
              <a:gd name="connsiteY10" fmla="*/ 301721 h 1439398"/>
              <a:gd name="connsiteX11" fmla="*/ 190005 w 534390"/>
              <a:gd name="connsiteY11" fmla="*/ 384849 h 1439398"/>
              <a:gd name="connsiteX12" fmla="*/ 142504 w 534390"/>
              <a:gd name="connsiteY12" fmla="*/ 420475 h 1439398"/>
              <a:gd name="connsiteX13" fmla="*/ 142504 w 534390"/>
              <a:gd name="connsiteY13" fmla="*/ 539228 h 1439398"/>
              <a:gd name="connsiteX14" fmla="*/ 166255 w 534390"/>
              <a:gd name="connsiteY14" fmla="*/ 646106 h 1439398"/>
              <a:gd name="connsiteX15" fmla="*/ 261257 w 534390"/>
              <a:gd name="connsiteY15" fmla="*/ 705483 h 1439398"/>
              <a:gd name="connsiteX16" fmla="*/ 285008 w 534390"/>
              <a:gd name="connsiteY16" fmla="*/ 788610 h 1439398"/>
              <a:gd name="connsiteX17" fmla="*/ 391886 w 534390"/>
              <a:gd name="connsiteY17" fmla="*/ 1002366 h 1439398"/>
              <a:gd name="connsiteX18" fmla="*/ 380010 w 534390"/>
              <a:gd name="connsiteY18" fmla="*/ 1204246 h 1439398"/>
              <a:gd name="connsiteX19" fmla="*/ 320634 w 534390"/>
              <a:gd name="connsiteY19" fmla="*/ 1418002 h 1439398"/>
              <a:gd name="connsiteX20" fmla="*/ 439387 w 534390"/>
              <a:gd name="connsiteY20" fmla="*/ 1394251 h 1439398"/>
              <a:gd name="connsiteX21" fmla="*/ 486888 w 534390"/>
              <a:gd name="connsiteY21" fmla="*/ 1085493 h 1439398"/>
              <a:gd name="connsiteX22" fmla="*/ 498764 w 534390"/>
              <a:gd name="connsiteY22" fmla="*/ 931114 h 1439398"/>
              <a:gd name="connsiteX23" fmla="*/ 522514 w 534390"/>
              <a:gd name="connsiteY23" fmla="*/ 883612 h 1439398"/>
              <a:gd name="connsiteX24" fmla="*/ 510639 w 534390"/>
              <a:gd name="connsiteY24" fmla="*/ 741109 h 1439398"/>
              <a:gd name="connsiteX25" fmla="*/ 534390 w 534390"/>
              <a:gd name="connsiteY25" fmla="*/ 539228 h 1439398"/>
              <a:gd name="connsiteX26" fmla="*/ 510639 w 534390"/>
              <a:gd name="connsiteY26" fmla="*/ 384849 h 1439398"/>
              <a:gd name="connsiteX0" fmla="*/ 510639 w 534390"/>
              <a:gd name="connsiteY0" fmla="*/ 384849 h 1419644"/>
              <a:gd name="connsiteX1" fmla="*/ 427512 w 534390"/>
              <a:gd name="connsiteY1" fmla="*/ 289846 h 1419644"/>
              <a:gd name="connsiteX2" fmla="*/ 415636 w 534390"/>
              <a:gd name="connsiteY2" fmla="*/ 171093 h 1419644"/>
              <a:gd name="connsiteX3" fmla="*/ 403761 w 534390"/>
              <a:gd name="connsiteY3" fmla="*/ 76090 h 1419644"/>
              <a:gd name="connsiteX4" fmla="*/ 273133 w 534390"/>
              <a:gd name="connsiteY4" fmla="*/ 4838 h 1419644"/>
              <a:gd name="connsiteX5" fmla="*/ 142504 w 534390"/>
              <a:gd name="connsiteY5" fmla="*/ 16714 h 1419644"/>
              <a:gd name="connsiteX6" fmla="*/ 35626 w 534390"/>
              <a:gd name="connsiteY6" fmla="*/ 99841 h 1419644"/>
              <a:gd name="connsiteX7" fmla="*/ 0 w 534390"/>
              <a:gd name="connsiteY7" fmla="*/ 242345 h 1419644"/>
              <a:gd name="connsiteX8" fmla="*/ 35626 w 534390"/>
              <a:gd name="connsiteY8" fmla="*/ 301721 h 1419644"/>
              <a:gd name="connsiteX9" fmla="*/ 106878 w 534390"/>
              <a:gd name="connsiteY9" fmla="*/ 313597 h 1419644"/>
              <a:gd name="connsiteX10" fmla="*/ 142504 w 534390"/>
              <a:gd name="connsiteY10" fmla="*/ 301721 h 1419644"/>
              <a:gd name="connsiteX11" fmla="*/ 190005 w 534390"/>
              <a:gd name="connsiteY11" fmla="*/ 384849 h 1419644"/>
              <a:gd name="connsiteX12" fmla="*/ 142504 w 534390"/>
              <a:gd name="connsiteY12" fmla="*/ 420475 h 1419644"/>
              <a:gd name="connsiteX13" fmla="*/ 142504 w 534390"/>
              <a:gd name="connsiteY13" fmla="*/ 539228 h 1419644"/>
              <a:gd name="connsiteX14" fmla="*/ 166255 w 534390"/>
              <a:gd name="connsiteY14" fmla="*/ 646106 h 1419644"/>
              <a:gd name="connsiteX15" fmla="*/ 261257 w 534390"/>
              <a:gd name="connsiteY15" fmla="*/ 705483 h 1419644"/>
              <a:gd name="connsiteX16" fmla="*/ 285008 w 534390"/>
              <a:gd name="connsiteY16" fmla="*/ 788610 h 1419644"/>
              <a:gd name="connsiteX17" fmla="*/ 391886 w 534390"/>
              <a:gd name="connsiteY17" fmla="*/ 1002366 h 1419644"/>
              <a:gd name="connsiteX18" fmla="*/ 380010 w 534390"/>
              <a:gd name="connsiteY18" fmla="*/ 1204246 h 1419644"/>
              <a:gd name="connsiteX19" fmla="*/ 320634 w 534390"/>
              <a:gd name="connsiteY19" fmla="*/ 1418002 h 1419644"/>
              <a:gd name="connsiteX20" fmla="*/ 486888 w 534390"/>
              <a:gd name="connsiteY20" fmla="*/ 1085493 h 1419644"/>
              <a:gd name="connsiteX21" fmla="*/ 498764 w 534390"/>
              <a:gd name="connsiteY21" fmla="*/ 931114 h 1419644"/>
              <a:gd name="connsiteX22" fmla="*/ 522514 w 534390"/>
              <a:gd name="connsiteY22" fmla="*/ 883612 h 1419644"/>
              <a:gd name="connsiteX23" fmla="*/ 510639 w 534390"/>
              <a:gd name="connsiteY23" fmla="*/ 741109 h 1419644"/>
              <a:gd name="connsiteX24" fmla="*/ 534390 w 534390"/>
              <a:gd name="connsiteY24" fmla="*/ 539228 h 1419644"/>
              <a:gd name="connsiteX25" fmla="*/ 510639 w 534390"/>
              <a:gd name="connsiteY25" fmla="*/ 384849 h 1419644"/>
              <a:gd name="connsiteX0" fmla="*/ 510639 w 534390"/>
              <a:gd name="connsiteY0" fmla="*/ 384849 h 1205722"/>
              <a:gd name="connsiteX1" fmla="*/ 427512 w 534390"/>
              <a:gd name="connsiteY1" fmla="*/ 289846 h 1205722"/>
              <a:gd name="connsiteX2" fmla="*/ 415636 w 534390"/>
              <a:gd name="connsiteY2" fmla="*/ 171093 h 1205722"/>
              <a:gd name="connsiteX3" fmla="*/ 403761 w 534390"/>
              <a:gd name="connsiteY3" fmla="*/ 76090 h 1205722"/>
              <a:gd name="connsiteX4" fmla="*/ 273133 w 534390"/>
              <a:gd name="connsiteY4" fmla="*/ 4838 h 1205722"/>
              <a:gd name="connsiteX5" fmla="*/ 142504 w 534390"/>
              <a:gd name="connsiteY5" fmla="*/ 16714 h 1205722"/>
              <a:gd name="connsiteX6" fmla="*/ 35626 w 534390"/>
              <a:gd name="connsiteY6" fmla="*/ 99841 h 1205722"/>
              <a:gd name="connsiteX7" fmla="*/ 0 w 534390"/>
              <a:gd name="connsiteY7" fmla="*/ 242345 h 1205722"/>
              <a:gd name="connsiteX8" fmla="*/ 35626 w 534390"/>
              <a:gd name="connsiteY8" fmla="*/ 301721 h 1205722"/>
              <a:gd name="connsiteX9" fmla="*/ 106878 w 534390"/>
              <a:gd name="connsiteY9" fmla="*/ 313597 h 1205722"/>
              <a:gd name="connsiteX10" fmla="*/ 142504 w 534390"/>
              <a:gd name="connsiteY10" fmla="*/ 301721 h 1205722"/>
              <a:gd name="connsiteX11" fmla="*/ 190005 w 534390"/>
              <a:gd name="connsiteY11" fmla="*/ 384849 h 1205722"/>
              <a:gd name="connsiteX12" fmla="*/ 142504 w 534390"/>
              <a:gd name="connsiteY12" fmla="*/ 420475 h 1205722"/>
              <a:gd name="connsiteX13" fmla="*/ 142504 w 534390"/>
              <a:gd name="connsiteY13" fmla="*/ 539228 h 1205722"/>
              <a:gd name="connsiteX14" fmla="*/ 166255 w 534390"/>
              <a:gd name="connsiteY14" fmla="*/ 646106 h 1205722"/>
              <a:gd name="connsiteX15" fmla="*/ 261257 w 534390"/>
              <a:gd name="connsiteY15" fmla="*/ 705483 h 1205722"/>
              <a:gd name="connsiteX16" fmla="*/ 285008 w 534390"/>
              <a:gd name="connsiteY16" fmla="*/ 788610 h 1205722"/>
              <a:gd name="connsiteX17" fmla="*/ 391886 w 534390"/>
              <a:gd name="connsiteY17" fmla="*/ 1002366 h 1205722"/>
              <a:gd name="connsiteX18" fmla="*/ 380010 w 534390"/>
              <a:gd name="connsiteY18" fmla="*/ 1204246 h 1205722"/>
              <a:gd name="connsiteX19" fmla="*/ 486888 w 534390"/>
              <a:gd name="connsiteY19" fmla="*/ 1085493 h 1205722"/>
              <a:gd name="connsiteX20" fmla="*/ 498764 w 534390"/>
              <a:gd name="connsiteY20" fmla="*/ 931114 h 1205722"/>
              <a:gd name="connsiteX21" fmla="*/ 522514 w 534390"/>
              <a:gd name="connsiteY21" fmla="*/ 883612 h 1205722"/>
              <a:gd name="connsiteX22" fmla="*/ 510639 w 534390"/>
              <a:gd name="connsiteY22" fmla="*/ 741109 h 1205722"/>
              <a:gd name="connsiteX23" fmla="*/ 534390 w 534390"/>
              <a:gd name="connsiteY23" fmla="*/ 539228 h 1205722"/>
              <a:gd name="connsiteX24" fmla="*/ 510639 w 534390"/>
              <a:gd name="connsiteY24" fmla="*/ 384849 h 120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390" h="1205722">
                <a:moveTo>
                  <a:pt x="510639" y="384849"/>
                </a:moveTo>
                <a:cubicBezTo>
                  <a:pt x="492826" y="343285"/>
                  <a:pt x="443346" y="325472"/>
                  <a:pt x="427512" y="289846"/>
                </a:cubicBezTo>
                <a:cubicBezTo>
                  <a:pt x="411678" y="254220"/>
                  <a:pt x="419594" y="206719"/>
                  <a:pt x="415636" y="171093"/>
                </a:cubicBezTo>
                <a:cubicBezTo>
                  <a:pt x="411678" y="135467"/>
                  <a:pt x="427511" y="103799"/>
                  <a:pt x="403761" y="76090"/>
                </a:cubicBezTo>
                <a:cubicBezTo>
                  <a:pt x="380011" y="48381"/>
                  <a:pt x="316676" y="14734"/>
                  <a:pt x="273133" y="4838"/>
                </a:cubicBezTo>
                <a:cubicBezTo>
                  <a:pt x="229590" y="-5058"/>
                  <a:pt x="182088" y="880"/>
                  <a:pt x="142504" y="16714"/>
                </a:cubicBezTo>
                <a:cubicBezTo>
                  <a:pt x="102920" y="32548"/>
                  <a:pt x="59377" y="62236"/>
                  <a:pt x="35626" y="99841"/>
                </a:cubicBezTo>
                <a:cubicBezTo>
                  <a:pt x="11875" y="137446"/>
                  <a:pt x="0" y="208698"/>
                  <a:pt x="0" y="242345"/>
                </a:cubicBezTo>
                <a:cubicBezTo>
                  <a:pt x="0" y="275992"/>
                  <a:pt x="17813" y="289846"/>
                  <a:pt x="35626" y="301721"/>
                </a:cubicBezTo>
                <a:cubicBezTo>
                  <a:pt x="53439" y="313596"/>
                  <a:pt x="89065" y="313597"/>
                  <a:pt x="106878" y="313597"/>
                </a:cubicBezTo>
                <a:cubicBezTo>
                  <a:pt x="124691" y="313597"/>
                  <a:pt x="128650" y="289846"/>
                  <a:pt x="142504" y="301721"/>
                </a:cubicBezTo>
                <a:cubicBezTo>
                  <a:pt x="156359" y="313596"/>
                  <a:pt x="190005" y="365057"/>
                  <a:pt x="190005" y="384849"/>
                </a:cubicBezTo>
                <a:cubicBezTo>
                  <a:pt x="190005" y="404641"/>
                  <a:pt x="150421" y="394745"/>
                  <a:pt x="142504" y="420475"/>
                </a:cubicBezTo>
                <a:cubicBezTo>
                  <a:pt x="134587" y="446205"/>
                  <a:pt x="138546" y="501623"/>
                  <a:pt x="142504" y="539228"/>
                </a:cubicBezTo>
                <a:cubicBezTo>
                  <a:pt x="146462" y="576833"/>
                  <a:pt x="146463" y="618397"/>
                  <a:pt x="166255" y="646106"/>
                </a:cubicBezTo>
                <a:cubicBezTo>
                  <a:pt x="186047" y="673815"/>
                  <a:pt x="241465" y="681732"/>
                  <a:pt x="261257" y="705483"/>
                </a:cubicBezTo>
                <a:cubicBezTo>
                  <a:pt x="281049" y="729234"/>
                  <a:pt x="263237" y="739130"/>
                  <a:pt x="285008" y="788610"/>
                </a:cubicBezTo>
                <a:cubicBezTo>
                  <a:pt x="306780" y="838091"/>
                  <a:pt x="376052" y="933093"/>
                  <a:pt x="391886" y="1002366"/>
                </a:cubicBezTo>
                <a:cubicBezTo>
                  <a:pt x="407720" y="1071639"/>
                  <a:pt x="364176" y="1190392"/>
                  <a:pt x="380010" y="1204246"/>
                </a:cubicBezTo>
                <a:cubicBezTo>
                  <a:pt x="395844" y="1218101"/>
                  <a:pt x="467096" y="1131015"/>
                  <a:pt x="486888" y="1085493"/>
                </a:cubicBezTo>
                <a:cubicBezTo>
                  <a:pt x="506680" y="1039971"/>
                  <a:pt x="492826" y="964761"/>
                  <a:pt x="498764" y="931114"/>
                </a:cubicBezTo>
                <a:cubicBezTo>
                  <a:pt x="504702" y="897467"/>
                  <a:pt x="520535" y="915280"/>
                  <a:pt x="522514" y="883612"/>
                </a:cubicBezTo>
                <a:cubicBezTo>
                  <a:pt x="524493" y="851945"/>
                  <a:pt x="508660" y="798506"/>
                  <a:pt x="510639" y="741109"/>
                </a:cubicBezTo>
                <a:cubicBezTo>
                  <a:pt x="512618" y="683712"/>
                  <a:pt x="534390" y="598605"/>
                  <a:pt x="534390" y="539228"/>
                </a:cubicBezTo>
                <a:cubicBezTo>
                  <a:pt x="534390" y="479851"/>
                  <a:pt x="528452" y="426413"/>
                  <a:pt x="510639" y="384849"/>
                </a:cubicBezTo>
                <a:close/>
              </a:path>
            </a:pathLst>
          </a:custGeom>
          <a:solidFill>
            <a:schemeClr val="accent5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48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 prst="softRound"/>
            <a:bevelB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11284" y="2809641"/>
            <a:ext cx="1389959" cy="561519"/>
          </a:xfrm>
          <a:custGeom>
            <a:avLst/>
            <a:gdLst>
              <a:gd name="connsiteX0" fmla="*/ 288878 w 1032681"/>
              <a:gd name="connsiteY0" fmla="*/ 368489 h 409433"/>
              <a:gd name="connsiteX1" fmla="*/ 125105 w 1032681"/>
              <a:gd name="connsiteY1" fmla="*/ 327546 h 409433"/>
              <a:gd name="connsiteX2" fmla="*/ 56866 w 1032681"/>
              <a:gd name="connsiteY2" fmla="*/ 354841 h 409433"/>
              <a:gd name="connsiteX3" fmla="*/ 2275 w 1032681"/>
              <a:gd name="connsiteY3" fmla="*/ 286603 h 409433"/>
              <a:gd name="connsiteX4" fmla="*/ 43218 w 1032681"/>
              <a:gd name="connsiteY4" fmla="*/ 204716 h 409433"/>
              <a:gd name="connsiteX5" fmla="*/ 111457 w 1032681"/>
              <a:gd name="connsiteY5" fmla="*/ 136477 h 409433"/>
              <a:gd name="connsiteX6" fmla="*/ 275230 w 1032681"/>
              <a:gd name="connsiteY6" fmla="*/ 40943 h 409433"/>
              <a:gd name="connsiteX7" fmla="*/ 507242 w 1032681"/>
              <a:gd name="connsiteY7" fmla="*/ 0 h 409433"/>
              <a:gd name="connsiteX8" fmla="*/ 725606 w 1032681"/>
              <a:gd name="connsiteY8" fmla="*/ 40943 h 409433"/>
              <a:gd name="connsiteX9" fmla="*/ 984914 w 1032681"/>
              <a:gd name="connsiteY9" fmla="*/ 177421 h 409433"/>
              <a:gd name="connsiteX10" fmla="*/ 1012209 w 1032681"/>
              <a:gd name="connsiteY10" fmla="*/ 245659 h 409433"/>
              <a:gd name="connsiteX11" fmla="*/ 971266 w 1032681"/>
              <a:gd name="connsiteY11" fmla="*/ 327546 h 409433"/>
              <a:gd name="connsiteX12" fmla="*/ 875732 w 1032681"/>
              <a:gd name="connsiteY12" fmla="*/ 300250 h 409433"/>
              <a:gd name="connsiteX13" fmla="*/ 807493 w 1032681"/>
              <a:gd name="connsiteY13" fmla="*/ 191068 h 409433"/>
              <a:gd name="connsiteX14" fmla="*/ 739254 w 1032681"/>
              <a:gd name="connsiteY14" fmla="*/ 122830 h 409433"/>
              <a:gd name="connsiteX15" fmla="*/ 630072 w 1032681"/>
              <a:gd name="connsiteY15" fmla="*/ 109182 h 409433"/>
              <a:gd name="connsiteX16" fmla="*/ 548185 w 1032681"/>
              <a:gd name="connsiteY16" fmla="*/ 109182 h 409433"/>
              <a:gd name="connsiteX17" fmla="*/ 575481 w 1032681"/>
              <a:gd name="connsiteY17" fmla="*/ 191068 h 409433"/>
              <a:gd name="connsiteX18" fmla="*/ 684663 w 1032681"/>
              <a:gd name="connsiteY18" fmla="*/ 232012 h 409433"/>
              <a:gd name="connsiteX19" fmla="*/ 698311 w 1032681"/>
              <a:gd name="connsiteY19" fmla="*/ 354841 h 409433"/>
              <a:gd name="connsiteX20" fmla="*/ 671015 w 1032681"/>
              <a:gd name="connsiteY20" fmla="*/ 409433 h 409433"/>
              <a:gd name="connsiteX21" fmla="*/ 657367 w 1032681"/>
              <a:gd name="connsiteY21" fmla="*/ 395785 h 409433"/>
              <a:gd name="connsiteX22" fmla="*/ 589129 w 1032681"/>
              <a:gd name="connsiteY22" fmla="*/ 300250 h 409433"/>
              <a:gd name="connsiteX23" fmla="*/ 479947 w 1032681"/>
              <a:gd name="connsiteY23" fmla="*/ 286603 h 409433"/>
              <a:gd name="connsiteX24" fmla="*/ 398060 w 1032681"/>
              <a:gd name="connsiteY24" fmla="*/ 313898 h 409433"/>
              <a:gd name="connsiteX25" fmla="*/ 343469 w 1032681"/>
              <a:gd name="connsiteY25" fmla="*/ 341194 h 409433"/>
              <a:gd name="connsiteX26" fmla="*/ 288878 w 1032681"/>
              <a:gd name="connsiteY26" fmla="*/ 368489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2681" h="409433">
                <a:moveTo>
                  <a:pt x="288878" y="368489"/>
                </a:moveTo>
                <a:cubicBezTo>
                  <a:pt x="226326" y="349155"/>
                  <a:pt x="163774" y="329821"/>
                  <a:pt x="125105" y="327546"/>
                </a:cubicBezTo>
                <a:cubicBezTo>
                  <a:pt x="86436" y="325271"/>
                  <a:pt x="77338" y="361665"/>
                  <a:pt x="56866" y="354841"/>
                </a:cubicBezTo>
                <a:cubicBezTo>
                  <a:pt x="36394" y="348017"/>
                  <a:pt x="4550" y="311624"/>
                  <a:pt x="2275" y="286603"/>
                </a:cubicBezTo>
                <a:cubicBezTo>
                  <a:pt x="0" y="261582"/>
                  <a:pt x="25021" y="229737"/>
                  <a:pt x="43218" y="204716"/>
                </a:cubicBezTo>
                <a:cubicBezTo>
                  <a:pt x="61415" y="179695"/>
                  <a:pt x="72788" y="163773"/>
                  <a:pt x="111457" y="136477"/>
                </a:cubicBezTo>
                <a:cubicBezTo>
                  <a:pt x="150126" y="109181"/>
                  <a:pt x="209266" y="63689"/>
                  <a:pt x="275230" y="40943"/>
                </a:cubicBezTo>
                <a:cubicBezTo>
                  <a:pt x="341194" y="18197"/>
                  <a:pt x="432179" y="0"/>
                  <a:pt x="507242" y="0"/>
                </a:cubicBezTo>
                <a:cubicBezTo>
                  <a:pt x="582305" y="0"/>
                  <a:pt x="645994" y="11373"/>
                  <a:pt x="725606" y="40943"/>
                </a:cubicBezTo>
                <a:cubicBezTo>
                  <a:pt x="805218" y="70513"/>
                  <a:pt x="937147" y="143302"/>
                  <a:pt x="984914" y="177421"/>
                </a:cubicBezTo>
                <a:cubicBezTo>
                  <a:pt x="1032681" y="211540"/>
                  <a:pt x="1014484" y="220638"/>
                  <a:pt x="1012209" y="245659"/>
                </a:cubicBezTo>
                <a:cubicBezTo>
                  <a:pt x="1009934" y="270680"/>
                  <a:pt x="994012" y="318448"/>
                  <a:pt x="971266" y="327546"/>
                </a:cubicBezTo>
                <a:cubicBezTo>
                  <a:pt x="948520" y="336644"/>
                  <a:pt x="903028" y="322996"/>
                  <a:pt x="875732" y="300250"/>
                </a:cubicBezTo>
                <a:cubicBezTo>
                  <a:pt x="848436" y="277504"/>
                  <a:pt x="830239" y="220638"/>
                  <a:pt x="807493" y="191068"/>
                </a:cubicBezTo>
                <a:cubicBezTo>
                  <a:pt x="784747" y="161498"/>
                  <a:pt x="768824" y="136478"/>
                  <a:pt x="739254" y="122830"/>
                </a:cubicBezTo>
                <a:cubicBezTo>
                  <a:pt x="709684" y="109182"/>
                  <a:pt x="661917" y="111457"/>
                  <a:pt x="630072" y="109182"/>
                </a:cubicBezTo>
                <a:cubicBezTo>
                  <a:pt x="598227" y="106907"/>
                  <a:pt x="557283" y="95534"/>
                  <a:pt x="548185" y="109182"/>
                </a:cubicBezTo>
                <a:cubicBezTo>
                  <a:pt x="539087" y="122830"/>
                  <a:pt x="552735" y="170596"/>
                  <a:pt x="575481" y="191068"/>
                </a:cubicBezTo>
                <a:cubicBezTo>
                  <a:pt x="598227" y="211540"/>
                  <a:pt x="664191" y="204717"/>
                  <a:pt x="684663" y="232012"/>
                </a:cubicBezTo>
                <a:cubicBezTo>
                  <a:pt x="705135" y="259307"/>
                  <a:pt x="700586" y="325271"/>
                  <a:pt x="698311" y="354841"/>
                </a:cubicBezTo>
                <a:cubicBezTo>
                  <a:pt x="696036" y="384411"/>
                  <a:pt x="677839" y="402609"/>
                  <a:pt x="671015" y="409433"/>
                </a:cubicBezTo>
                <a:lnTo>
                  <a:pt x="657367" y="395785"/>
                </a:lnTo>
                <a:cubicBezTo>
                  <a:pt x="643719" y="377588"/>
                  <a:pt x="618699" y="318447"/>
                  <a:pt x="589129" y="300250"/>
                </a:cubicBezTo>
                <a:cubicBezTo>
                  <a:pt x="559559" y="282053"/>
                  <a:pt x="511792" y="284328"/>
                  <a:pt x="479947" y="286603"/>
                </a:cubicBezTo>
                <a:cubicBezTo>
                  <a:pt x="448102" y="288878"/>
                  <a:pt x="420806" y="304800"/>
                  <a:pt x="398060" y="313898"/>
                </a:cubicBezTo>
                <a:cubicBezTo>
                  <a:pt x="375314" y="322996"/>
                  <a:pt x="343469" y="341194"/>
                  <a:pt x="343469" y="341194"/>
                </a:cubicBezTo>
                <a:lnTo>
                  <a:pt x="288878" y="3684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785" y="2575882"/>
            <a:ext cx="2208073" cy="1560119"/>
            <a:chOff x="139113" y="2575882"/>
            <a:chExt cx="2208073" cy="1560119"/>
          </a:xfrm>
        </p:grpSpPr>
        <p:grpSp>
          <p:nvGrpSpPr>
            <p:cNvPr id="12" name="Group 11"/>
            <p:cNvGrpSpPr/>
            <p:nvPr/>
          </p:nvGrpSpPr>
          <p:grpSpPr>
            <a:xfrm>
              <a:off x="1037737" y="2575882"/>
              <a:ext cx="1309449" cy="1295998"/>
              <a:chOff x="5533361" y="1824537"/>
              <a:chExt cx="972865" cy="1137155"/>
            </a:xfrm>
            <a:solidFill>
              <a:schemeClr val="tx2">
                <a:lumMod val="60000"/>
                <a:lumOff val="40000"/>
                <a:alpha val="60000"/>
              </a:schemeClr>
            </a:solidFill>
            <a:effectLst>
              <a:outerShdw blurRad="25400" dir="13500000" sx="102000" sy="102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15"/>
              <p:cNvSpPr/>
              <p:nvPr/>
            </p:nvSpPr>
            <p:spPr bwMode="auto">
              <a:xfrm>
                <a:off x="5533361" y="1824537"/>
                <a:ext cx="948063" cy="1086664"/>
              </a:xfrm>
              <a:custGeom>
                <a:avLst/>
                <a:gdLst>
                  <a:gd name="connsiteX0" fmla="*/ 842172 w 847950"/>
                  <a:gd name="connsiteY0" fmla="*/ 924512 h 928846"/>
                  <a:gd name="connsiteX1" fmla="*/ 798835 w 847950"/>
                  <a:gd name="connsiteY1" fmla="*/ 772834 h 928846"/>
                  <a:gd name="connsiteX2" fmla="*/ 707829 w 847950"/>
                  <a:gd name="connsiteY2" fmla="*/ 703496 h 928846"/>
                  <a:gd name="connsiteX3" fmla="*/ 551817 w 847950"/>
                  <a:gd name="connsiteY3" fmla="*/ 690495 h 928846"/>
                  <a:gd name="connsiteX4" fmla="*/ 421808 w 847950"/>
                  <a:gd name="connsiteY4" fmla="*/ 690495 h 928846"/>
                  <a:gd name="connsiteX5" fmla="*/ 352470 w 847950"/>
                  <a:gd name="connsiteY5" fmla="*/ 746832 h 928846"/>
                  <a:gd name="connsiteX6" fmla="*/ 291799 w 847950"/>
                  <a:gd name="connsiteY6" fmla="*/ 759833 h 928846"/>
                  <a:gd name="connsiteX7" fmla="*/ 335135 w 847950"/>
                  <a:gd name="connsiteY7" fmla="*/ 742499 h 928846"/>
                  <a:gd name="connsiteX8" fmla="*/ 369804 w 847950"/>
                  <a:gd name="connsiteY8" fmla="*/ 707829 h 928846"/>
                  <a:gd name="connsiteX9" fmla="*/ 378472 w 847950"/>
                  <a:gd name="connsiteY9" fmla="*/ 690495 h 928846"/>
                  <a:gd name="connsiteX10" fmla="*/ 309133 w 847950"/>
                  <a:gd name="connsiteY10" fmla="*/ 694828 h 928846"/>
                  <a:gd name="connsiteX11" fmla="*/ 179124 w 847950"/>
                  <a:gd name="connsiteY11" fmla="*/ 699162 h 928846"/>
                  <a:gd name="connsiteX12" fmla="*/ 75116 w 847950"/>
                  <a:gd name="connsiteY12" fmla="*/ 608155 h 928846"/>
                  <a:gd name="connsiteX13" fmla="*/ 53448 w 847950"/>
                  <a:gd name="connsiteY13" fmla="*/ 560485 h 928846"/>
                  <a:gd name="connsiteX14" fmla="*/ 1444 w 847950"/>
                  <a:gd name="connsiteY14" fmla="*/ 491147 h 928846"/>
                  <a:gd name="connsiteX15" fmla="*/ 44781 w 847950"/>
                  <a:gd name="connsiteY15" fmla="*/ 521482 h 928846"/>
                  <a:gd name="connsiteX16" fmla="*/ 66449 w 847950"/>
                  <a:gd name="connsiteY16" fmla="*/ 543151 h 928846"/>
                  <a:gd name="connsiteX17" fmla="*/ 66449 w 847950"/>
                  <a:gd name="connsiteY17" fmla="*/ 478146 h 928846"/>
                  <a:gd name="connsiteX18" fmla="*/ 101118 w 847950"/>
                  <a:gd name="connsiteY18" fmla="*/ 369805 h 928846"/>
                  <a:gd name="connsiteX19" fmla="*/ 170456 w 847950"/>
                  <a:gd name="connsiteY19" fmla="*/ 291799 h 928846"/>
                  <a:gd name="connsiteX20" fmla="*/ 218126 w 847950"/>
                  <a:gd name="connsiteY20" fmla="*/ 231128 h 928846"/>
                  <a:gd name="connsiteX21" fmla="*/ 235461 w 847950"/>
                  <a:gd name="connsiteY21" fmla="*/ 183458 h 928846"/>
                  <a:gd name="connsiteX22" fmla="*/ 239795 w 847950"/>
                  <a:gd name="connsiteY22" fmla="*/ 209460 h 928846"/>
                  <a:gd name="connsiteX23" fmla="*/ 222460 w 847950"/>
                  <a:gd name="connsiteY23" fmla="*/ 252796 h 928846"/>
                  <a:gd name="connsiteX24" fmla="*/ 270130 w 847950"/>
                  <a:gd name="connsiteY24" fmla="*/ 218127 h 928846"/>
                  <a:gd name="connsiteX25" fmla="*/ 365471 w 847950"/>
                  <a:gd name="connsiteY25" fmla="*/ 153122 h 928846"/>
                  <a:gd name="connsiteX26" fmla="*/ 469478 w 847950"/>
                  <a:gd name="connsiteY26" fmla="*/ 101118 h 928846"/>
                  <a:gd name="connsiteX27" fmla="*/ 543150 w 847950"/>
                  <a:gd name="connsiteY27" fmla="*/ 10112 h 928846"/>
                  <a:gd name="connsiteX28" fmla="*/ 534483 w 847950"/>
                  <a:gd name="connsiteY28" fmla="*/ 40447 h 928846"/>
                  <a:gd name="connsiteX29" fmla="*/ 499814 w 847950"/>
                  <a:gd name="connsiteY29" fmla="*/ 96785 h 928846"/>
                  <a:gd name="connsiteX30" fmla="*/ 413141 w 847950"/>
                  <a:gd name="connsiteY30" fmla="*/ 153122 h 928846"/>
                  <a:gd name="connsiteX31" fmla="*/ 326468 w 847950"/>
                  <a:gd name="connsiteY31" fmla="*/ 196459 h 928846"/>
                  <a:gd name="connsiteX32" fmla="*/ 244128 w 847950"/>
                  <a:gd name="connsiteY32" fmla="*/ 261464 h 928846"/>
                  <a:gd name="connsiteX33" fmla="*/ 170456 w 847950"/>
                  <a:gd name="connsiteY33" fmla="*/ 326468 h 928846"/>
                  <a:gd name="connsiteX34" fmla="*/ 109785 w 847950"/>
                  <a:gd name="connsiteY34" fmla="*/ 395807 h 928846"/>
                  <a:gd name="connsiteX35" fmla="*/ 83783 w 847950"/>
                  <a:gd name="connsiteY35" fmla="*/ 512815 h 928846"/>
                  <a:gd name="connsiteX36" fmla="*/ 92451 w 847950"/>
                  <a:gd name="connsiteY36" fmla="*/ 599488 h 928846"/>
                  <a:gd name="connsiteX37" fmla="*/ 161789 w 847950"/>
                  <a:gd name="connsiteY37" fmla="*/ 664493 h 928846"/>
                  <a:gd name="connsiteX38" fmla="*/ 218126 w 847950"/>
                  <a:gd name="connsiteY38" fmla="*/ 686161 h 928846"/>
                  <a:gd name="connsiteX39" fmla="*/ 322134 w 847950"/>
                  <a:gd name="connsiteY39" fmla="*/ 673160 h 928846"/>
                  <a:gd name="connsiteX40" fmla="*/ 434809 w 847950"/>
                  <a:gd name="connsiteY40" fmla="*/ 668827 h 928846"/>
                  <a:gd name="connsiteX41" fmla="*/ 547484 w 847950"/>
                  <a:gd name="connsiteY41" fmla="*/ 668827 h 928846"/>
                  <a:gd name="connsiteX42" fmla="*/ 638490 w 847950"/>
                  <a:gd name="connsiteY42" fmla="*/ 673160 h 928846"/>
                  <a:gd name="connsiteX43" fmla="*/ 720830 w 847950"/>
                  <a:gd name="connsiteY43" fmla="*/ 686161 h 928846"/>
                  <a:gd name="connsiteX44" fmla="*/ 785835 w 847950"/>
                  <a:gd name="connsiteY44" fmla="*/ 725164 h 928846"/>
                  <a:gd name="connsiteX45" fmla="*/ 833505 w 847950"/>
                  <a:gd name="connsiteY45" fmla="*/ 798836 h 928846"/>
                  <a:gd name="connsiteX46" fmla="*/ 842172 w 847950"/>
                  <a:gd name="connsiteY46" fmla="*/ 924512 h 928846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09659 w 843827"/>
                  <a:gd name="connsiteY40" fmla="*/ 447236 h 916813"/>
                  <a:gd name="connsiteX41" fmla="*/ 546085 w 843827"/>
                  <a:gd name="connsiteY41" fmla="*/ 660992 h 916813"/>
                  <a:gd name="connsiteX42" fmla="*/ 637091 w 843827"/>
                  <a:gd name="connsiteY42" fmla="*/ 665325 h 916813"/>
                  <a:gd name="connsiteX43" fmla="*/ 719431 w 843827"/>
                  <a:gd name="connsiteY43" fmla="*/ 678326 h 916813"/>
                  <a:gd name="connsiteX44" fmla="*/ 784436 w 843827"/>
                  <a:gd name="connsiteY44" fmla="*/ 717329 h 916813"/>
                  <a:gd name="connsiteX45" fmla="*/ 832106 w 843827"/>
                  <a:gd name="connsiteY45" fmla="*/ 791001 h 916813"/>
                  <a:gd name="connsiteX46" fmla="*/ 840773 w 843827"/>
                  <a:gd name="connsiteY46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81728 w 843827"/>
                  <a:gd name="connsiteY40" fmla="*/ 514406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458918 w 843827"/>
                  <a:gd name="connsiteY42" fmla="*/ 532219 h 916813"/>
                  <a:gd name="connsiteX43" fmla="*/ 546085 w 843827"/>
                  <a:gd name="connsiteY43" fmla="*/ 660992 h 916813"/>
                  <a:gd name="connsiteX44" fmla="*/ 637091 w 843827"/>
                  <a:gd name="connsiteY44" fmla="*/ 665325 h 916813"/>
                  <a:gd name="connsiteX45" fmla="*/ 719431 w 843827"/>
                  <a:gd name="connsiteY45" fmla="*/ 678326 h 916813"/>
                  <a:gd name="connsiteX46" fmla="*/ 784436 w 843827"/>
                  <a:gd name="connsiteY46" fmla="*/ 717329 h 916813"/>
                  <a:gd name="connsiteX47" fmla="*/ 832106 w 843827"/>
                  <a:gd name="connsiteY47" fmla="*/ 791001 h 916813"/>
                  <a:gd name="connsiteX48" fmla="*/ 840773 w 843827"/>
                  <a:gd name="connsiteY48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75791 w 843827"/>
                  <a:gd name="connsiteY40" fmla="*/ 585658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0147 w 843827"/>
                  <a:gd name="connsiteY45" fmla="*/ 643179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409659 w 836665"/>
                  <a:gd name="connsiteY43" fmla="*/ 447236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47046 w 836665"/>
                  <a:gd name="connsiteY47" fmla="*/ 645728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8821"/>
                  <a:gd name="connsiteY0" fmla="*/ 841768 h 843806"/>
                  <a:gd name="connsiteX1" fmla="*/ 760934 w 838821"/>
                  <a:gd name="connsiteY1" fmla="*/ 819868 h 843806"/>
                  <a:gd name="connsiteX2" fmla="*/ 706430 w 838821"/>
                  <a:gd name="connsiteY2" fmla="*/ 695661 h 843806"/>
                  <a:gd name="connsiteX3" fmla="*/ 583601 w 838821"/>
                  <a:gd name="connsiteY3" fmla="*/ 651307 h 843806"/>
                  <a:gd name="connsiteX4" fmla="*/ 420409 w 838821"/>
                  <a:gd name="connsiteY4" fmla="*/ 682660 h 843806"/>
                  <a:gd name="connsiteX5" fmla="*/ 351071 w 838821"/>
                  <a:gd name="connsiteY5" fmla="*/ 738997 h 843806"/>
                  <a:gd name="connsiteX6" fmla="*/ 290400 w 838821"/>
                  <a:gd name="connsiteY6" fmla="*/ 751998 h 843806"/>
                  <a:gd name="connsiteX7" fmla="*/ 333736 w 838821"/>
                  <a:gd name="connsiteY7" fmla="*/ 734664 h 843806"/>
                  <a:gd name="connsiteX8" fmla="*/ 368405 w 838821"/>
                  <a:gd name="connsiteY8" fmla="*/ 699994 h 843806"/>
                  <a:gd name="connsiteX9" fmla="*/ 377073 w 838821"/>
                  <a:gd name="connsiteY9" fmla="*/ 682660 h 843806"/>
                  <a:gd name="connsiteX10" fmla="*/ 307734 w 838821"/>
                  <a:gd name="connsiteY10" fmla="*/ 686993 h 843806"/>
                  <a:gd name="connsiteX11" fmla="*/ 177725 w 838821"/>
                  <a:gd name="connsiteY11" fmla="*/ 691327 h 843806"/>
                  <a:gd name="connsiteX12" fmla="*/ 73717 w 838821"/>
                  <a:gd name="connsiteY12" fmla="*/ 600320 h 843806"/>
                  <a:gd name="connsiteX13" fmla="*/ 52049 w 838821"/>
                  <a:gd name="connsiteY13" fmla="*/ 552650 h 843806"/>
                  <a:gd name="connsiteX14" fmla="*/ 45 w 838821"/>
                  <a:gd name="connsiteY14" fmla="*/ 483312 h 843806"/>
                  <a:gd name="connsiteX15" fmla="*/ 43382 w 838821"/>
                  <a:gd name="connsiteY15" fmla="*/ 513647 h 843806"/>
                  <a:gd name="connsiteX16" fmla="*/ 65050 w 838821"/>
                  <a:gd name="connsiteY16" fmla="*/ 535316 h 843806"/>
                  <a:gd name="connsiteX17" fmla="*/ 65050 w 838821"/>
                  <a:gd name="connsiteY17" fmla="*/ 470311 h 843806"/>
                  <a:gd name="connsiteX18" fmla="*/ 99719 w 838821"/>
                  <a:gd name="connsiteY18" fmla="*/ 361970 h 843806"/>
                  <a:gd name="connsiteX19" fmla="*/ 169057 w 838821"/>
                  <a:gd name="connsiteY19" fmla="*/ 283964 h 843806"/>
                  <a:gd name="connsiteX20" fmla="*/ 216727 w 838821"/>
                  <a:gd name="connsiteY20" fmla="*/ 223293 h 843806"/>
                  <a:gd name="connsiteX21" fmla="*/ 234062 w 838821"/>
                  <a:gd name="connsiteY21" fmla="*/ 175623 h 843806"/>
                  <a:gd name="connsiteX22" fmla="*/ 238396 w 838821"/>
                  <a:gd name="connsiteY22" fmla="*/ 201625 h 843806"/>
                  <a:gd name="connsiteX23" fmla="*/ 221061 w 838821"/>
                  <a:gd name="connsiteY23" fmla="*/ 244961 h 843806"/>
                  <a:gd name="connsiteX24" fmla="*/ 268731 w 838821"/>
                  <a:gd name="connsiteY24" fmla="*/ 210292 h 843806"/>
                  <a:gd name="connsiteX25" fmla="*/ 364072 w 838821"/>
                  <a:gd name="connsiteY25" fmla="*/ 145287 h 843806"/>
                  <a:gd name="connsiteX26" fmla="*/ 468079 w 838821"/>
                  <a:gd name="connsiteY26" fmla="*/ 93283 h 843806"/>
                  <a:gd name="connsiteX27" fmla="*/ 541751 w 838821"/>
                  <a:gd name="connsiteY27" fmla="*/ 2277 h 843806"/>
                  <a:gd name="connsiteX28" fmla="*/ 533084 w 838821"/>
                  <a:gd name="connsiteY28" fmla="*/ 32612 h 843806"/>
                  <a:gd name="connsiteX29" fmla="*/ 498415 w 838821"/>
                  <a:gd name="connsiteY29" fmla="*/ 88950 h 843806"/>
                  <a:gd name="connsiteX30" fmla="*/ 411742 w 838821"/>
                  <a:gd name="connsiteY30" fmla="*/ 145287 h 843806"/>
                  <a:gd name="connsiteX31" fmla="*/ 325069 w 838821"/>
                  <a:gd name="connsiteY31" fmla="*/ 188624 h 843806"/>
                  <a:gd name="connsiteX32" fmla="*/ 242729 w 838821"/>
                  <a:gd name="connsiteY32" fmla="*/ 253629 h 843806"/>
                  <a:gd name="connsiteX33" fmla="*/ 169057 w 838821"/>
                  <a:gd name="connsiteY33" fmla="*/ 318633 h 843806"/>
                  <a:gd name="connsiteX34" fmla="*/ 108386 w 838821"/>
                  <a:gd name="connsiteY34" fmla="*/ 387972 h 843806"/>
                  <a:gd name="connsiteX35" fmla="*/ 82384 w 838821"/>
                  <a:gd name="connsiteY35" fmla="*/ 504980 h 843806"/>
                  <a:gd name="connsiteX36" fmla="*/ 91052 w 838821"/>
                  <a:gd name="connsiteY36" fmla="*/ 591653 h 843806"/>
                  <a:gd name="connsiteX37" fmla="*/ 160390 w 838821"/>
                  <a:gd name="connsiteY37" fmla="*/ 656658 h 843806"/>
                  <a:gd name="connsiteX38" fmla="*/ 216727 w 838821"/>
                  <a:gd name="connsiteY38" fmla="*/ 678326 h 843806"/>
                  <a:gd name="connsiteX39" fmla="*/ 320735 w 838821"/>
                  <a:gd name="connsiteY39" fmla="*/ 665325 h 843806"/>
                  <a:gd name="connsiteX40" fmla="*/ 557593 w 838821"/>
                  <a:gd name="connsiteY40" fmla="*/ 627371 h 843806"/>
                  <a:gd name="connsiteX41" fmla="*/ 522666 w 838821"/>
                  <a:gd name="connsiteY41" fmla="*/ 556551 h 843806"/>
                  <a:gd name="connsiteX42" fmla="*/ 481102 w 838821"/>
                  <a:gd name="connsiteY42" fmla="*/ 483365 h 843806"/>
                  <a:gd name="connsiteX43" fmla="*/ 300153 w 838821"/>
                  <a:gd name="connsiteY43" fmla="*/ 434209 h 843806"/>
                  <a:gd name="connsiteX44" fmla="*/ 371856 w 838821"/>
                  <a:gd name="connsiteY44" fmla="*/ 430254 h 843806"/>
                  <a:gd name="connsiteX45" fmla="*/ 498737 w 838821"/>
                  <a:gd name="connsiteY45" fmla="*/ 460568 h 843806"/>
                  <a:gd name="connsiteX46" fmla="*/ 566693 w 838821"/>
                  <a:gd name="connsiteY46" fmla="*/ 580472 h 843806"/>
                  <a:gd name="connsiteX47" fmla="*/ 647046 w 838821"/>
                  <a:gd name="connsiteY47" fmla="*/ 645728 h 843806"/>
                  <a:gd name="connsiteX48" fmla="*/ 719431 w 838821"/>
                  <a:gd name="connsiteY48" fmla="*/ 678326 h 843806"/>
                  <a:gd name="connsiteX49" fmla="*/ 784436 w 838821"/>
                  <a:gd name="connsiteY49" fmla="*/ 717329 h 843806"/>
                  <a:gd name="connsiteX50" fmla="*/ 832106 w 838821"/>
                  <a:gd name="connsiteY50" fmla="*/ 791001 h 843806"/>
                  <a:gd name="connsiteX51" fmla="*/ 830819 w 838821"/>
                  <a:gd name="connsiteY51" fmla="*/ 841768 h 843806"/>
                  <a:gd name="connsiteX0" fmla="*/ 830819 w 839852"/>
                  <a:gd name="connsiteY0" fmla="*/ 841768 h 843806"/>
                  <a:gd name="connsiteX1" fmla="*/ 760934 w 839852"/>
                  <a:gd name="connsiteY1" fmla="*/ 819868 h 843806"/>
                  <a:gd name="connsiteX2" fmla="*/ 706430 w 839852"/>
                  <a:gd name="connsiteY2" fmla="*/ 695661 h 843806"/>
                  <a:gd name="connsiteX3" fmla="*/ 583601 w 839852"/>
                  <a:gd name="connsiteY3" fmla="*/ 651307 h 843806"/>
                  <a:gd name="connsiteX4" fmla="*/ 420409 w 839852"/>
                  <a:gd name="connsiteY4" fmla="*/ 682660 h 843806"/>
                  <a:gd name="connsiteX5" fmla="*/ 351071 w 839852"/>
                  <a:gd name="connsiteY5" fmla="*/ 738997 h 843806"/>
                  <a:gd name="connsiteX6" fmla="*/ 290400 w 839852"/>
                  <a:gd name="connsiteY6" fmla="*/ 751998 h 843806"/>
                  <a:gd name="connsiteX7" fmla="*/ 333736 w 839852"/>
                  <a:gd name="connsiteY7" fmla="*/ 734664 h 843806"/>
                  <a:gd name="connsiteX8" fmla="*/ 368405 w 839852"/>
                  <a:gd name="connsiteY8" fmla="*/ 699994 h 843806"/>
                  <a:gd name="connsiteX9" fmla="*/ 377073 w 839852"/>
                  <a:gd name="connsiteY9" fmla="*/ 682660 h 843806"/>
                  <a:gd name="connsiteX10" fmla="*/ 307734 w 839852"/>
                  <a:gd name="connsiteY10" fmla="*/ 686993 h 843806"/>
                  <a:gd name="connsiteX11" fmla="*/ 177725 w 839852"/>
                  <a:gd name="connsiteY11" fmla="*/ 691327 h 843806"/>
                  <a:gd name="connsiteX12" fmla="*/ 73717 w 839852"/>
                  <a:gd name="connsiteY12" fmla="*/ 600320 h 843806"/>
                  <a:gd name="connsiteX13" fmla="*/ 52049 w 839852"/>
                  <a:gd name="connsiteY13" fmla="*/ 552650 h 843806"/>
                  <a:gd name="connsiteX14" fmla="*/ 45 w 839852"/>
                  <a:gd name="connsiteY14" fmla="*/ 483312 h 843806"/>
                  <a:gd name="connsiteX15" fmla="*/ 43382 w 839852"/>
                  <a:gd name="connsiteY15" fmla="*/ 513647 h 843806"/>
                  <a:gd name="connsiteX16" fmla="*/ 65050 w 839852"/>
                  <a:gd name="connsiteY16" fmla="*/ 535316 h 843806"/>
                  <a:gd name="connsiteX17" fmla="*/ 65050 w 839852"/>
                  <a:gd name="connsiteY17" fmla="*/ 470311 h 843806"/>
                  <a:gd name="connsiteX18" fmla="*/ 99719 w 839852"/>
                  <a:gd name="connsiteY18" fmla="*/ 361970 h 843806"/>
                  <a:gd name="connsiteX19" fmla="*/ 169057 w 839852"/>
                  <a:gd name="connsiteY19" fmla="*/ 283964 h 843806"/>
                  <a:gd name="connsiteX20" fmla="*/ 216727 w 839852"/>
                  <a:gd name="connsiteY20" fmla="*/ 223293 h 843806"/>
                  <a:gd name="connsiteX21" fmla="*/ 234062 w 839852"/>
                  <a:gd name="connsiteY21" fmla="*/ 175623 h 843806"/>
                  <a:gd name="connsiteX22" fmla="*/ 238396 w 839852"/>
                  <a:gd name="connsiteY22" fmla="*/ 201625 h 843806"/>
                  <a:gd name="connsiteX23" fmla="*/ 221061 w 839852"/>
                  <a:gd name="connsiteY23" fmla="*/ 244961 h 843806"/>
                  <a:gd name="connsiteX24" fmla="*/ 268731 w 839852"/>
                  <a:gd name="connsiteY24" fmla="*/ 210292 h 843806"/>
                  <a:gd name="connsiteX25" fmla="*/ 364072 w 839852"/>
                  <a:gd name="connsiteY25" fmla="*/ 145287 h 843806"/>
                  <a:gd name="connsiteX26" fmla="*/ 468079 w 839852"/>
                  <a:gd name="connsiteY26" fmla="*/ 93283 h 843806"/>
                  <a:gd name="connsiteX27" fmla="*/ 541751 w 839852"/>
                  <a:gd name="connsiteY27" fmla="*/ 2277 h 843806"/>
                  <a:gd name="connsiteX28" fmla="*/ 533084 w 839852"/>
                  <a:gd name="connsiteY28" fmla="*/ 32612 h 843806"/>
                  <a:gd name="connsiteX29" fmla="*/ 498415 w 839852"/>
                  <a:gd name="connsiteY29" fmla="*/ 88950 h 843806"/>
                  <a:gd name="connsiteX30" fmla="*/ 411742 w 839852"/>
                  <a:gd name="connsiteY30" fmla="*/ 145287 h 843806"/>
                  <a:gd name="connsiteX31" fmla="*/ 325069 w 839852"/>
                  <a:gd name="connsiteY31" fmla="*/ 188624 h 843806"/>
                  <a:gd name="connsiteX32" fmla="*/ 242729 w 839852"/>
                  <a:gd name="connsiteY32" fmla="*/ 253629 h 843806"/>
                  <a:gd name="connsiteX33" fmla="*/ 169057 w 839852"/>
                  <a:gd name="connsiteY33" fmla="*/ 318633 h 843806"/>
                  <a:gd name="connsiteX34" fmla="*/ 108386 w 839852"/>
                  <a:gd name="connsiteY34" fmla="*/ 387972 h 843806"/>
                  <a:gd name="connsiteX35" fmla="*/ 82384 w 839852"/>
                  <a:gd name="connsiteY35" fmla="*/ 504980 h 843806"/>
                  <a:gd name="connsiteX36" fmla="*/ 91052 w 839852"/>
                  <a:gd name="connsiteY36" fmla="*/ 591653 h 843806"/>
                  <a:gd name="connsiteX37" fmla="*/ 160390 w 839852"/>
                  <a:gd name="connsiteY37" fmla="*/ 656658 h 843806"/>
                  <a:gd name="connsiteX38" fmla="*/ 216727 w 839852"/>
                  <a:gd name="connsiteY38" fmla="*/ 678326 h 843806"/>
                  <a:gd name="connsiteX39" fmla="*/ 320735 w 839852"/>
                  <a:gd name="connsiteY39" fmla="*/ 665325 h 843806"/>
                  <a:gd name="connsiteX40" fmla="*/ 557593 w 839852"/>
                  <a:gd name="connsiteY40" fmla="*/ 627371 h 843806"/>
                  <a:gd name="connsiteX41" fmla="*/ 522666 w 839852"/>
                  <a:gd name="connsiteY41" fmla="*/ 556551 h 843806"/>
                  <a:gd name="connsiteX42" fmla="*/ 481102 w 839852"/>
                  <a:gd name="connsiteY42" fmla="*/ 483365 h 843806"/>
                  <a:gd name="connsiteX43" fmla="*/ 300153 w 839852"/>
                  <a:gd name="connsiteY43" fmla="*/ 434209 h 843806"/>
                  <a:gd name="connsiteX44" fmla="*/ 371856 w 839852"/>
                  <a:gd name="connsiteY44" fmla="*/ 430254 h 843806"/>
                  <a:gd name="connsiteX45" fmla="*/ 498737 w 839852"/>
                  <a:gd name="connsiteY45" fmla="*/ 460568 h 843806"/>
                  <a:gd name="connsiteX46" fmla="*/ 566693 w 839852"/>
                  <a:gd name="connsiteY46" fmla="*/ 580472 h 843806"/>
                  <a:gd name="connsiteX47" fmla="*/ 647046 w 839852"/>
                  <a:gd name="connsiteY47" fmla="*/ 645728 h 843806"/>
                  <a:gd name="connsiteX48" fmla="*/ 719431 w 839852"/>
                  <a:gd name="connsiteY48" fmla="*/ 678326 h 843806"/>
                  <a:gd name="connsiteX49" fmla="*/ 767844 w 839852"/>
                  <a:gd name="connsiteY49" fmla="*/ 768279 h 843806"/>
                  <a:gd name="connsiteX50" fmla="*/ 832106 w 839852"/>
                  <a:gd name="connsiteY50" fmla="*/ 791001 h 843806"/>
                  <a:gd name="connsiteX51" fmla="*/ 830819 w 839852"/>
                  <a:gd name="connsiteY51" fmla="*/ 841768 h 843806"/>
                  <a:gd name="connsiteX0" fmla="*/ 790998 w 832416"/>
                  <a:gd name="connsiteY0" fmla="*/ 916233 h 916487"/>
                  <a:gd name="connsiteX1" fmla="*/ 760934 w 832416"/>
                  <a:gd name="connsiteY1" fmla="*/ 819868 h 916487"/>
                  <a:gd name="connsiteX2" fmla="*/ 706430 w 832416"/>
                  <a:gd name="connsiteY2" fmla="*/ 695661 h 916487"/>
                  <a:gd name="connsiteX3" fmla="*/ 583601 w 832416"/>
                  <a:gd name="connsiteY3" fmla="*/ 651307 h 916487"/>
                  <a:gd name="connsiteX4" fmla="*/ 420409 w 832416"/>
                  <a:gd name="connsiteY4" fmla="*/ 682660 h 916487"/>
                  <a:gd name="connsiteX5" fmla="*/ 351071 w 832416"/>
                  <a:gd name="connsiteY5" fmla="*/ 738997 h 916487"/>
                  <a:gd name="connsiteX6" fmla="*/ 290400 w 832416"/>
                  <a:gd name="connsiteY6" fmla="*/ 751998 h 916487"/>
                  <a:gd name="connsiteX7" fmla="*/ 333736 w 832416"/>
                  <a:gd name="connsiteY7" fmla="*/ 734664 h 916487"/>
                  <a:gd name="connsiteX8" fmla="*/ 368405 w 832416"/>
                  <a:gd name="connsiteY8" fmla="*/ 699994 h 916487"/>
                  <a:gd name="connsiteX9" fmla="*/ 377073 w 832416"/>
                  <a:gd name="connsiteY9" fmla="*/ 682660 h 916487"/>
                  <a:gd name="connsiteX10" fmla="*/ 307734 w 832416"/>
                  <a:gd name="connsiteY10" fmla="*/ 686993 h 916487"/>
                  <a:gd name="connsiteX11" fmla="*/ 177725 w 832416"/>
                  <a:gd name="connsiteY11" fmla="*/ 691327 h 916487"/>
                  <a:gd name="connsiteX12" fmla="*/ 73717 w 832416"/>
                  <a:gd name="connsiteY12" fmla="*/ 600320 h 916487"/>
                  <a:gd name="connsiteX13" fmla="*/ 52049 w 832416"/>
                  <a:gd name="connsiteY13" fmla="*/ 552650 h 916487"/>
                  <a:gd name="connsiteX14" fmla="*/ 45 w 832416"/>
                  <a:gd name="connsiteY14" fmla="*/ 483312 h 916487"/>
                  <a:gd name="connsiteX15" fmla="*/ 43382 w 832416"/>
                  <a:gd name="connsiteY15" fmla="*/ 513647 h 916487"/>
                  <a:gd name="connsiteX16" fmla="*/ 65050 w 832416"/>
                  <a:gd name="connsiteY16" fmla="*/ 535316 h 916487"/>
                  <a:gd name="connsiteX17" fmla="*/ 65050 w 832416"/>
                  <a:gd name="connsiteY17" fmla="*/ 470311 h 916487"/>
                  <a:gd name="connsiteX18" fmla="*/ 99719 w 832416"/>
                  <a:gd name="connsiteY18" fmla="*/ 361970 h 916487"/>
                  <a:gd name="connsiteX19" fmla="*/ 169057 w 832416"/>
                  <a:gd name="connsiteY19" fmla="*/ 283964 h 916487"/>
                  <a:gd name="connsiteX20" fmla="*/ 216727 w 832416"/>
                  <a:gd name="connsiteY20" fmla="*/ 223293 h 916487"/>
                  <a:gd name="connsiteX21" fmla="*/ 234062 w 832416"/>
                  <a:gd name="connsiteY21" fmla="*/ 175623 h 916487"/>
                  <a:gd name="connsiteX22" fmla="*/ 238396 w 832416"/>
                  <a:gd name="connsiteY22" fmla="*/ 201625 h 916487"/>
                  <a:gd name="connsiteX23" fmla="*/ 221061 w 832416"/>
                  <a:gd name="connsiteY23" fmla="*/ 244961 h 916487"/>
                  <a:gd name="connsiteX24" fmla="*/ 268731 w 832416"/>
                  <a:gd name="connsiteY24" fmla="*/ 210292 h 916487"/>
                  <a:gd name="connsiteX25" fmla="*/ 364072 w 832416"/>
                  <a:gd name="connsiteY25" fmla="*/ 145287 h 916487"/>
                  <a:gd name="connsiteX26" fmla="*/ 468079 w 832416"/>
                  <a:gd name="connsiteY26" fmla="*/ 93283 h 916487"/>
                  <a:gd name="connsiteX27" fmla="*/ 541751 w 832416"/>
                  <a:gd name="connsiteY27" fmla="*/ 2277 h 916487"/>
                  <a:gd name="connsiteX28" fmla="*/ 533084 w 832416"/>
                  <a:gd name="connsiteY28" fmla="*/ 32612 h 916487"/>
                  <a:gd name="connsiteX29" fmla="*/ 498415 w 832416"/>
                  <a:gd name="connsiteY29" fmla="*/ 88950 h 916487"/>
                  <a:gd name="connsiteX30" fmla="*/ 411742 w 832416"/>
                  <a:gd name="connsiteY30" fmla="*/ 145287 h 916487"/>
                  <a:gd name="connsiteX31" fmla="*/ 325069 w 832416"/>
                  <a:gd name="connsiteY31" fmla="*/ 188624 h 916487"/>
                  <a:gd name="connsiteX32" fmla="*/ 242729 w 832416"/>
                  <a:gd name="connsiteY32" fmla="*/ 253629 h 916487"/>
                  <a:gd name="connsiteX33" fmla="*/ 169057 w 832416"/>
                  <a:gd name="connsiteY33" fmla="*/ 318633 h 916487"/>
                  <a:gd name="connsiteX34" fmla="*/ 108386 w 832416"/>
                  <a:gd name="connsiteY34" fmla="*/ 387972 h 916487"/>
                  <a:gd name="connsiteX35" fmla="*/ 82384 w 832416"/>
                  <a:gd name="connsiteY35" fmla="*/ 504980 h 916487"/>
                  <a:gd name="connsiteX36" fmla="*/ 91052 w 832416"/>
                  <a:gd name="connsiteY36" fmla="*/ 591653 h 916487"/>
                  <a:gd name="connsiteX37" fmla="*/ 160390 w 832416"/>
                  <a:gd name="connsiteY37" fmla="*/ 656658 h 916487"/>
                  <a:gd name="connsiteX38" fmla="*/ 216727 w 832416"/>
                  <a:gd name="connsiteY38" fmla="*/ 678326 h 916487"/>
                  <a:gd name="connsiteX39" fmla="*/ 320735 w 832416"/>
                  <a:gd name="connsiteY39" fmla="*/ 665325 h 916487"/>
                  <a:gd name="connsiteX40" fmla="*/ 557593 w 832416"/>
                  <a:gd name="connsiteY40" fmla="*/ 627371 h 916487"/>
                  <a:gd name="connsiteX41" fmla="*/ 522666 w 832416"/>
                  <a:gd name="connsiteY41" fmla="*/ 556551 h 916487"/>
                  <a:gd name="connsiteX42" fmla="*/ 481102 w 832416"/>
                  <a:gd name="connsiteY42" fmla="*/ 483365 h 916487"/>
                  <a:gd name="connsiteX43" fmla="*/ 300153 w 832416"/>
                  <a:gd name="connsiteY43" fmla="*/ 434209 h 916487"/>
                  <a:gd name="connsiteX44" fmla="*/ 371856 w 832416"/>
                  <a:gd name="connsiteY44" fmla="*/ 430254 h 916487"/>
                  <a:gd name="connsiteX45" fmla="*/ 498737 w 832416"/>
                  <a:gd name="connsiteY45" fmla="*/ 460568 h 916487"/>
                  <a:gd name="connsiteX46" fmla="*/ 566693 w 832416"/>
                  <a:gd name="connsiteY46" fmla="*/ 580472 h 916487"/>
                  <a:gd name="connsiteX47" fmla="*/ 647046 w 832416"/>
                  <a:gd name="connsiteY47" fmla="*/ 645728 h 916487"/>
                  <a:gd name="connsiteX48" fmla="*/ 719431 w 832416"/>
                  <a:gd name="connsiteY48" fmla="*/ 678326 h 916487"/>
                  <a:gd name="connsiteX49" fmla="*/ 767844 w 832416"/>
                  <a:gd name="connsiteY49" fmla="*/ 768279 h 916487"/>
                  <a:gd name="connsiteX50" fmla="*/ 832106 w 832416"/>
                  <a:gd name="connsiteY50" fmla="*/ 791001 h 916487"/>
                  <a:gd name="connsiteX51" fmla="*/ 790998 w 832416"/>
                  <a:gd name="connsiteY51" fmla="*/ 916233 h 9164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706430 w 800210"/>
                  <a:gd name="connsiteY2" fmla="*/ 695661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33773 w 800210"/>
                  <a:gd name="connsiteY47" fmla="*/ 653567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1137"/>
                  <a:gd name="connsiteY0" fmla="*/ 916233 h 918310"/>
                  <a:gd name="connsiteX1" fmla="*/ 760934 w 801137"/>
                  <a:gd name="connsiteY1" fmla="*/ 819868 h 918310"/>
                  <a:gd name="connsiteX2" fmla="*/ 686520 w 801137"/>
                  <a:gd name="connsiteY2" fmla="*/ 734853 h 918310"/>
                  <a:gd name="connsiteX3" fmla="*/ 583601 w 801137"/>
                  <a:gd name="connsiteY3" fmla="*/ 651307 h 918310"/>
                  <a:gd name="connsiteX4" fmla="*/ 420409 w 801137"/>
                  <a:gd name="connsiteY4" fmla="*/ 682660 h 918310"/>
                  <a:gd name="connsiteX5" fmla="*/ 351071 w 801137"/>
                  <a:gd name="connsiteY5" fmla="*/ 738997 h 918310"/>
                  <a:gd name="connsiteX6" fmla="*/ 290400 w 801137"/>
                  <a:gd name="connsiteY6" fmla="*/ 751998 h 918310"/>
                  <a:gd name="connsiteX7" fmla="*/ 333736 w 801137"/>
                  <a:gd name="connsiteY7" fmla="*/ 734664 h 918310"/>
                  <a:gd name="connsiteX8" fmla="*/ 368405 w 801137"/>
                  <a:gd name="connsiteY8" fmla="*/ 699994 h 918310"/>
                  <a:gd name="connsiteX9" fmla="*/ 377073 w 801137"/>
                  <a:gd name="connsiteY9" fmla="*/ 682660 h 918310"/>
                  <a:gd name="connsiteX10" fmla="*/ 307734 w 801137"/>
                  <a:gd name="connsiteY10" fmla="*/ 686993 h 918310"/>
                  <a:gd name="connsiteX11" fmla="*/ 177725 w 801137"/>
                  <a:gd name="connsiteY11" fmla="*/ 691327 h 918310"/>
                  <a:gd name="connsiteX12" fmla="*/ 73717 w 801137"/>
                  <a:gd name="connsiteY12" fmla="*/ 600320 h 918310"/>
                  <a:gd name="connsiteX13" fmla="*/ 52049 w 801137"/>
                  <a:gd name="connsiteY13" fmla="*/ 552650 h 918310"/>
                  <a:gd name="connsiteX14" fmla="*/ 45 w 801137"/>
                  <a:gd name="connsiteY14" fmla="*/ 483312 h 918310"/>
                  <a:gd name="connsiteX15" fmla="*/ 43382 w 801137"/>
                  <a:gd name="connsiteY15" fmla="*/ 513647 h 918310"/>
                  <a:gd name="connsiteX16" fmla="*/ 65050 w 801137"/>
                  <a:gd name="connsiteY16" fmla="*/ 535316 h 918310"/>
                  <a:gd name="connsiteX17" fmla="*/ 65050 w 801137"/>
                  <a:gd name="connsiteY17" fmla="*/ 470311 h 918310"/>
                  <a:gd name="connsiteX18" fmla="*/ 99719 w 801137"/>
                  <a:gd name="connsiteY18" fmla="*/ 361970 h 918310"/>
                  <a:gd name="connsiteX19" fmla="*/ 169057 w 801137"/>
                  <a:gd name="connsiteY19" fmla="*/ 283964 h 918310"/>
                  <a:gd name="connsiteX20" fmla="*/ 216727 w 801137"/>
                  <a:gd name="connsiteY20" fmla="*/ 223293 h 918310"/>
                  <a:gd name="connsiteX21" fmla="*/ 234062 w 801137"/>
                  <a:gd name="connsiteY21" fmla="*/ 175623 h 918310"/>
                  <a:gd name="connsiteX22" fmla="*/ 238396 w 801137"/>
                  <a:gd name="connsiteY22" fmla="*/ 201625 h 918310"/>
                  <a:gd name="connsiteX23" fmla="*/ 221061 w 801137"/>
                  <a:gd name="connsiteY23" fmla="*/ 244961 h 918310"/>
                  <a:gd name="connsiteX24" fmla="*/ 268731 w 801137"/>
                  <a:gd name="connsiteY24" fmla="*/ 210292 h 918310"/>
                  <a:gd name="connsiteX25" fmla="*/ 364072 w 801137"/>
                  <a:gd name="connsiteY25" fmla="*/ 145287 h 918310"/>
                  <a:gd name="connsiteX26" fmla="*/ 468079 w 801137"/>
                  <a:gd name="connsiteY26" fmla="*/ 93283 h 918310"/>
                  <a:gd name="connsiteX27" fmla="*/ 541751 w 801137"/>
                  <a:gd name="connsiteY27" fmla="*/ 2277 h 918310"/>
                  <a:gd name="connsiteX28" fmla="*/ 533084 w 801137"/>
                  <a:gd name="connsiteY28" fmla="*/ 32612 h 918310"/>
                  <a:gd name="connsiteX29" fmla="*/ 498415 w 801137"/>
                  <a:gd name="connsiteY29" fmla="*/ 88950 h 918310"/>
                  <a:gd name="connsiteX30" fmla="*/ 411742 w 801137"/>
                  <a:gd name="connsiteY30" fmla="*/ 145287 h 918310"/>
                  <a:gd name="connsiteX31" fmla="*/ 325069 w 801137"/>
                  <a:gd name="connsiteY31" fmla="*/ 188624 h 918310"/>
                  <a:gd name="connsiteX32" fmla="*/ 242729 w 801137"/>
                  <a:gd name="connsiteY32" fmla="*/ 253629 h 918310"/>
                  <a:gd name="connsiteX33" fmla="*/ 169057 w 801137"/>
                  <a:gd name="connsiteY33" fmla="*/ 318633 h 918310"/>
                  <a:gd name="connsiteX34" fmla="*/ 108386 w 801137"/>
                  <a:gd name="connsiteY34" fmla="*/ 387972 h 918310"/>
                  <a:gd name="connsiteX35" fmla="*/ 82384 w 801137"/>
                  <a:gd name="connsiteY35" fmla="*/ 504980 h 918310"/>
                  <a:gd name="connsiteX36" fmla="*/ 91052 w 801137"/>
                  <a:gd name="connsiteY36" fmla="*/ 591653 h 918310"/>
                  <a:gd name="connsiteX37" fmla="*/ 160390 w 801137"/>
                  <a:gd name="connsiteY37" fmla="*/ 656658 h 918310"/>
                  <a:gd name="connsiteX38" fmla="*/ 216727 w 801137"/>
                  <a:gd name="connsiteY38" fmla="*/ 678326 h 918310"/>
                  <a:gd name="connsiteX39" fmla="*/ 320735 w 801137"/>
                  <a:gd name="connsiteY39" fmla="*/ 665325 h 918310"/>
                  <a:gd name="connsiteX40" fmla="*/ 557593 w 801137"/>
                  <a:gd name="connsiteY40" fmla="*/ 627371 h 918310"/>
                  <a:gd name="connsiteX41" fmla="*/ 522666 w 801137"/>
                  <a:gd name="connsiteY41" fmla="*/ 556551 h 918310"/>
                  <a:gd name="connsiteX42" fmla="*/ 481102 w 801137"/>
                  <a:gd name="connsiteY42" fmla="*/ 483365 h 918310"/>
                  <a:gd name="connsiteX43" fmla="*/ 300153 w 801137"/>
                  <a:gd name="connsiteY43" fmla="*/ 434209 h 918310"/>
                  <a:gd name="connsiteX44" fmla="*/ 371856 w 801137"/>
                  <a:gd name="connsiteY44" fmla="*/ 430254 h 918310"/>
                  <a:gd name="connsiteX45" fmla="*/ 498737 w 801137"/>
                  <a:gd name="connsiteY45" fmla="*/ 460568 h 918310"/>
                  <a:gd name="connsiteX46" fmla="*/ 566693 w 801137"/>
                  <a:gd name="connsiteY46" fmla="*/ 580472 h 918310"/>
                  <a:gd name="connsiteX47" fmla="*/ 633773 w 801137"/>
                  <a:gd name="connsiteY47" fmla="*/ 653567 h 918310"/>
                  <a:gd name="connsiteX48" fmla="*/ 709476 w 801137"/>
                  <a:gd name="connsiteY48" fmla="*/ 713599 h 918310"/>
                  <a:gd name="connsiteX49" fmla="*/ 754571 w 801137"/>
                  <a:gd name="connsiteY49" fmla="*/ 776118 h 918310"/>
                  <a:gd name="connsiteX50" fmla="*/ 798923 w 801137"/>
                  <a:gd name="connsiteY50" fmla="*/ 877224 h 918310"/>
                  <a:gd name="connsiteX51" fmla="*/ 790998 w 801137"/>
                  <a:gd name="connsiteY51" fmla="*/ 916233 h 91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01137" h="918310">
                    <a:moveTo>
                      <a:pt x="790998" y="916233"/>
                    </a:moveTo>
                    <a:cubicBezTo>
                      <a:pt x="784667" y="906674"/>
                      <a:pt x="778347" y="850098"/>
                      <a:pt x="760934" y="819868"/>
                    </a:cubicBezTo>
                    <a:cubicBezTo>
                      <a:pt x="743521" y="789638"/>
                      <a:pt x="716075" y="762946"/>
                      <a:pt x="686520" y="734853"/>
                    </a:cubicBezTo>
                    <a:cubicBezTo>
                      <a:pt x="656965" y="706760"/>
                      <a:pt x="627953" y="660006"/>
                      <a:pt x="583601" y="651307"/>
                    </a:cubicBezTo>
                    <a:cubicBezTo>
                      <a:pt x="539249" y="642608"/>
                      <a:pt x="459164" y="668045"/>
                      <a:pt x="420409" y="682660"/>
                    </a:cubicBezTo>
                    <a:cubicBezTo>
                      <a:pt x="381654" y="697275"/>
                      <a:pt x="372739" y="727441"/>
                      <a:pt x="351071" y="738997"/>
                    </a:cubicBezTo>
                    <a:cubicBezTo>
                      <a:pt x="329403" y="750553"/>
                      <a:pt x="293289" y="752720"/>
                      <a:pt x="290400" y="751998"/>
                    </a:cubicBezTo>
                    <a:cubicBezTo>
                      <a:pt x="287511" y="751276"/>
                      <a:pt x="320735" y="743331"/>
                      <a:pt x="333736" y="734664"/>
                    </a:cubicBezTo>
                    <a:cubicBezTo>
                      <a:pt x="346737" y="725997"/>
                      <a:pt x="361182" y="708661"/>
                      <a:pt x="368405" y="699994"/>
                    </a:cubicBezTo>
                    <a:cubicBezTo>
                      <a:pt x="375628" y="691327"/>
                      <a:pt x="387185" y="684827"/>
                      <a:pt x="377073" y="682660"/>
                    </a:cubicBezTo>
                    <a:cubicBezTo>
                      <a:pt x="366961" y="680493"/>
                      <a:pt x="340959" y="685548"/>
                      <a:pt x="307734" y="686993"/>
                    </a:cubicBezTo>
                    <a:cubicBezTo>
                      <a:pt x="274509" y="688438"/>
                      <a:pt x="216728" y="705773"/>
                      <a:pt x="177725" y="691327"/>
                    </a:cubicBezTo>
                    <a:cubicBezTo>
                      <a:pt x="138722" y="676881"/>
                      <a:pt x="94663" y="623433"/>
                      <a:pt x="73717" y="600320"/>
                    </a:cubicBezTo>
                    <a:cubicBezTo>
                      <a:pt x="52771" y="577207"/>
                      <a:pt x="64328" y="572151"/>
                      <a:pt x="52049" y="552650"/>
                    </a:cubicBezTo>
                    <a:cubicBezTo>
                      <a:pt x="39770" y="533149"/>
                      <a:pt x="1490" y="489813"/>
                      <a:pt x="45" y="483312"/>
                    </a:cubicBezTo>
                    <a:cubicBezTo>
                      <a:pt x="-1399" y="476812"/>
                      <a:pt x="32548" y="504980"/>
                      <a:pt x="43382" y="513647"/>
                    </a:cubicBezTo>
                    <a:cubicBezTo>
                      <a:pt x="54216" y="522314"/>
                      <a:pt x="61439" y="542539"/>
                      <a:pt x="65050" y="535316"/>
                    </a:cubicBezTo>
                    <a:cubicBezTo>
                      <a:pt x="68661" y="528093"/>
                      <a:pt x="59272" y="499202"/>
                      <a:pt x="65050" y="470311"/>
                    </a:cubicBezTo>
                    <a:cubicBezTo>
                      <a:pt x="70828" y="441420"/>
                      <a:pt x="82385" y="393028"/>
                      <a:pt x="99719" y="361970"/>
                    </a:cubicBezTo>
                    <a:cubicBezTo>
                      <a:pt x="117053" y="330912"/>
                      <a:pt x="149556" y="307077"/>
                      <a:pt x="169057" y="283964"/>
                    </a:cubicBezTo>
                    <a:cubicBezTo>
                      <a:pt x="188558" y="260851"/>
                      <a:pt x="205893" y="241350"/>
                      <a:pt x="216727" y="223293"/>
                    </a:cubicBezTo>
                    <a:cubicBezTo>
                      <a:pt x="227561" y="205236"/>
                      <a:pt x="230451" y="179234"/>
                      <a:pt x="234062" y="175623"/>
                    </a:cubicBezTo>
                    <a:cubicBezTo>
                      <a:pt x="237673" y="172012"/>
                      <a:pt x="240563" y="190069"/>
                      <a:pt x="238396" y="201625"/>
                    </a:cubicBezTo>
                    <a:cubicBezTo>
                      <a:pt x="236229" y="213181"/>
                      <a:pt x="216005" y="243517"/>
                      <a:pt x="221061" y="244961"/>
                    </a:cubicBezTo>
                    <a:cubicBezTo>
                      <a:pt x="226117" y="246405"/>
                      <a:pt x="244896" y="226904"/>
                      <a:pt x="268731" y="210292"/>
                    </a:cubicBezTo>
                    <a:cubicBezTo>
                      <a:pt x="292566" y="193680"/>
                      <a:pt x="330847" y="164788"/>
                      <a:pt x="364072" y="145287"/>
                    </a:cubicBezTo>
                    <a:cubicBezTo>
                      <a:pt x="397297" y="125786"/>
                      <a:pt x="438466" y="117118"/>
                      <a:pt x="468079" y="93283"/>
                    </a:cubicBezTo>
                    <a:cubicBezTo>
                      <a:pt x="497692" y="69448"/>
                      <a:pt x="530917" y="12389"/>
                      <a:pt x="541751" y="2277"/>
                    </a:cubicBezTo>
                    <a:cubicBezTo>
                      <a:pt x="552585" y="-7835"/>
                      <a:pt x="540307" y="18167"/>
                      <a:pt x="533084" y="32612"/>
                    </a:cubicBezTo>
                    <a:cubicBezTo>
                      <a:pt x="525861" y="47058"/>
                      <a:pt x="518639" y="70171"/>
                      <a:pt x="498415" y="88950"/>
                    </a:cubicBezTo>
                    <a:cubicBezTo>
                      <a:pt x="478191" y="107729"/>
                      <a:pt x="440633" y="128675"/>
                      <a:pt x="411742" y="145287"/>
                    </a:cubicBezTo>
                    <a:cubicBezTo>
                      <a:pt x="382851" y="161899"/>
                      <a:pt x="353238" y="170567"/>
                      <a:pt x="325069" y="188624"/>
                    </a:cubicBezTo>
                    <a:cubicBezTo>
                      <a:pt x="296900" y="206681"/>
                      <a:pt x="268731" y="231961"/>
                      <a:pt x="242729" y="253629"/>
                    </a:cubicBezTo>
                    <a:cubicBezTo>
                      <a:pt x="216727" y="275297"/>
                      <a:pt x="191447" y="296243"/>
                      <a:pt x="169057" y="318633"/>
                    </a:cubicBezTo>
                    <a:cubicBezTo>
                      <a:pt x="146667" y="341023"/>
                      <a:pt x="122831" y="356914"/>
                      <a:pt x="108386" y="387972"/>
                    </a:cubicBezTo>
                    <a:cubicBezTo>
                      <a:pt x="93941" y="419030"/>
                      <a:pt x="85273" y="471033"/>
                      <a:pt x="82384" y="504980"/>
                    </a:cubicBezTo>
                    <a:cubicBezTo>
                      <a:pt x="79495" y="538927"/>
                      <a:pt x="78051" y="566373"/>
                      <a:pt x="91052" y="591653"/>
                    </a:cubicBezTo>
                    <a:cubicBezTo>
                      <a:pt x="104053" y="616933"/>
                      <a:pt x="139444" y="642213"/>
                      <a:pt x="160390" y="656658"/>
                    </a:cubicBezTo>
                    <a:cubicBezTo>
                      <a:pt x="181336" y="671103"/>
                      <a:pt x="190003" y="676882"/>
                      <a:pt x="216727" y="678326"/>
                    </a:cubicBezTo>
                    <a:cubicBezTo>
                      <a:pt x="243451" y="679770"/>
                      <a:pt x="263924" y="673818"/>
                      <a:pt x="320735" y="665325"/>
                    </a:cubicBezTo>
                    <a:cubicBezTo>
                      <a:pt x="377546" y="656833"/>
                      <a:pt x="523938" y="645500"/>
                      <a:pt x="557593" y="627371"/>
                    </a:cubicBezTo>
                    <a:cubicBezTo>
                      <a:pt x="591248" y="609242"/>
                      <a:pt x="535414" y="580552"/>
                      <a:pt x="522666" y="556551"/>
                    </a:cubicBezTo>
                    <a:cubicBezTo>
                      <a:pt x="509918" y="532550"/>
                      <a:pt x="518187" y="503755"/>
                      <a:pt x="481102" y="483365"/>
                    </a:cubicBezTo>
                    <a:cubicBezTo>
                      <a:pt x="444017" y="462975"/>
                      <a:pt x="318361" y="443061"/>
                      <a:pt x="300153" y="434209"/>
                    </a:cubicBezTo>
                    <a:cubicBezTo>
                      <a:pt x="281945" y="425357"/>
                      <a:pt x="338759" y="425861"/>
                      <a:pt x="371856" y="430254"/>
                    </a:cubicBezTo>
                    <a:cubicBezTo>
                      <a:pt x="444774" y="450931"/>
                      <a:pt x="466264" y="435532"/>
                      <a:pt x="498737" y="460568"/>
                    </a:cubicBezTo>
                    <a:cubicBezTo>
                      <a:pt x="531210" y="485604"/>
                      <a:pt x="544187" y="548306"/>
                      <a:pt x="566693" y="580472"/>
                    </a:cubicBezTo>
                    <a:cubicBezTo>
                      <a:pt x="589199" y="612638"/>
                      <a:pt x="609976" y="631379"/>
                      <a:pt x="633773" y="653567"/>
                    </a:cubicBezTo>
                    <a:cubicBezTo>
                      <a:pt x="657570" y="675755"/>
                      <a:pt x="689343" y="693174"/>
                      <a:pt x="709476" y="713599"/>
                    </a:cubicBezTo>
                    <a:cubicBezTo>
                      <a:pt x="729609" y="734024"/>
                      <a:pt x="735792" y="757339"/>
                      <a:pt x="754571" y="776118"/>
                    </a:cubicBezTo>
                    <a:cubicBezTo>
                      <a:pt x="773350" y="794897"/>
                      <a:pt x="792852" y="853872"/>
                      <a:pt x="798923" y="877224"/>
                    </a:cubicBezTo>
                    <a:cubicBezTo>
                      <a:pt x="804994" y="900576"/>
                      <a:pt x="797329" y="925792"/>
                      <a:pt x="790998" y="916233"/>
                    </a:cubicBezTo>
                    <a:close/>
                  </a:path>
                </a:pathLst>
              </a:cu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 rot="5081172">
                <a:off x="6399069" y="2854535"/>
                <a:ext cx="142876" cy="71438"/>
              </a:xfrm>
              <a:prstGeom prst="ellipse">
                <a:avLst/>
              </a:pr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39113" y="3156128"/>
              <a:ext cx="1490924" cy="979873"/>
              <a:chOff x="4621354" y="-4417019"/>
              <a:chExt cx="1107693" cy="714474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21354" y="-4128934"/>
                <a:ext cx="857809" cy="426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err="1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Mesolimbic</a:t>
                </a:r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 pathway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15" name="Straight Arrow Connector 14"/>
              <p:cNvCxnSpPr>
                <a:endCxn id="16" idx="44"/>
              </p:cNvCxnSpPr>
              <p:nvPr/>
            </p:nvCxnSpPr>
            <p:spPr bwMode="auto">
              <a:xfrm flipV="1">
                <a:off x="5219726" y="-4417019"/>
                <a:ext cx="509321" cy="331099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18" name="Group 17"/>
          <p:cNvGrpSpPr/>
          <p:nvPr/>
        </p:nvGrpSpPr>
        <p:grpSpPr>
          <a:xfrm>
            <a:off x="1600677" y="1923737"/>
            <a:ext cx="2403640" cy="1855565"/>
            <a:chOff x="1640005" y="1923737"/>
            <a:chExt cx="2403640" cy="1855565"/>
          </a:xfrm>
        </p:grpSpPr>
        <p:grpSp>
          <p:nvGrpSpPr>
            <p:cNvPr id="19" name="Group 18"/>
            <p:cNvGrpSpPr/>
            <p:nvPr/>
          </p:nvGrpSpPr>
          <p:grpSpPr>
            <a:xfrm>
              <a:off x="1640005" y="2874073"/>
              <a:ext cx="818894" cy="905229"/>
              <a:chOff x="1933913" y="2800993"/>
              <a:chExt cx="818894" cy="905229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1933913" y="2800993"/>
                <a:ext cx="818894" cy="879574"/>
              </a:xfrm>
              <a:custGeom>
                <a:avLst/>
                <a:gdLst>
                  <a:gd name="connsiteX0" fmla="*/ 492125 w 496887"/>
                  <a:gd name="connsiteY0" fmla="*/ 566737 h 568324"/>
                  <a:gd name="connsiteX1" fmla="*/ 444500 w 496887"/>
                  <a:gd name="connsiteY1" fmla="*/ 404812 h 568324"/>
                  <a:gd name="connsiteX2" fmla="*/ 349250 w 496887"/>
                  <a:gd name="connsiteY2" fmla="*/ 290512 h 568324"/>
                  <a:gd name="connsiteX3" fmla="*/ 254000 w 496887"/>
                  <a:gd name="connsiteY3" fmla="*/ 166687 h 568324"/>
                  <a:gd name="connsiteX4" fmla="*/ 82550 w 496887"/>
                  <a:gd name="connsiteY4" fmla="*/ 157162 h 568324"/>
                  <a:gd name="connsiteX5" fmla="*/ 6350 w 496887"/>
                  <a:gd name="connsiteY5" fmla="*/ 100012 h 568324"/>
                  <a:gd name="connsiteX6" fmla="*/ 44450 w 496887"/>
                  <a:gd name="connsiteY6" fmla="*/ 128587 h 568324"/>
                  <a:gd name="connsiteX7" fmla="*/ 92075 w 496887"/>
                  <a:gd name="connsiteY7" fmla="*/ 138112 h 568324"/>
                  <a:gd name="connsiteX8" fmla="*/ 149225 w 496887"/>
                  <a:gd name="connsiteY8" fmla="*/ 138112 h 568324"/>
                  <a:gd name="connsiteX9" fmla="*/ 196850 w 496887"/>
                  <a:gd name="connsiteY9" fmla="*/ 138112 h 568324"/>
                  <a:gd name="connsiteX10" fmla="*/ 225425 w 496887"/>
                  <a:gd name="connsiteY10" fmla="*/ 138112 h 568324"/>
                  <a:gd name="connsiteX11" fmla="*/ 206375 w 496887"/>
                  <a:gd name="connsiteY11" fmla="*/ 42862 h 568324"/>
                  <a:gd name="connsiteX12" fmla="*/ 225425 w 496887"/>
                  <a:gd name="connsiteY12" fmla="*/ 71437 h 568324"/>
                  <a:gd name="connsiteX13" fmla="*/ 244475 w 496887"/>
                  <a:gd name="connsiteY13" fmla="*/ 128587 h 568324"/>
                  <a:gd name="connsiteX14" fmla="*/ 282575 w 496887"/>
                  <a:gd name="connsiteY14" fmla="*/ 157162 h 568324"/>
                  <a:gd name="connsiteX15" fmla="*/ 311150 w 496887"/>
                  <a:gd name="connsiteY15" fmla="*/ 176212 h 568324"/>
                  <a:gd name="connsiteX16" fmla="*/ 311150 w 496887"/>
                  <a:gd name="connsiteY16" fmla="*/ 80962 h 568324"/>
                  <a:gd name="connsiteX17" fmla="*/ 339725 w 496887"/>
                  <a:gd name="connsiteY17" fmla="*/ 4762 h 568324"/>
                  <a:gd name="connsiteX18" fmla="*/ 339725 w 496887"/>
                  <a:gd name="connsiteY18" fmla="*/ 52387 h 568324"/>
                  <a:gd name="connsiteX19" fmla="*/ 330200 w 496887"/>
                  <a:gd name="connsiteY19" fmla="*/ 128587 h 568324"/>
                  <a:gd name="connsiteX20" fmla="*/ 349250 w 496887"/>
                  <a:gd name="connsiteY20" fmla="*/ 233362 h 568324"/>
                  <a:gd name="connsiteX21" fmla="*/ 415925 w 496887"/>
                  <a:gd name="connsiteY21" fmla="*/ 319087 h 568324"/>
                  <a:gd name="connsiteX22" fmla="*/ 473075 w 496887"/>
                  <a:gd name="connsiteY22" fmla="*/ 395287 h 568324"/>
                  <a:gd name="connsiteX23" fmla="*/ 492125 w 496887"/>
                  <a:gd name="connsiteY23" fmla="*/ 566737 h 568324"/>
                  <a:gd name="connsiteX0" fmla="*/ 650430 w 650542"/>
                  <a:gd name="connsiteY0" fmla="*/ 481445 h 481481"/>
                  <a:gd name="connsiteX1" fmla="*/ 439017 w 650542"/>
                  <a:gd name="connsiteY1" fmla="*/ 400530 h 481481"/>
                  <a:gd name="connsiteX2" fmla="*/ 343767 w 650542"/>
                  <a:gd name="connsiteY2" fmla="*/ 286230 h 481481"/>
                  <a:gd name="connsiteX3" fmla="*/ 248517 w 650542"/>
                  <a:gd name="connsiteY3" fmla="*/ 162405 h 481481"/>
                  <a:gd name="connsiteX4" fmla="*/ 77067 w 650542"/>
                  <a:gd name="connsiteY4" fmla="*/ 152880 h 481481"/>
                  <a:gd name="connsiteX5" fmla="*/ 867 w 650542"/>
                  <a:gd name="connsiteY5" fmla="*/ 95730 h 481481"/>
                  <a:gd name="connsiteX6" fmla="*/ 38967 w 650542"/>
                  <a:gd name="connsiteY6" fmla="*/ 124305 h 481481"/>
                  <a:gd name="connsiteX7" fmla="*/ 86592 w 650542"/>
                  <a:gd name="connsiteY7" fmla="*/ 133830 h 481481"/>
                  <a:gd name="connsiteX8" fmla="*/ 143742 w 650542"/>
                  <a:gd name="connsiteY8" fmla="*/ 133830 h 481481"/>
                  <a:gd name="connsiteX9" fmla="*/ 191367 w 650542"/>
                  <a:gd name="connsiteY9" fmla="*/ 133830 h 481481"/>
                  <a:gd name="connsiteX10" fmla="*/ 219942 w 650542"/>
                  <a:gd name="connsiteY10" fmla="*/ 133830 h 481481"/>
                  <a:gd name="connsiteX11" fmla="*/ 200892 w 650542"/>
                  <a:gd name="connsiteY11" fmla="*/ 38580 h 481481"/>
                  <a:gd name="connsiteX12" fmla="*/ 219942 w 650542"/>
                  <a:gd name="connsiteY12" fmla="*/ 67155 h 481481"/>
                  <a:gd name="connsiteX13" fmla="*/ 238992 w 650542"/>
                  <a:gd name="connsiteY13" fmla="*/ 124305 h 481481"/>
                  <a:gd name="connsiteX14" fmla="*/ 277092 w 650542"/>
                  <a:gd name="connsiteY14" fmla="*/ 152880 h 481481"/>
                  <a:gd name="connsiteX15" fmla="*/ 305667 w 650542"/>
                  <a:gd name="connsiteY15" fmla="*/ 171930 h 481481"/>
                  <a:gd name="connsiteX16" fmla="*/ 305667 w 650542"/>
                  <a:gd name="connsiteY16" fmla="*/ 76680 h 481481"/>
                  <a:gd name="connsiteX17" fmla="*/ 334242 w 650542"/>
                  <a:gd name="connsiteY17" fmla="*/ 480 h 481481"/>
                  <a:gd name="connsiteX18" fmla="*/ 334242 w 650542"/>
                  <a:gd name="connsiteY18" fmla="*/ 48105 h 481481"/>
                  <a:gd name="connsiteX19" fmla="*/ 324717 w 650542"/>
                  <a:gd name="connsiteY19" fmla="*/ 124305 h 481481"/>
                  <a:gd name="connsiteX20" fmla="*/ 343767 w 650542"/>
                  <a:gd name="connsiteY20" fmla="*/ 229080 h 481481"/>
                  <a:gd name="connsiteX21" fmla="*/ 410442 w 650542"/>
                  <a:gd name="connsiteY21" fmla="*/ 314805 h 481481"/>
                  <a:gd name="connsiteX22" fmla="*/ 467592 w 650542"/>
                  <a:gd name="connsiteY22" fmla="*/ 391005 h 481481"/>
                  <a:gd name="connsiteX23" fmla="*/ 650430 w 650542"/>
                  <a:gd name="connsiteY23" fmla="*/ 481445 h 481481"/>
                  <a:gd name="connsiteX0" fmla="*/ 650430 w 651713"/>
                  <a:gd name="connsiteY0" fmla="*/ 481445 h 481768"/>
                  <a:gd name="connsiteX1" fmla="*/ 439017 w 651713"/>
                  <a:gd name="connsiteY1" fmla="*/ 400530 h 481768"/>
                  <a:gd name="connsiteX2" fmla="*/ 343767 w 651713"/>
                  <a:gd name="connsiteY2" fmla="*/ 286230 h 481768"/>
                  <a:gd name="connsiteX3" fmla="*/ 248517 w 651713"/>
                  <a:gd name="connsiteY3" fmla="*/ 162405 h 481768"/>
                  <a:gd name="connsiteX4" fmla="*/ 77067 w 651713"/>
                  <a:gd name="connsiteY4" fmla="*/ 152880 h 481768"/>
                  <a:gd name="connsiteX5" fmla="*/ 867 w 651713"/>
                  <a:gd name="connsiteY5" fmla="*/ 95730 h 481768"/>
                  <a:gd name="connsiteX6" fmla="*/ 38967 w 651713"/>
                  <a:gd name="connsiteY6" fmla="*/ 124305 h 481768"/>
                  <a:gd name="connsiteX7" fmla="*/ 86592 w 651713"/>
                  <a:gd name="connsiteY7" fmla="*/ 133830 h 481768"/>
                  <a:gd name="connsiteX8" fmla="*/ 143742 w 651713"/>
                  <a:gd name="connsiteY8" fmla="*/ 133830 h 481768"/>
                  <a:gd name="connsiteX9" fmla="*/ 191367 w 651713"/>
                  <a:gd name="connsiteY9" fmla="*/ 133830 h 481768"/>
                  <a:gd name="connsiteX10" fmla="*/ 219942 w 651713"/>
                  <a:gd name="connsiteY10" fmla="*/ 133830 h 481768"/>
                  <a:gd name="connsiteX11" fmla="*/ 200892 w 651713"/>
                  <a:gd name="connsiteY11" fmla="*/ 38580 h 481768"/>
                  <a:gd name="connsiteX12" fmla="*/ 219942 w 651713"/>
                  <a:gd name="connsiteY12" fmla="*/ 67155 h 481768"/>
                  <a:gd name="connsiteX13" fmla="*/ 238992 w 651713"/>
                  <a:gd name="connsiteY13" fmla="*/ 124305 h 481768"/>
                  <a:gd name="connsiteX14" fmla="*/ 277092 w 651713"/>
                  <a:gd name="connsiteY14" fmla="*/ 152880 h 481768"/>
                  <a:gd name="connsiteX15" fmla="*/ 305667 w 651713"/>
                  <a:gd name="connsiteY15" fmla="*/ 171930 h 481768"/>
                  <a:gd name="connsiteX16" fmla="*/ 305667 w 651713"/>
                  <a:gd name="connsiteY16" fmla="*/ 76680 h 481768"/>
                  <a:gd name="connsiteX17" fmla="*/ 334242 w 651713"/>
                  <a:gd name="connsiteY17" fmla="*/ 480 h 481768"/>
                  <a:gd name="connsiteX18" fmla="*/ 334242 w 651713"/>
                  <a:gd name="connsiteY18" fmla="*/ 48105 h 481768"/>
                  <a:gd name="connsiteX19" fmla="*/ 324717 w 651713"/>
                  <a:gd name="connsiteY19" fmla="*/ 124305 h 481768"/>
                  <a:gd name="connsiteX20" fmla="*/ 343767 w 651713"/>
                  <a:gd name="connsiteY20" fmla="*/ 229080 h 481768"/>
                  <a:gd name="connsiteX21" fmla="*/ 410442 w 651713"/>
                  <a:gd name="connsiteY21" fmla="*/ 314805 h 481768"/>
                  <a:gd name="connsiteX22" fmla="*/ 522188 w 651713"/>
                  <a:gd name="connsiteY22" fmla="*/ 370752 h 481768"/>
                  <a:gd name="connsiteX23" fmla="*/ 650430 w 651713"/>
                  <a:gd name="connsiteY23" fmla="*/ 481445 h 481768"/>
                  <a:gd name="connsiteX0" fmla="*/ 650430 w 650659"/>
                  <a:gd name="connsiteY0" fmla="*/ 481445 h 481471"/>
                  <a:gd name="connsiteX1" fmla="*/ 489413 w 650659"/>
                  <a:gd name="connsiteY1" fmla="*/ 380277 h 481471"/>
                  <a:gd name="connsiteX2" fmla="*/ 343767 w 650659"/>
                  <a:gd name="connsiteY2" fmla="*/ 286230 h 481471"/>
                  <a:gd name="connsiteX3" fmla="*/ 248517 w 650659"/>
                  <a:gd name="connsiteY3" fmla="*/ 162405 h 481471"/>
                  <a:gd name="connsiteX4" fmla="*/ 77067 w 650659"/>
                  <a:gd name="connsiteY4" fmla="*/ 152880 h 481471"/>
                  <a:gd name="connsiteX5" fmla="*/ 867 w 650659"/>
                  <a:gd name="connsiteY5" fmla="*/ 95730 h 481471"/>
                  <a:gd name="connsiteX6" fmla="*/ 38967 w 650659"/>
                  <a:gd name="connsiteY6" fmla="*/ 124305 h 481471"/>
                  <a:gd name="connsiteX7" fmla="*/ 86592 w 650659"/>
                  <a:gd name="connsiteY7" fmla="*/ 133830 h 481471"/>
                  <a:gd name="connsiteX8" fmla="*/ 143742 w 650659"/>
                  <a:gd name="connsiteY8" fmla="*/ 133830 h 481471"/>
                  <a:gd name="connsiteX9" fmla="*/ 191367 w 650659"/>
                  <a:gd name="connsiteY9" fmla="*/ 133830 h 481471"/>
                  <a:gd name="connsiteX10" fmla="*/ 219942 w 650659"/>
                  <a:gd name="connsiteY10" fmla="*/ 133830 h 481471"/>
                  <a:gd name="connsiteX11" fmla="*/ 200892 w 650659"/>
                  <a:gd name="connsiteY11" fmla="*/ 38580 h 481471"/>
                  <a:gd name="connsiteX12" fmla="*/ 219942 w 650659"/>
                  <a:gd name="connsiteY12" fmla="*/ 67155 h 481471"/>
                  <a:gd name="connsiteX13" fmla="*/ 238992 w 650659"/>
                  <a:gd name="connsiteY13" fmla="*/ 124305 h 481471"/>
                  <a:gd name="connsiteX14" fmla="*/ 277092 w 650659"/>
                  <a:gd name="connsiteY14" fmla="*/ 152880 h 481471"/>
                  <a:gd name="connsiteX15" fmla="*/ 305667 w 650659"/>
                  <a:gd name="connsiteY15" fmla="*/ 171930 h 481471"/>
                  <a:gd name="connsiteX16" fmla="*/ 305667 w 650659"/>
                  <a:gd name="connsiteY16" fmla="*/ 76680 h 481471"/>
                  <a:gd name="connsiteX17" fmla="*/ 334242 w 650659"/>
                  <a:gd name="connsiteY17" fmla="*/ 480 h 481471"/>
                  <a:gd name="connsiteX18" fmla="*/ 334242 w 650659"/>
                  <a:gd name="connsiteY18" fmla="*/ 48105 h 481471"/>
                  <a:gd name="connsiteX19" fmla="*/ 324717 w 650659"/>
                  <a:gd name="connsiteY19" fmla="*/ 124305 h 481471"/>
                  <a:gd name="connsiteX20" fmla="*/ 343767 w 650659"/>
                  <a:gd name="connsiteY20" fmla="*/ 229080 h 481471"/>
                  <a:gd name="connsiteX21" fmla="*/ 410442 w 650659"/>
                  <a:gd name="connsiteY21" fmla="*/ 314805 h 481471"/>
                  <a:gd name="connsiteX22" fmla="*/ 522188 w 650659"/>
                  <a:gd name="connsiteY22" fmla="*/ 370752 h 481471"/>
                  <a:gd name="connsiteX23" fmla="*/ 650430 w 650659"/>
                  <a:gd name="connsiteY23" fmla="*/ 481445 h 481471"/>
                  <a:gd name="connsiteX0" fmla="*/ 650430 w 650659"/>
                  <a:gd name="connsiteY0" fmla="*/ 481445 h 481467"/>
                  <a:gd name="connsiteX1" fmla="*/ 489413 w 650659"/>
                  <a:gd name="connsiteY1" fmla="*/ 380277 h 481467"/>
                  <a:gd name="connsiteX2" fmla="*/ 343767 w 650659"/>
                  <a:gd name="connsiteY2" fmla="*/ 286230 h 481467"/>
                  <a:gd name="connsiteX3" fmla="*/ 248517 w 650659"/>
                  <a:gd name="connsiteY3" fmla="*/ 162405 h 481467"/>
                  <a:gd name="connsiteX4" fmla="*/ 77067 w 650659"/>
                  <a:gd name="connsiteY4" fmla="*/ 152880 h 481467"/>
                  <a:gd name="connsiteX5" fmla="*/ 867 w 650659"/>
                  <a:gd name="connsiteY5" fmla="*/ 95730 h 481467"/>
                  <a:gd name="connsiteX6" fmla="*/ 38967 w 650659"/>
                  <a:gd name="connsiteY6" fmla="*/ 124305 h 481467"/>
                  <a:gd name="connsiteX7" fmla="*/ 86592 w 650659"/>
                  <a:gd name="connsiteY7" fmla="*/ 133830 h 481467"/>
                  <a:gd name="connsiteX8" fmla="*/ 143742 w 650659"/>
                  <a:gd name="connsiteY8" fmla="*/ 133830 h 481467"/>
                  <a:gd name="connsiteX9" fmla="*/ 191367 w 650659"/>
                  <a:gd name="connsiteY9" fmla="*/ 133830 h 481467"/>
                  <a:gd name="connsiteX10" fmla="*/ 219942 w 650659"/>
                  <a:gd name="connsiteY10" fmla="*/ 133830 h 481467"/>
                  <a:gd name="connsiteX11" fmla="*/ 200892 w 650659"/>
                  <a:gd name="connsiteY11" fmla="*/ 38580 h 481467"/>
                  <a:gd name="connsiteX12" fmla="*/ 219942 w 650659"/>
                  <a:gd name="connsiteY12" fmla="*/ 67155 h 481467"/>
                  <a:gd name="connsiteX13" fmla="*/ 238992 w 650659"/>
                  <a:gd name="connsiteY13" fmla="*/ 124305 h 481467"/>
                  <a:gd name="connsiteX14" fmla="*/ 277092 w 650659"/>
                  <a:gd name="connsiteY14" fmla="*/ 152880 h 481467"/>
                  <a:gd name="connsiteX15" fmla="*/ 305667 w 650659"/>
                  <a:gd name="connsiteY15" fmla="*/ 171930 h 481467"/>
                  <a:gd name="connsiteX16" fmla="*/ 305667 w 650659"/>
                  <a:gd name="connsiteY16" fmla="*/ 76680 h 481467"/>
                  <a:gd name="connsiteX17" fmla="*/ 334242 w 650659"/>
                  <a:gd name="connsiteY17" fmla="*/ 480 h 481467"/>
                  <a:gd name="connsiteX18" fmla="*/ 334242 w 650659"/>
                  <a:gd name="connsiteY18" fmla="*/ 48105 h 481467"/>
                  <a:gd name="connsiteX19" fmla="*/ 324717 w 650659"/>
                  <a:gd name="connsiteY19" fmla="*/ 124305 h 481467"/>
                  <a:gd name="connsiteX20" fmla="*/ 343767 w 650659"/>
                  <a:gd name="connsiteY20" fmla="*/ 229080 h 481467"/>
                  <a:gd name="connsiteX21" fmla="*/ 410442 w 650659"/>
                  <a:gd name="connsiteY21" fmla="*/ 314805 h 481467"/>
                  <a:gd name="connsiteX22" fmla="*/ 522188 w 650659"/>
                  <a:gd name="connsiteY22" fmla="*/ 370752 h 481467"/>
                  <a:gd name="connsiteX23" fmla="*/ 650430 w 650659"/>
                  <a:gd name="connsiteY23" fmla="*/ 481445 h 48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0659" h="481467">
                    <a:moveTo>
                      <a:pt x="650430" y="481445"/>
                    </a:moveTo>
                    <a:cubicBezTo>
                      <a:pt x="644968" y="483033"/>
                      <a:pt x="553122" y="401240"/>
                      <a:pt x="489413" y="380277"/>
                    </a:cubicBezTo>
                    <a:cubicBezTo>
                      <a:pt x="425704" y="359314"/>
                      <a:pt x="383916" y="322542"/>
                      <a:pt x="343767" y="286230"/>
                    </a:cubicBezTo>
                    <a:cubicBezTo>
                      <a:pt x="303618" y="249918"/>
                      <a:pt x="292967" y="184630"/>
                      <a:pt x="248517" y="162405"/>
                    </a:cubicBezTo>
                    <a:cubicBezTo>
                      <a:pt x="204067" y="140180"/>
                      <a:pt x="118342" y="163992"/>
                      <a:pt x="77067" y="152880"/>
                    </a:cubicBezTo>
                    <a:cubicBezTo>
                      <a:pt x="35792" y="141768"/>
                      <a:pt x="867" y="95730"/>
                      <a:pt x="867" y="95730"/>
                    </a:cubicBezTo>
                    <a:cubicBezTo>
                      <a:pt x="-5483" y="90968"/>
                      <a:pt x="24679" y="117955"/>
                      <a:pt x="38967" y="124305"/>
                    </a:cubicBezTo>
                    <a:cubicBezTo>
                      <a:pt x="53255" y="130655"/>
                      <a:pt x="69130" y="132243"/>
                      <a:pt x="86592" y="133830"/>
                    </a:cubicBezTo>
                    <a:cubicBezTo>
                      <a:pt x="104054" y="135417"/>
                      <a:pt x="143742" y="133830"/>
                      <a:pt x="143742" y="133830"/>
                    </a:cubicBezTo>
                    <a:lnTo>
                      <a:pt x="191367" y="133830"/>
                    </a:lnTo>
                    <a:cubicBezTo>
                      <a:pt x="204067" y="133830"/>
                      <a:pt x="218355" y="149705"/>
                      <a:pt x="219942" y="133830"/>
                    </a:cubicBezTo>
                    <a:cubicBezTo>
                      <a:pt x="221530" y="117955"/>
                      <a:pt x="200892" y="49692"/>
                      <a:pt x="200892" y="38580"/>
                    </a:cubicBezTo>
                    <a:cubicBezTo>
                      <a:pt x="200892" y="27468"/>
                      <a:pt x="213592" y="52867"/>
                      <a:pt x="219942" y="67155"/>
                    </a:cubicBezTo>
                    <a:cubicBezTo>
                      <a:pt x="226292" y="81443"/>
                      <a:pt x="229467" y="110018"/>
                      <a:pt x="238992" y="124305"/>
                    </a:cubicBezTo>
                    <a:cubicBezTo>
                      <a:pt x="248517" y="138592"/>
                      <a:pt x="265980" y="144943"/>
                      <a:pt x="277092" y="152880"/>
                    </a:cubicBezTo>
                    <a:cubicBezTo>
                      <a:pt x="288205" y="160818"/>
                      <a:pt x="300904" y="184630"/>
                      <a:pt x="305667" y="171930"/>
                    </a:cubicBezTo>
                    <a:cubicBezTo>
                      <a:pt x="310430" y="159230"/>
                      <a:pt x="300905" y="105255"/>
                      <a:pt x="305667" y="76680"/>
                    </a:cubicBezTo>
                    <a:cubicBezTo>
                      <a:pt x="310429" y="48105"/>
                      <a:pt x="329480" y="5242"/>
                      <a:pt x="334242" y="480"/>
                    </a:cubicBezTo>
                    <a:cubicBezTo>
                      <a:pt x="339004" y="-4282"/>
                      <a:pt x="335829" y="27468"/>
                      <a:pt x="334242" y="48105"/>
                    </a:cubicBezTo>
                    <a:cubicBezTo>
                      <a:pt x="332655" y="68742"/>
                      <a:pt x="323130" y="94143"/>
                      <a:pt x="324717" y="124305"/>
                    </a:cubicBezTo>
                    <a:cubicBezTo>
                      <a:pt x="326304" y="154467"/>
                      <a:pt x="329480" y="197330"/>
                      <a:pt x="343767" y="229080"/>
                    </a:cubicBezTo>
                    <a:cubicBezTo>
                      <a:pt x="358055" y="260830"/>
                      <a:pt x="389804" y="287817"/>
                      <a:pt x="410442" y="314805"/>
                    </a:cubicBezTo>
                    <a:cubicBezTo>
                      <a:pt x="431080" y="341793"/>
                      <a:pt x="482190" y="342979"/>
                      <a:pt x="522188" y="370752"/>
                    </a:cubicBezTo>
                    <a:cubicBezTo>
                      <a:pt x="562186" y="398525"/>
                      <a:pt x="655893" y="479858"/>
                      <a:pt x="650430" y="48144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3522480">
                <a:off x="2618861" y="3584286"/>
                <a:ext cx="158407" cy="8546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840570" y="1923737"/>
              <a:ext cx="1203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Nigrostriatal</a:t>
              </a:r>
              <a:endParaRPr lang="en-GB" b="1" i="0" dirty="0" smtClean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  <a:p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1" name="Straight Arrow Connector 20"/>
            <p:cNvCxnSpPr>
              <a:endCxn id="22" idx="20"/>
            </p:cNvCxnSpPr>
            <p:nvPr/>
          </p:nvCxnSpPr>
          <p:spPr bwMode="auto">
            <a:xfrm flipH="1">
              <a:off x="2072657" y="2435272"/>
              <a:ext cx="994472" cy="8572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500224" y="1773888"/>
            <a:ext cx="1629971" cy="1103132"/>
            <a:chOff x="539552" y="1773888"/>
            <a:chExt cx="1629971" cy="1103132"/>
          </a:xfrm>
        </p:grpSpPr>
        <p:sp>
          <p:nvSpPr>
            <p:cNvPr id="25" name="TextBox 24"/>
            <p:cNvSpPr txBox="1"/>
            <p:nvPr/>
          </p:nvSpPr>
          <p:spPr>
            <a:xfrm>
              <a:off x="539552" y="1773888"/>
              <a:ext cx="1629971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Mesocortical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6" name="Straight Arrow Connector 25"/>
            <p:cNvCxnSpPr>
              <a:endCxn id="16" idx="20"/>
            </p:cNvCxnSpPr>
            <p:nvPr/>
          </p:nvCxnSpPr>
          <p:spPr bwMode="auto">
            <a:xfrm>
              <a:off x="1220304" y="2315955"/>
              <a:ext cx="123312" cy="56106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1169098" y="3470160"/>
            <a:ext cx="2391459" cy="2186124"/>
            <a:chOff x="1208426" y="3470160"/>
            <a:chExt cx="2391459" cy="2186124"/>
          </a:xfrm>
        </p:grpSpPr>
        <p:sp>
          <p:nvSpPr>
            <p:cNvPr id="28" name="TextBox 27"/>
            <p:cNvSpPr txBox="1"/>
            <p:nvPr/>
          </p:nvSpPr>
          <p:spPr>
            <a:xfrm>
              <a:off x="1208426" y="4854291"/>
              <a:ext cx="2391459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Tuberoinfundibular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1875878" y="3725875"/>
              <a:ext cx="8775" cy="112841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30" name="Group 29"/>
            <p:cNvGrpSpPr/>
            <p:nvPr/>
          </p:nvGrpSpPr>
          <p:grpSpPr>
            <a:xfrm>
              <a:off x="1740663" y="3470160"/>
              <a:ext cx="284535" cy="194708"/>
              <a:chOff x="2034571" y="3397080"/>
              <a:chExt cx="284535" cy="194708"/>
            </a:xfrm>
          </p:grpSpPr>
          <p:sp>
            <p:nvSpPr>
              <p:cNvPr id="31" name="Freeform 30"/>
              <p:cNvSpPr>
                <a:spLocks noChangeAspect="1"/>
              </p:cNvSpPr>
              <p:nvPr/>
            </p:nvSpPr>
            <p:spPr bwMode="auto">
              <a:xfrm rot="8859552">
                <a:off x="2034571" y="3397080"/>
                <a:ext cx="284535" cy="194708"/>
              </a:xfrm>
              <a:custGeom>
                <a:avLst/>
                <a:gdLst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27811 w 217264"/>
                  <a:gd name="connsiteY7" fmla="*/ 121734 h 152460"/>
                  <a:gd name="connsiteX8" fmla="*/ 147690 w 217264"/>
                  <a:gd name="connsiteY8" fmla="*/ 81978 h 152460"/>
                  <a:gd name="connsiteX9" fmla="*/ 177507 w 217264"/>
                  <a:gd name="connsiteY9" fmla="*/ 72039 h 152460"/>
                  <a:gd name="connsiteX10" fmla="*/ 217264 w 217264"/>
                  <a:gd name="connsiteY10" fmla="*/ 151552 h 152460"/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47690 w 217264"/>
                  <a:gd name="connsiteY7" fmla="*/ 81978 h 152460"/>
                  <a:gd name="connsiteX8" fmla="*/ 177507 w 217264"/>
                  <a:gd name="connsiteY8" fmla="*/ 72039 h 152460"/>
                  <a:gd name="connsiteX9" fmla="*/ 217264 w 217264"/>
                  <a:gd name="connsiteY9" fmla="*/ 151552 h 152460"/>
                  <a:gd name="connsiteX0" fmla="*/ 217264 w 217264"/>
                  <a:gd name="connsiteY0" fmla="*/ 151552 h 152451"/>
                  <a:gd name="connsiteX1" fmla="*/ 177507 w 217264"/>
                  <a:gd name="connsiteY1" fmla="*/ 12404 h 152451"/>
                  <a:gd name="connsiteX2" fmla="*/ 8542 w 217264"/>
                  <a:gd name="connsiteY2" fmla="*/ 12404 h 152451"/>
                  <a:gd name="connsiteX3" fmla="*/ 28420 w 217264"/>
                  <a:gd name="connsiteY3" fmla="*/ 62100 h 152451"/>
                  <a:gd name="connsiteX4" fmla="*/ 58238 w 217264"/>
                  <a:gd name="connsiteY4" fmla="*/ 42221 h 152451"/>
                  <a:gd name="connsiteX5" fmla="*/ 117872 w 217264"/>
                  <a:gd name="connsiteY5" fmla="*/ 32282 h 152451"/>
                  <a:gd name="connsiteX6" fmla="*/ 97994 w 217264"/>
                  <a:gd name="connsiteY6" fmla="*/ 101856 h 152451"/>
                  <a:gd name="connsiteX7" fmla="*/ 136974 w 217264"/>
                  <a:gd name="connsiteY7" fmla="*/ 67174 h 152451"/>
                  <a:gd name="connsiteX8" fmla="*/ 177507 w 217264"/>
                  <a:gd name="connsiteY8" fmla="*/ 72039 h 152451"/>
                  <a:gd name="connsiteX9" fmla="*/ 217264 w 217264"/>
                  <a:gd name="connsiteY9" fmla="*/ 151552 h 152451"/>
                  <a:gd name="connsiteX0" fmla="*/ 222948 w 222948"/>
                  <a:gd name="connsiteY0" fmla="*/ 150430 h 151329"/>
                  <a:gd name="connsiteX1" fmla="*/ 183191 w 222948"/>
                  <a:gd name="connsiteY1" fmla="*/ 11282 h 151329"/>
                  <a:gd name="connsiteX2" fmla="*/ 14226 w 222948"/>
                  <a:gd name="connsiteY2" fmla="*/ 11282 h 151329"/>
                  <a:gd name="connsiteX3" fmla="*/ 15081 w 222948"/>
                  <a:gd name="connsiteY3" fmla="*/ 35944 h 151329"/>
                  <a:gd name="connsiteX4" fmla="*/ 63922 w 222948"/>
                  <a:gd name="connsiteY4" fmla="*/ 41099 h 151329"/>
                  <a:gd name="connsiteX5" fmla="*/ 123556 w 222948"/>
                  <a:gd name="connsiteY5" fmla="*/ 31160 h 151329"/>
                  <a:gd name="connsiteX6" fmla="*/ 103678 w 222948"/>
                  <a:gd name="connsiteY6" fmla="*/ 100734 h 151329"/>
                  <a:gd name="connsiteX7" fmla="*/ 142658 w 222948"/>
                  <a:gd name="connsiteY7" fmla="*/ 66052 h 151329"/>
                  <a:gd name="connsiteX8" fmla="*/ 183191 w 222948"/>
                  <a:gd name="connsiteY8" fmla="*/ 70917 h 151329"/>
                  <a:gd name="connsiteX9" fmla="*/ 222948 w 222948"/>
                  <a:gd name="connsiteY9" fmla="*/ 150430 h 151329"/>
                  <a:gd name="connsiteX0" fmla="*/ 222948 w 223116"/>
                  <a:gd name="connsiteY0" fmla="*/ 150430 h 152574"/>
                  <a:gd name="connsiteX1" fmla="*/ 183191 w 223116"/>
                  <a:gd name="connsiteY1" fmla="*/ 11282 h 152574"/>
                  <a:gd name="connsiteX2" fmla="*/ 14226 w 223116"/>
                  <a:gd name="connsiteY2" fmla="*/ 11282 h 152574"/>
                  <a:gd name="connsiteX3" fmla="*/ 15081 w 223116"/>
                  <a:gd name="connsiteY3" fmla="*/ 35944 h 152574"/>
                  <a:gd name="connsiteX4" fmla="*/ 63922 w 223116"/>
                  <a:gd name="connsiteY4" fmla="*/ 41099 h 152574"/>
                  <a:gd name="connsiteX5" fmla="*/ 123556 w 223116"/>
                  <a:gd name="connsiteY5" fmla="*/ 31160 h 152574"/>
                  <a:gd name="connsiteX6" fmla="*/ 103678 w 223116"/>
                  <a:gd name="connsiteY6" fmla="*/ 100734 h 152574"/>
                  <a:gd name="connsiteX7" fmla="*/ 142658 w 223116"/>
                  <a:gd name="connsiteY7" fmla="*/ 66052 h 152574"/>
                  <a:gd name="connsiteX8" fmla="*/ 195232 w 223116"/>
                  <a:gd name="connsiteY8" fmla="*/ 93786 h 152574"/>
                  <a:gd name="connsiteX9" fmla="*/ 222948 w 223116"/>
                  <a:gd name="connsiteY9" fmla="*/ 150430 h 152574"/>
                  <a:gd name="connsiteX0" fmla="*/ 222948 w 223086"/>
                  <a:gd name="connsiteY0" fmla="*/ 150430 h 152657"/>
                  <a:gd name="connsiteX1" fmla="*/ 183191 w 223086"/>
                  <a:gd name="connsiteY1" fmla="*/ 11282 h 152657"/>
                  <a:gd name="connsiteX2" fmla="*/ 14226 w 223086"/>
                  <a:gd name="connsiteY2" fmla="*/ 11282 h 152657"/>
                  <a:gd name="connsiteX3" fmla="*/ 15081 w 223086"/>
                  <a:gd name="connsiteY3" fmla="*/ 35944 h 152657"/>
                  <a:gd name="connsiteX4" fmla="*/ 63922 w 223086"/>
                  <a:gd name="connsiteY4" fmla="*/ 41099 h 152657"/>
                  <a:gd name="connsiteX5" fmla="*/ 123556 w 223086"/>
                  <a:gd name="connsiteY5" fmla="*/ 31160 h 152657"/>
                  <a:gd name="connsiteX6" fmla="*/ 103678 w 223086"/>
                  <a:gd name="connsiteY6" fmla="*/ 100734 h 152657"/>
                  <a:gd name="connsiteX7" fmla="*/ 166609 w 223086"/>
                  <a:gd name="connsiteY7" fmla="*/ 50520 h 152657"/>
                  <a:gd name="connsiteX8" fmla="*/ 195232 w 223086"/>
                  <a:gd name="connsiteY8" fmla="*/ 93786 h 152657"/>
                  <a:gd name="connsiteX9" fmla="*/ 222948 w 223086"/>
                  <a:gd name="connsiteY9" fmla="*/ 150430 h 1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086" h="152657">
                    <a:moveTo>
                      <a:pt x="222948" y="150430"/>
                    </a:moveTo>
                    <a:cubicBezTo>
                      <a:pt x="220941" y="136679"/>
                      <a:pt x="217978" y="34473"/>
                      <a:pt x="183191" y="11282"/>
                    </a:cubicBezTo>
                    <a:cubicBezTo>
                      <a:pt x="148404" y="-11909"/>
                      <a:pt x="42244" y="7172"/>
                      <a:pt x="14226" y="11282"/>
                    </a:cubicBezTo>
                    <a:cubicBezTo>
                      <a:pt x="-13792" y="15392"/>
                      <a:pt x="6799" y="30975"/>
                      <a:pt x="15081" y="35944"/>
                    </a:cubicBezTo>
                    <a:cubicBezTo>
                      <a:pt x="23363" y="40913"/>
                      <a:pt x="45843" y="41896"/>
                      <a:pt x="63922" y="41099"/>
                    </a:cubicBezTo>
                    <a:cubicBezTo>
                      <a:pt x="82001" y="40302"/>
                      <a:pt x="116930" y="21221"/>
                      <a:pt x="123556" y="31160"/>
                    </a:cubicBezTo>
                    <a:cubicBezTo>
                      <a:pt x="130182" y="41099"/>
                      <a:pt x="96503" y="97507"/>
                      <a:pt x="103678" y="100734"/>
                    </a:cubicBezTo>
                    <a:cubicBezTo>
                      <a:pt x="110853" y="103961"/>
                      <a:pt x="153357" y="55490"/>
                      <a:pt x="166609" y="50520"/>
                    </a:cubicBezTo>
                    <a:cubicBezTo>
                      <a:pt x="179861" y="45551"/>
                      <a:pt x="185842" y="77134"/>
                      <a:pt x="195232" y="93786"/>
                    </a:cubicBezTo>
                    <a:cubicBezTo>
                      <a:pt x="204622" y="110438"/>
                      <a:pt x="224955" y="164181"/>
                      <a:pt x="222948" y="15043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r="13500000" sx="102000" sy="102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 rot="840000">
                <a:off x="2106876" y="3416755"/>
                <a:ext cx="125820" cy="8463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36232" y="2575881"/>
            <a:ext cx="3069297" cy="2149270"/>
            <a:chOff x="136232" y="2575881"/>
            <a:chExt cx="3069297" cy="2149270"/>
          </a:xfrm>
        </p:grpSpPr>
        <p:grpSp>
          <p:nvGrpSpPr>
            <p:cNvPr id="4" name="Group 3"/>
            <p:cNvGrpSpPr/>
            <p:nvPr/>
          </p:nvGrpSpPr>
          <p:grpSpPr>
            <a:xfrm>
              <a:off x="935619" y="2575881"/>
              <a:ext cx="2269910" cy="1104720"/>
              <a:chOff x="496822" y="4653136"/>
              <a:chExt cx="2269910" cy="1104720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496822" y="4653136"/>
                <a:ext cx="2269910" cy="1079418"/>
              </a:xfrm>
              <a:custGeom>
                <a:avLst/>
                <a:gdLst>
                  <a:gd name="connsiteX0" fmla="*/ 856472 w 2269910"/>
                  <a:gd name="connsiteY0" fmla="*/ 1053536 h 1079418"/>
                  <a:gd name="connsiteX1" fmla="*/ 649995 w 2269910"/>
                  <a:gd name="connsiteY1" fmla="*/ 1053536 h 1079418"/>
                  <a:gd name="connsiteX2" fmla="*/ 364859 w 2269910"/>
                  <a:gd name="connsiteY2" fmla="*/ 955214 h 1079418"/>
                  <a:gd name="connsiteX3" fmla="*/ 256704 w 2269910"/>
                  <a:gd name="connsiteY3" fmla="*/ 896220 h 1079418"/>
                  <a:gd name="connsiteX4" fmla="*/ 138717 w 2269910"/>
                  <a:gd name="connsiteY4" fmla="*/ 797898 h 1079418"/>
                  <a:gd name="connsiteX5" fmla="*/ 1066 w 2269910"/>
                  <a:gd name="connsiteY5" fmla="*/ 719239 h 1079418"/>
                  <a:gd name="connsiteX6" fmla="*/ 79724 w 2269910"/>
                  <a:gd name="connsiteY6" fmla="*/ 729072 h 1079418"/>
                  <a:gd name="connsiteX7" fmla="*/ 168214 w 2269910"/>
                  <a:gd name="connsiteY7" fmla="*/ 768401 h 1079418"/>
                  <a:gd name="connsiteX8" fmla="*/ 237040 w 2269910"/>
                  <a:gd name="connsiteY8" fmla="*/ 807730 h 1079418"/>
                  <a:gd name="connsiteX9" fmla="*/ 266537 w 2269910"/>
                  <a:gd name="connsiteY9" fmla="*/ 699575 h 1079418"/>
                  <a:gd name="connsiteX10" fmla="*/ 345195 w 2269910"/>
                  <a:gd name="connsiteY10" fmla="*/ 532427 h 1079418"/>
                  <a:gd name="connsiteX11" fmla="*/ 541840 w 2269910"/>
                  <a:gd name="connsiteY11" fmla="*/ 394775 h 1079418"/>
                  <a:gd name="connsiteX12" fmla="*/ 689324 w 2269910"/>
                  <a:gd name="connsiteY12" fmla="*/ 276788 h 1079418"/>
                  <a:gd name="connsiteX13" fmla="*/ 708988 w 2269910"/>
                  <a:gd name="connsiteY13" fmla="*/ 178465 h 1079418"/>
                  <a:gd name="connsiteX14" fmla="*/ 718820 w 2269910"/>
                  <a:gd name="connsiteY14" fmla="*/ 1485 h 1079418"/>
                  <a:gd name="connsiteX15" fmla="*/ 748317 w 2269910"/>
                  <a:gd name="connsiteY15" fmla="*/ 99807 h 1079418"/>
                  <a:gd name="connsiteX16" fmla="*/ 748317 w 2269910"/>
                  <a:gd name="connsiteY16" fmla="*/ 207962 h 1079418"/>
                  <a:gd name="connsiteX17" fmla="*/ 767982 w 2269910"/>
                  <a:gd name="connsiteY17" fmla="*/ 266956 h 1079418"/>
                  <a:gd name="connsiteX18" fmla="*/ 876137 w 2269910"/>
                  <a:gd name="connsiteY18" fmla="*/ 227627 h 1079418"/>
                  <a:gd name="connsiteX19" fmla="*/ 1092446 w 2269910"/>
                  <a:gd name="connsiteY19" fmla="*/ 207962 h 1079418"/>
                  <a:gd name="connsiteX20" fmla="*/ 1289091 w 2269910"/>
                  <a:gd name="connsiteY20" fmla="*/ 207962 h 1079418"/>
                  <a:gd name="connsiteX21" fmla="*/ 1495569 w 2269910"/>
                  <a:gd name="connsiteY21" fmla="*/ 237459 h 1079418"/>
                  <a:gd name="connsiteX22" fmla="*/ 1652885 w 2269910"/>
                  <a:gd name="connsiteY22" fmla="*/ 139136 h 1079418"/>
                  <a:gd name="connsiteX23" fmla="*/ 1721711 w 2269910"/>
                  <a:gd name="connsiteY23" fmla="*/ 40814 h 1079418"/>
                  <a:gd name="connsiteX24" fmla="*/ 1692214 w 2269910"/>
                  <a:gd name="connsiteY24" fmla="*/ 129304 h 1079418"/>
                  <a:gd name="connsiteX25" fmla="*/ 1643053 w 2269910"/>
                  <a:gd name="connsiteY25" fmla="*/ 207962 h 1079418"/>
                  <a:gd name="connsiteX26" fmla="*/ 1544730 w 2269910"/>
                  <a:gd name="connsiteY26" fmla="*/ 257123 h 1079418"/>
                  <a:gd name="connsiteX27" fmla="*/ 1623388 w 2269910"/>
                  <a:gd name="connsiteY27" fmla="*/ 316117 h 1079418"/>
                  <a:gd name="connsiteX28" fmla="*/ 1751207 w 2269910"/>
                  <a:gd name="connsiteY28" fmla="*/ 404607 h 1079418"/>
                  <a:gd name="connsiteX29" fmla="*/ 1908524 w 2269910"/>
                  <a:gd name="connsiteY29" fmla="*/ 502930 h 1079418"/>
                  <a:gd name="connsiteX30" fmla="*/ 2036343 w 2269910"/>
                  <a:gd name="connsiteY30" fmla="*/ 512762 h 1079418"/>
                  <a:gd name="connsiteX31" fmla="*/ 2134666 w 2269910"/>
                  <a:gd name="connsiteY31" fmla="*/ 493098 h 1079418"/>
                  <a:gd name="connsiteX32" fmla="*/ 2262485 w 2269910"/>
                  <a:gd name="connsiteY32" fmla="*/ 443936 h 1079418"/>
                  <a:gd name="connsiteX33" fmla="*/ 2242820 w 2269910"/>
                  <a:gd name="connsiteY33" fmla="*/ 493098 h 1079418"/>
                  <a:gd name="connsiteX34" fmla="*/ 2144498 w 2269910"/>
                  <a:gd name="connsiteY34" fmla="*/ 542259 h 1079418"/>
                  <a:gd name="connsiteX35" fmla="*/ 2016678 w 2269910"/>
                  <a:gd name="connsiteY35" fmla="*/ 571756 h 1079418"/>
                  <a:gd name="connsiteX36" fmla="*/ 1977349 w 2269910"/>
                  <a:gd name="connsiteY36" fmla="*/ 581588 h 1079418"/>
                  <a:gd name="connsiteX37" fmla="*/ 2026511 w 2269910"/>
                  <a:gd name="connsiteY37" fmla="*/ 670078 h 1079418"/>
                  <a:gd name="connsiteX38" fmla="*/ 2085504 w 2269910"/>
                  <a:gd name="connsiteY38" fmla="*/ 797898 h 1079418"/>
                  <a:gd name="connsiteX39" fmla="*/ 2115001 w 2269910"/>
                  <a:gd name="connsiteY39" fmla="*/ 925717 h 1079418"/>
                  <a:gd name="connsiteX40" fmla="*/ 2164162 w 2269910"/>
                  <a:gd name="connsiteY40" fmla="*/ 1063368 h 1079418"/>
                  <a:gd name="connsiteX41" fmla="*/ 2124833 w 2269910"/>
                  <a:gd name="connsiteY41" fmla="*/ 1053536 h 1079418"/>
                  <a:gd name="connsiteX42" fmla="*/ 2056007 w 2269910"/>
                  <a:gd name="connsiteY42" fmla="*/ 856891 h 1079418"/>
                  <a:gd name="connsiteX43" fmla="*/ 1977349 w 2269910"/>
                  <a:gd name="connsiteY43" fmla="*/ 650414 h 1079418"/>
                  <a:gd name="connsiteX44" fmla="*/ 1829866 w 2269910"/>
                  <a:gd name="connsiteY44" fmla="*/ 522594 h 1079418"/>
                  <a:gd name="connsiteX45" fmla="*/ 1593891 w 2269910"/>
                  <a:gd name="connsiteY45" fmla="*/ 394775 h 1079418"/>
                  <a:gd name="connsiteX46" fmla="*/ 1397246 w 2269910"/>
                  <a:gd name="connsiteY46" fmla="*/ 286620 h 1079418"/>
                  <a:gd name="connsiteX47" fmla="*/ 1121943 w 2269910"/>
                  <a:gd name="connsiteY47" fmla="*/ 257123 h 1079418"/>
                  <a:gd name="connsiteX48" fmla="*/ 826975 w 2269910"/>
                  <a:gd name="connsiteY48" fmla="*/ 316117 h 1079418"/>
                  <a:gd name="connsiteX49" fmla="*/ 581169 w 2269910"/>
                  <a:gd name="connsiteY49" fmla="*/ 434104 h 1079418"/>
                  <a:gd name="connsiteX50" fmla="*/ 384524 w 2269910"/>
                  <a:gd name="connsiteY50" fmla="*/ 571756 h 1079418"/>
                  <a:gd name="connsiteX51" fmla="*/ 325530 w 2269910"/>
                  <a:gd name="connsiteY51" fmla="*/ 807730 h 1079418"/>
                  <a:gd name="connsiteX52" fmla="*/ 364859 w 2269910"/>
                  <a:gd name="connsiteY52" fmla="*/ 866723 h 1079418"/>
                  <a:gd name="connsiteX53" fmla="*/ 551672 w 2269910"/>
                  <a:gd name="connsiteY53" fmla="*/ 965046 h 1079418"/>
                  <a:gd name="connsiteX54" fmla="*/ 679491 w 2269910"/>
                  <a:gd name="connsiteY54" fmla="*/ 1014207 h 1079418"/>
                  <a:gd name="connsiteX55" fmla="*/ 797478 w 2269910"/>
                  <a:gd name="connsiteY55" fmla="*/ 1014207 h 1079418"/>
                  <a:gd name="connsiteX56" fmla="*/ 856472 w 2269910"/>
                  <a:gd name="connsiteY56" fmla="*/ 1053536 h 10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269910" h="1079418">
                    <a:moveTo>
                      <a:pt x="856472" y="1053536"/>
                    </a:moveTo>
                    <a:cubicBezTo>
                      <a:pt x="831891" y="1060091"/>
                      <a:pt x="731930" y="1069923"/>
                      <a:pt x="649995" y="1053536"/>
                    </a:cubicBezTo>
                    <a:cubicBezTo>
                      <a:pt x="568060" y="1037149"/>
                      <a:pt x="430407" y="981433"/>
                      <a:pt x="364859" y="955214"/>
                    </a:cubicBezTo>
                    <a:cubicBezTo>
                      <a:pt x="299311" y="928995"/>
                      <a:pt x="294394" y="922439"/>
                      <a:pt x="256704" y="896220"/>
                    </a:cubicBezTo>
                    <a:cubicBezTo>
                      <a:pt x="219014" y="870001"/>
                      <a:pt x="181323" y="827395"/>
                      <a:pt x="138717" y="797898"/>
                    </a:cubicBezTo>
                    <a:cubicBezTo>
                      <a:pt x="96111" y="768401"/>
                      <a:pt x="10898" y="730710"/>
                      <a:pt x="1066" y="719239"/>
                    </a:cubicBezTo>
                    <a:cubicBezTo>
                      <a:pt x="-8766" y="707768"/>
                      <a:pt x="51866" y="720878"/>
                      <a:pt x="79724" y="729072"/>
                    </a:cubicBezTo>
                    <a:cubicBezTo>
                      <a:pt x="107582" y="737266"/>
                      <a:pt x="141995" y="755291"/>
                      <a:pt x="168214" y="768401"/>
                    </a:cubicBezTo>
                    <a:cubicBezTo>
                      <a:pt x="194433" y="781511"/>
                      <a:pt x="220653" y="819201"/>
                      <a:pt x="237040" y="807730"/>
                    </a:cubicBezTo>
                    <a:cubicBezTo>
                      <a:pt x="253427" y="796259"/>
                      <a:pt x="248511" y="745459"/>
                      <a:pt x="266537" y="699575"/>
                    </a:cubicBezTo>
                    <a:cubicBezTo>
                      <a:pt x="284563" y="653691"/>
                      <a:pt x="299311" y="583227"/>
                      <a:pt x="345195" y="532427"/>
                    </a:cubicBezTo>
                    <a:cubicBezTo>
                      <a:pt x="391079" y="481627"/>
                      <a:pt x="484485" y="437381"/>
                      <a:pt x="541840" y="394775"/>
                    </a:cubicBezTo>
                    <a:cubicBezTo>
                      <a:pt x="599195" y="352169"/>
                      <a:pt x="661466" y="312840"/>
                      <a:pt x="689324" y="276788"/>
                    </a:cubicBezTo>
                    <a:cubicBezTo>
                      <a:pt x="717182" y="240736"/>
                      <a:pt x="704072" y="224349"/>
                      <a:pt x="708988" y="178465"/>
                    </a:cubicBezTo>
                    <a:cubicBezTo>
                      <a:pt x="713904" y="132581"/>
                      <a:pt x="712265" y="14595"/>
                      <a:pt x="718820" y="1485"/>
                    </a:cubicBezTo>
                    <a:cubicBezTo>
                      <a:pt x="725375" y="-11625"/>
                      <a:pt x="743401" y="65394"/>
                      <a:pt x="748317" y="99807"/>
                    </a:cubicBezTo>
                    <a:cubicBezTo>
                      <a:pt x="753233" y="134220"/>
                      <a:pt x="745039" y="180104"/>
                      <a:pt x="748317" y="207962"/>
                    </a:cubicBezTo>
                    <a:cubicBezTo>
                      <a:pt x="751594" y="235820"/>
                      <a:pt x="746679" y="263678"/>
                      <a:pt x="767982" y="266956"/>
                    </a:cubicBezTo>
                    <a:cubicBezTo>
                      <a:pt x="789285" y="270234"/>
                      <a:pt x="822060" y="237459"/>
                      <a:pt x="876137" y="227627"/>
                    </a:cubicBezTo>
                    <a:cubicBezTo>
                      <a:pt x="930214" y="217795"/>
                      <a:pt x="1023620" y="211239"/>
                      <a:pt x="1092446" y="207962"/>
                    </a:cubicBezTo>
                    <a:cubicBezTo>
                      <a:pt x="1161272" y="204685"/>
                      <a:pt x="1221904" y="203046"/>
                      <a:pt x="1289091" y="207962"/>
                    </a:cubicBezTo>
                    <a:cubicBezTo>
                      <a:pt x="1356278" y="212878"/>
                      <a:pt x="1434937" y="248930"/>
                      <a:pt x="1495569" y="237459"/>
                    </a:cubicBezTo>
                    <a:cubicBezTo>
                      <a:pt x="1556201" y="225988"/>
                      <a:pt x="1615195" y="171910"/>
                      <a:pt x="1652885" y="139136"/>
                    </a:cubicBezTo>
                    <a:cubicBezTo>
                      <a:pt x="1690575" y="106362"/>
                      <a:pt x="1715156" y="42453"/>
                      <a:pt x="1721711" y="40814"/>
                    </a:cubicBezTo>
                    <a:cubicBezTo>
                      <a:pt x="1728266" y="39175"/>
                      <a:pt x="1705324" y="101446"/>
                      <a:pt x="1692214" y="129304"/>
                    </a:cubicBezTo>
                    <a:cubicBezTo>
                      <a:pt x="1679104" y="157162"/>
                      <a:pt x="1667634" y="186659"/>
                      <a:pt x="1643053" y="207962"/>
                    </a:cubicBezTo>
                    <a:cubicBezTo>
                      <a:pt x="1618472" y="229265"/>
                      <a:pt x="1548007" y="239097"/>
                      <a:pt x="1544730" y="257123"/>
                    </a:cubicBezTo>
                    <a:cubicBezTo>
                      <a:pt x="1541453" y="275149"/>
                      <a:pt x="1588975" y="291536"/>
                      <a:pt x="1623388" y="316117"/>
                    </a:cubicBezTo>
                    <a:cubicBezTo>
                      <a:pt x="1657801" y="340698"/>
                      <a:pt x="1703684" y="373472"/>
                      <a:pt x="1751207" y="404607"/>
                    </a:cubicBezTo>
                    <a:cubicBezTo>
                      <a:pt x="1798730" y="435742"/>
                      <a:pt x="1861001" y="484904"/>
                      <a:pt x="1908524" y="502930"/>
                    </a:cubicBezTo>
                    <a:cubicBezTo>
                      <a:pt x="1956047" y="520956"/>
                      <a:pt x="1998653" y="514401"/>
                      <a:pt x="2036343" y="512762"/>
                    </a:cubicBezTo>
                    <a:cubicBezTo>
                      <a:pt x="2074033" y="511123"/>
                      <a:pt x="2096976" y="504569"/>
                      <a:pt x="2134666" y="493098"/>
                    </a:cubicBezTo>
                    <a:cubicBezTo>
                      <a:pt x="2172356" y="481627"/>
                      <a:pt x="2244459" y="443936"/>
                      <a:pt x="2262485" y="443936"/>
                    </a:cubicBezTo>
                    <a:cubicBezTo>
                      <a:pt x="2280511" y="443936"/>
                      <a:pt x="2262484" y="476711"/>
                      <a:pt x="2242820" y="493098"/>
                    </a:cubicBezTo>
                    <a:cubicBezTo>
                      <a:pt x="2223156" y="509485"/>
                      <a:pt x="2182188" y="529149"/>
                      <a:pt x="2144498" y="542259"/>
                    </a:cubicBezTo>
                    <a:cubicBezTo>
                      <a:pt x="2106808" y="555369"/>
                      <a:pt x="2044536" y="565201"/>
                      <a:pt x="2016678" y="571756"/>
                    </a:cubicBezTo>
                    <a:cubicBezTo>
                      <a:pt x="1988820" y="578311"/>
                      <a:pt x="1975710" y="565201"/>
                      <a:pt x="1977349" y="581588"/>
                    </a:cubicBezTo>
                    <a:cubicBezTo>
                      <a:pt x="1978988" y="597975"/>
                      <a:pt x="2008485" y="634027"/>
                      <a:pt x="2026511" y="670078"/>
                    </a:cubicBezTo>
                    <a:cubicBezTo>
                      <a:pt x="2044537" y="706129"/>
                      <a:pt x="2070756" y="755291"/>
                      <a:pt x="2085504" y="797898"/>
                    </a:cubicBezTo>
                    <a:cubicBezTo>
                      <a:pt x="2100252" y="840504"/>
                      <a:pt x="2101891" y="881472"/>
                      <a:pt x="2115001" y="925717"/>
                    </a:cubicBezTo>
                    <a:cubicBezTo>
                      <a:pt x="2128111" y="969962"/>
                      <a:pt x="2162523" y="1042065"/>
                      <a:pt x="2164162" y="1063368"/>
                    </a:cubicBezTo>
                    <a:cubicBezTo>
                      <a:pt x="2165801" y="1084671"/>
                      <a:pt x="2142859" y="1087949"/>
                      <a:pt x="2124833" y="1053536"/>
                    </a:cubicBezTo>
                    <a:cubicBezTo>
                      <a:pt x="2106807" y="1019123"/>
                      <a:pt x="2080588" y="924078"/>
                      <a:pt x="2056007" y="856891"/>
                    </a:cubicBezTo>
                    <a:cubicBezTo>
                      <a:pt x="2031426" y="789704"/>
                      <a:pt x="2015039" y="706130"/>
                      <a:pt x="1977349" y="650414"/>
                    </a:cubicBezTo>
                    <a:cubicBezTo>
                      <a:pt x="1939659" y="594698"/>
                      <a:pt x="1893776" y="565200"/>
                      <a:pt x="1829866" y="522594"/>
                    </a:cubicBezTo>
                    <a:cubicBezTo>
                      <a:pt x="1765956" y="479987"/>
                      <a:pt x="1593891" y="394775"/>
                      <a:pt x="1593891" y="394775"/>
                    </a:cubicBezTo>
                    <a:cubicBezTo>
                      <a:pt x="1521788" y="355446"/>
                      <a:pt x="1475904" y="309562"/>
                      <a:pt x="1397246" y="286620"/>
                    </a:cubicBezTo>
                    <a:cubicBezTo>
                      <a:pt x="1318588" y="263678"/>
                      <a:pt x="1216988" y="252207"/>
                      <a:pt x="1121943" y="257123"/>
                    </a:cubicBezTo>
                    <a:cubicBezTo>
                      <a:pt x="1026898" y="262039"/>
                      <a:pt x="917104" y="286620"/>
                      <a:pt x="826975" y="316117"/>
                    </a:cubicBezTo>
                    <a:cubicBezTo>
                      <a:pt x="736846" y="345614"/>
                      <a:pt x="654911" y="391497"/>
                      <a:pt x="581169" y="434104"/>
                    </a:cubicBezTo>
                    <a:cubicBezTo>
                      <a:pt x="507427" y="476710"/>
                      <a:pt x="427130" y="509485"/>
                      <a:pt x="384524" y="571756"/>
                    </a:cubicBezTo>
                    <a:cubicBezTo>
                      <a:pt x="341918" y="634027"/>
                      <a:pt x="328807" y="758569"/>
                      <a:pt x="325530" y="807730"/>
                    </a:cubicBezTo>
                    <a:cubicBezTo>
                      <a:pt x="322253" y="856891"/>
                      <a:pt x="327169" y="840504"/>
                      <a:pt x="364859" y="866723"/>
                    </a:cubicBezTo>
                    <a:cubicBezTo>
                      <a:pt x="402549" y="892942"/>
                      <a:pt x="499233" y="940465"/>
                      <a:pt x="551672" y="965046"/>
                    </a:cubicBezTo>
                    <a:cubicBezTo>
                      <a:pt x="604111" y="989627"/>
                      <a:pt x="638523" y="1006014"/>
                      <a:pt x="679491" y="1014207"/>
                    </a:cubicBezTo>
                    <a:cubicBezTo>
                      <a:pt x="720459" y="1022400"/>
                      <a:pt x="772897" y="1012568"/>
                      <a:pt x="797478" y="1014207"/>
                    </a:cubicBezTo>
                    <a:cubicBezTo>
                      <a:pt x="822059" y="1015846"/>
                      <a:pt x="881053" y="1046981"/>
                      <a:pt x="856472" y="1053536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 bwMode="auto">
              <a:xfrm rot="720000">
                <a:off x="1236285" y="5655933"/>
                <a:ext cx="172603" cy="101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36232" y="3655300"/>
              <a:ext cx="1618558" cy="1069851"/>
              <a:chOff x="266095" y="3725875"/>
              <a:chExt cx="1618558" cy="106985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66095" y="4210951"/>
                <a:ext cx="15010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Nucleus </a:t>
                </a:r>
                <a:r>
                  <a:rPr lang="en-GB" b="1" i="0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basalis</a:t>
                </a:r>
                <a:r>
                  <a:rPr lang="en-GB" b="1" i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 of </a:t>
                </a:r>
                <a:r>
                  <a:rPr lang="en-GB" b="1" i="0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Meynert</a:t>
                </a:r>
                <a:endParaRPr lang="en-US" b="1" i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1372495" y="3725875"/>
                <a:ext cx="512158" cy="49831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53" name="Group 52"/>
          <p:cNvGrpSpPr/>
          <p:nvPr/>
        </p:nvGrpSpPr>
        <p:grpSpPr>
          <a:xfrm>
            <a:off x="1928999" y="3025373"/>
            <a:ext cx="2393964" cy="1912700"/>
            <a:chOff x="1928999" y="3025373"/>
            <a:chExt cx="2393964" cy="1912700"/>
          </a:xfrm>
        </p:grpSpPr>
        <p:grpSp>
          <p:nvGrpSpPr>
            <p:cNvPr id="34" name="Group 33"/>
            <p:cNvGrpSpPr/>
            <p:nvPr/>
          </p:nvGrpSpPr>
          <p:grpSpPr>
            <a:xfrm>
              <a:off x="1928999" y="3025373"/>
              <a:ext cx="435829" cy="795035"/>
              <a:chOff x="1019431" y="5003441"/>
              <a:chExt cx="435829" cy="795035"/>
            </a:xfrm>
          </p:grpSpPr>
          <p:sp>
            <p:nvSpPr>
              <p:cNvPr id="35" name="Freeform 34"/>
              <p:cNvSpPr/>
              <p:nvPr/>
            </p:nvSpPr>
            <p:spPr bwMode="auto">
              <a:xfrm>
                <a:off x="1019431" y="5003441"/>
                <a:ext cx="410186" cy="715831"/>
              </a:xfrm>
              <a:custGeom>
                <a:avLst/>
                <a:gdLst>
                  <a:gd name="connsiteX0" fmla="*/ 492125 w 496887"/>
                  <a:gd name="connsiteY0" fmla="*/ 566737 h 568324"/>
                  <a:gd name="connsiteX1" fmla="*/ 444500 w 496887"/>
                  <a:gd name="connsiteY1" fmla="*/ 404812 h 568324"/>
                  <a:gd name="connsiteX2" fmla="*/ 349250 w 496887"/>
                  <a:gd name="connsiteY2" fmla="*/ 290512 h 568324"/>
                  <a:gd name="connsiteX3" fmla="*/ 254000 w 496887"/>
                  <a:gd name="connsiteY3" fmla="*/ 166687 h 568324"/>
                  <a:gd name="connsiteX4" fmla="*/ 82550 w 496887"/>
                  <a:gd name="connsiteY4" fmla="*/ 157162 h 568324"/>
                  <a:gd name="connsiteX5" fmla="*/ 6350 w 496887"/>
                  <a:gd name="connsiteY5" fmla="*/ 100012 h 568324"/>
                  <a:gd name="connsiteX6" fmla="*/ 44450 w 496887"/>
                  <a:gd name="connsiteY6" fmla="*/ 128587 h 568324"/>
                  <a:gd name="connsiteX7" fmla="*/ 92075 w 496887"/>
                  <a:gd name="connsiteY7" fmla="*/ 138112 h 568324"/>
                  <a:gd name="connsiteX8" fmla="*/ 149225 w 496887"/>
                  <a:gd name="connsiteY8" fmla="*/ 138112 h 568324"/>
                  <a:gd name="connsiteX9" fmla="*/ 196850 w 496887"/>
                  <a:gd name="connsiteY9" fmla="*/ 138112 h 568324"/>
                  <a:gd name="connsiteX10" fmla="*/ 225425 w 496887"/>
                  <a:gd name="connsiteY10" fmla="*/ 138112 h 568324"/>
                  <a:gd name="connsiteX11" fmla="*/ 206375 w 496887"/>
                  <a:gd name="connsiteY11" fmla="*/ 42862 h 568324"/>
                  <a:gd name="connsiteX12" fmla="*/ 225425 w 496887"/>
                  <a:gd name="connsiteY12" fmla="*/ 71437 h 568324"/>
                  <a:gd name="connsiteX13" fmla="*/ 244475 w 496887"/>
                  <a:gd name="connsiteY13" fmla="*/ 128587 h 568324"/>
                  <a:gd name="connsiteX14" fmla="*/ 282575 w 496887"/>
                  <a:gd name="connsiteY14" fmla="*/ 157162 h 568324"/>
                  <a:gd name="connsiteX15" fmla="*/ 311150 w 496887"/>
                  <a:gd name="connsiteY15" fmla="*/ 176212 h 568324"/>
                  <a:gd name="connsiteX16" fmla="*/ 311150 w 496887"/>
                  <a:gd name="connsiteY16" fmla="*/ 80962 h 568324"/>
                  <a:gd name="connsiteX17" fmla="*/ 339725 w 496887"/>
                  <a:gd name="connsiteY17" fmla="*/ 4762 h 568324"/>
                  <a:gd name="connsiteX18" fmla="*/ 339725 w 496887"/>
                  <a:gd name="connsiteY18" fmla="*/ 52387 h 568324"/>
                  <a:gd name="connsiteX19" fmla="*/ 330200 w 496887"/>
                  <a:gd name="connsiteY19" fmla="*/ 128587 h 568324"/>
                  <a:gd name="connsiteX20" fmla="*/ 349250 w 496887"/>
                  <a:gd name="connsiteY20" fmla="*/ 233362 h 568324"/>
                  <a:gd name="connsiteX21" fmla="*/ 415925 w 496887"/>
                  <a:gd name="connsiteY21" fmla="*/ 319087 h 568324"/>
                  <a:gd name="connsiteX22" fmla="*/ 473075 w 496887"/>
                  <a:gd name="connsiteY22" fmla="*/ 395287 h 568324"/>
                  <a:gd name="connsiteX23" fmla="*/ 492125 w 496887"/>
                  <a:gd name="connsiteY23" fmla="*/ 566737 h 568324"/>
                  <a:gd name="connsiteX0" fmla="*/ 650430 w 650542"/>
                  <a:gd name="connsiteY0" fmla="*/ 481445 h 481481"/>
                  <a:gd name="connsiteX1" fmla="*/ 439017 w 650542"/>
                  <a:gd name="connsiteY1" fmla="*/ 400530 h 481481"/>
                  <a:gd name="connsiteX2" fmla="*/ 343767 w 650542"/>
                  <a:gd name="connsiteY2" fmla="*/ 286230 h 481481"/>
                  <a:gd name="connsiteX3" fmla="*/ 248517 w 650542"/>
                  <a:gd name="connsiteY3" fmla="*/ 162405 h 481481"/>
                  <a:gd name="connsiteX4" fmla="*/ 77067 w 650542"/>
                  <a:gd name="connsiteY4" fmla="*/ 152880 h 481481"/>
                  <a:gd name="connsiteX5" fmla="*/ 867 w 650542"/>
                  <a:gd name="connsiteY5" fmla="*/ 95730 h 481481"/>
                  <a:gd name="connsiteX6" fmla="*/ 38967 w 650542"/>
                  <a:gd name="connsiteY6" fmla="*/ 124305 h 481481"/>
                  <a:gd name="connsiteX7" fmla="*/ 86592 w 650542"/>
                  <a:gd name="connsiteY7" fmla="*/ 133830 h 481481"/>
                  <a:gd name="connsiteX8" fmla="*/ 143742 w 650542"/>
                  <a:gd name="connsiteY8" fmla="*/ 133830 h 481481"/>
                  <a:gd name="connsiteX9" fmla="*/ 191367 w 650542"/>
                  <a:gd name="connsiteY9" fmla="*/ 133830 h 481481"/>
                  <a:gd name="connsiteX10" fmla="*/ 219942 w 650542"/>
                  <a:gd name="connsiteY10" fmla="*/ 133830 h 481481"/>
                  <a:gd name="connsiteX11" fmla="*/ 200892 w 650542"/>
                  <a:gd name="connsiteY11" fmla="*/ 38580 h 481481"/>
                  <a:gd name="connsiteX12" fmla="*/ 219942 w 650542"/>
                  <a:gd name="connsiteY12" fmla="*/ 67155 h 481481"/>
                  <a:gd name="connsiteX13" fmla="*/ 238992 w 650542"/>
                  <a:gd name="connsiteY13" fmla="*/ 124305 h 481481"/>
                  <a:gd name="connsiteX14" fmla="*/ 277092 w 650542"/>
                  <a:gd name="connsiteY14" fmla="*/ 152880 h 481481"/>
                  <a:gd name="connsiteX15" fmla="*/ 305667 w 650542"/>
                  <a:gd name="connsiteY15" fmla="*/ 171930 h 481481"/>
                  <a:gd name="connsiteX16" fmla="*/ 305667 w 650542"/>
                  <a:gd name="connsiteY16" fmla="*/ 76680 h 481481"/>
                  <a:gd name="connsiteX17" fmla="*/ 334242 w 650542"/>
                  <a:gd name="connsiteY17" fmla="*/ 480 h 481481"/>
                  <a:gd name="connsiteX18" fmla="*/ 334242 w 650542"/>
                  <a:gd name="connsiteY18" fmla="*/ 48105 h 481481"/>
                  <a:gd name="connsiteX19" fmla="*/ 324717 w 650542"/>
                  <a:gd name="connsiteY19" fmla="*/ 124305 h 481481"/>
                  <a:gd name="connsiteX20" fmla="*/ 343767 w 650542"/>
                  <a:gd name="connsiteY20" fmla="*/ 229080 h 481481"/>
                  <a:gd name="connsiteX21" fmla="*/ 410442 w 650542"/>
                  <a:gd name="connsiteY21" fmla="*/ 314805 h 481481"/>
                  <a:gd name="connsiteX22" fmla="*/ 467592 w 650542"/>
                  <a:gd name="connsiteY22" fmla="*/ 391005 h 481481"/>
                  <a:gd name="connsiteX23" fmla="*/ 650430 w 650542"/>
                  <a:gd name="connsiteY23" fmla="*/ 481445 h 481481"/>
                  <a:gd name="connsiteX0" fmla="*/ 650430 w 651713"/>
                  <a:gd name="connsiteY0" fmla="*/ 481445 h 481768"/>
                  <a:gd name="connsiteX1" fmla="*/ 439017 w 651713"/>
                  <a:gd name="connsiteY1" fmla="*/ 400530 h 481768"/>
                  <a:gd name="connsiteX2" fmla="*/ 343767 w 651713"/>
                  <a:gd name="connsiteY2" fmla="*/ 286230 h 481768"/>
                  <a:gd name="connsiteX3" fmla="*/ 248517 w 651713"/>
                  <a:gd name="connsiteY3" fmla="*/ 162405 h 481768"/>
                  <a:gd name="connsiteX4" fmla="*/ 77067 w 651713"/>
                  <a:gd name="connsiteY4" fmla="*/ 152880 h 481768"/>
                  <a:gd name="connsiteX5" fmla="*/ 867 w 651713"/>
                  <a:gd name="connsiteY5" fmla="*/ 95730 h 481768"/>
                  <a:gd name="connsiteX6" fmla="*/ 38967 w 651713"/>
                  <a:gd name="connsiteY6" fmla="*/ 124305 h 481768"/>
                  <a:gd name="connsiteX7" fmla="*/ 86592 w 651713"/>
                  <a:gd name="connsiteY7" fmla="*/ 133830 h 481768"/>
                  <a:gd name="connsiteX8" fmla="*/ 143742 w 651713"/>
                  <a:gd name="connsiteY8" fmla="*/ 133830 h 481768"/>
                  <a:gd name="connsiteX9" fmla="*/ 191367 w 651713"/>
                  <a:gd name="connsiteY9" fmla="*/ 133830 h 481768"/>
                  <a:gd name="connsiteX10" fmla="*/ 219942 w 651713"/>
                  <a:gd name="connsiteY10" fmla="*/ 133830 h 481768"/>
                  <a:gd name="connsiteX11" fmla="*/ 200892 w 651713"/>
                  <a:gd name="connsiteY11" fmla="*/ 38580 h 481768"/>
                  <a:gd name="connsiteX12" fmla="*/ 219942 w 651713"/>
                  <a:gd name="connsiteY12" fmla="*/ 67155 h 481768"/>
                  <a:gd name="connsiteX13" fmla="*/ 238992 w 651713"/>
                  <a:gd name="connsiteY13" fmla="*/ 124305 h 481768"/>
                  <a:gd name="connsiteX14" fmla="*/ 277092 w 651713"/>
                  <a:gd name="connsiteY14" fmla="*/ 152880 h 481768"/>
                  <a:gd name="connsiteX15" fmla="*/ 305667 w 651713"/>
                  <a:gd name="connsiteY15" fmla="*/ 171930 h 481768"/>
                  <a:gd name="connsiteX16" fmla="*/ 305667 w 651713"/>
                  <a:gd name="connsiteY16" fmla="*/ 76680 h 481768"/>
                  <a:gd name="connsiteX17" fmla="*/ 334242 w 651713"/>
                  <a:gd name="connsiteY17" fmla="*/ 480 h 481768"/>
                  <a:gd name="connsiteX18" fmla="*/ 334242 w 651713"/>
                  <a:gd name="connsiteY18" fmla="*/ 48105 h 481768"/>
                  <a:gd name="connsiteX19" fmla="*/ 324717 w 651713"/>
                  <a:gd name="connsiteY19" fmla="*/ 124305 h 481768"/>
                  <a:gd name="connsiteX20" fmla="*/ 343767 w 651713"/>
                  <a:gd name="connsiteY20" fmla="*/ 229080 h 481768"/>
                  <a:gd name="connsiteX21" fmla="*/ 410442 w 651713"/>
                  <a:gd name="connsiteY21" fmla="*/ 314805 h 481768"/>
                  <a:gd name="connsiteX22" fmla="*/ 522188 w 651713"/>
                  <a:gd name="connsiteY22" fmla="*/ 370752 h 481768"/>
                  <a:gd name="connsiteX23" fmla="*/ 650430 w 651713"/>
                  <a:gd name="connsiteY23" fmla="*/ 481445 h 481768"/>
                  <a:gd name="connsiteX0" fmla="*/ 650430 w 650659"/>
                  <a:gd name="connsiteY0" fmla="*/ 481445 h 481471"/>
                  <a:gd name="connsiteX1" fmla="*/ 489413 w 650659"/>
                  <a:gd name="connsiteY1" fmla="*/ 380277 h 481471"/>
                  <a:gd name="connsiteX2" fmla="*/ 343767 w 650659"/>
                  <a:gd name="connsiteY2" fmla="*/ 286230 h 481471"/>
                  <a:gd name="connsiteX3" fmla="*/ 248517 w 650659"/>
                  <a:gd name="connsiteY3" fmla="*/ 162405 h 481471"/>
                  <a:gd name="connsiteX4" fmla="*/ 77067 w 650659"/>
                  <a:gd name="connsiteY4" fmla="*/ 152880 h 481471"/>
                  <a:gd name="connsiteX5" fmla="*/ 867 w 650659"/>
                  <a:gd name="connsiteY5" fmla="*/ 95730 h 481471"/>
                  <a:gd name="connsiteX6" fmla="*/ 38967 w 650659"/>
                  <a:gd name="connsiteY6" fmla="*/ 124305 h 481471"/>
                  <a:gd name="connsiteX7" fmla="*/ 86592 w 650659"/>
                  <a:gd name="connsiteY7" fmla="*/ 133830 h 481471"/>
                  <a:gd name="connsiteX8" fmla="*/ 143742 w 650659"/>
                  <a:gd name="connsiteY8" fmla="*/ 133830 h 481471"/>
                  <a:gd name="connsiteX9" fmla="*/ 191367 w 650659"/>
                  <a:gd name="connsiteY9" fmla="*/ 133830 h 481471"/>
                  <a:gd name="connsiteX10" fmla="*/ 219942 w 650659"/>
                  <a:gd name="connsiteY10" fmla="*/ 133830 h 481471"/>
                  <a:gd name="connsiteX11" fmla="*/ 200892 w 650659"/>
                  <a:gd name="connsiteY11" fmla="*/ 38580 h 481471"/>
                  <a:gd name="connsiteX12" fmla="*/ 219942 w 650659"/>
                  <a:gd name="connsiteY12" fmla="*/ 67155 h 481471"/>
                  <a:gd name="connsiteX13" fmla="*/ 238992 w 650659"/>
                  <a:gd name="connsiteY13" fmla="*/ 124305 h 481471"/>
                  <a:gd name="connsiteX14" fmla="*/ 277092 w 650659"/>
                  <a:gd name="connsiteY14" fmla="*/ 152880 h 481471"/>
                  <a:gd name="connsiteX15" fmla="*/ 305667 w 650659"/>
                  <a:gd name="connsiteY15" fmla="*/ 171930 h 481471"/>
                  <a:gd name="connsiteX16" fmla="*/ 305667 w 650659"/>
                  <a:gd name="connsiteY16" fmla="*/ 76680 h 481471"/>
                  <a:gd name="connsiteX17" fmla="*/ 334242 w 650659"/>
                  <a:gd name="connsiteY17" fmla="*/ 480 h 481471"/>
                  <a:gd name="connsiteX18" fmla="*/ 334242 w 650659"/>
                  <a:gd name="connsiteY18" fmla="*/ 48105 h 481471"/>
                  <a:gd name="connsiteX19" fmla="*/ 324717 w 650659"/>
                  <a:gd name="connsiteY19" fmla="*/ 124305 h 481471"/>
                  <a:gd name="connsiteX20" fmla="*/ 343767 w 650659"/>
                  <a:gd name="connsiteY20" fmla="*/ 229080 h 481471"/>
                  <a:gd name="connsiteX21" fmla="*/ 410442 w 650659"/>
                  <a:gd name="connsiteY21" fmla="*/ 314805 h 481471"/>
                  <a:gd name="connsiteX22" fmla="*/ 522188 w 650659"/>
                  <a:gd name="connsiteY22" fmla="*/ 370752 h 481471"/>
                  <a:gd name="connsiteX23" fmla="*/ 650430 w 650659"/>
                  <a:gd name="connsiteY23" fmla="*/ 481445 h 481471"/>
                  <a:gd name="connsiteX0" fmla="*/ 650430 w 650659"/>
                  <a:gd name="connsiteY0" fmla="*/ 481445 h 481467"/>
                  <a:gd name="connsiteX1" fmla="*/ 489413 w 650659"/>
                  <a:gd name="connsiteY1" fmla="*/ 380277 h 481467"/>
                  <a:gd name="connsiteX2" fmla="*/ 343767 w 650659"/>
                  <a:gd name="connsiteY2" fmla="*/ 286230 h 481467"/>
                  <a:gd name="connsiteX3" fmla="*/ 248517 w 650659"/>
                  <a:gd name="connsiteY3" fmla="*/ 162405 h 481467"/>
                  <a:gd name="connsiteX4" fmla="*/ 77067 w 650659"/>
                  <a:gd name="connsiteY4" fmla="*/ 152880 h 481467"/>
                  <a:gd name="connsiteX5" fmla="*/ 867 w 650659"/>
                  <a:gd name="connsiteY5" fmla="*/ 95730 h 481467"/>
                  <a:gd name="connsiteX6" fmla="*/ 38967 w 650659"/>
                  <a:gd name="connsiteY6" fmla="*/ 124305 h 481467"/>
                  <a:gd name="connsiteX7" fmla="*/ 86592 w 650659"/>
                  <a:gd name="connsiteY7" fmla="*/ 133830 h 481467"/>
                  <a:gd name="connsiteX8" fmla="*/ 143742 w 650659"/>
                  <a:gd name="connsiteY8" fmla="*/ 133830 h 481467"/>
                  <a:gd name="connsiteX9" fmla="*/ 191367 w 650659"/>
                  <a:gd name="connsiteY9" fmla="*/ 133830 h 481467"/>
                  <a:gd name="connsiteX10" fmla="*/ 219942 w 650659"/>
                  <a:gd name="connsiteY10" fmla="*/ 133830 h 481467"/>
                  <a:gd name="connsiteX11" fmla="*/ 200892 w 650659"/>
                  <a:gd name="connsiteY11" fmla="*/ 38580 h 481467"/>
                  <a:gd name="connsiteX12" fmla="*/ 219942 w 650659"/>
                  <a:gd name="connsiteY12" fmla="*/ 67155 h 481467"/>
                  <a:gd name="connsiteX13" fmla="*/ 238992 w 650659"/>
                  <a:gd name="connsiteY13" fmla="*/ 124305 h 481467"/>
                  <a:gd name="connsiteX14" fmla="*/ 277092 w 650659"/>
                  <a:gd name="connsiteY14" fmla="*/ 152880 h 481467"/>
                  <a:gd name="connsiteX15" fmla="*/ 305667 w 650659"/>
                  <a:gd name="connsiteY15" fmla="*/ 171930 h 481467"/>
                  <a:gd name="connsiteX16" fmla="*/ 305667 w 650659"/>
                  <a:gd name="connsiteY16" fmla="*/ 76680 h 481467"/>
                  <a:gd name="connsiteX17" fmla="*/ 334242 w 650659"/>
                  <a:gd name="connsiteY17" fmla="*/ 480 h 481467"/>
                  <a:gd name="connsiteX18" fmla="*/ 334242 w 650659"/>
                  <a:gd name="connsiteY18" fmla="*/ 48105 h 481467"/>
                  <a:gd name="connsiteX19" fmla="*/ 324717 w 650659"/>
                  <a:gd name="connsiteY19" fmla="*/ 124305 h 481467"/>
                  <a:gd name="connsiteX20" fmla="*/ 343767 w 650659"/>
                  <a:gd name="connsiteY20" fmla="*/ 229080 h 481467"/>
                  <a:gd name="connsiteX21" fmla="*/ 410442 w 650659"/>
                  <a:gd name="connsiteY21" fmla="*/ 314805 h 481467"/>
                  <a:gd name="connsiteX22" fmla="*/ 522188 w 650659"/>
                  <a:gd name="connsiteY22" fmla="*/ 370752 h 481467"/>
                  <a:gd name="connsiteX23" fmla="*/ 650430 w 650659"/>
                  <a:gd name="connsiteY23" fmla="*/ 481445 h 481467"/>
                  <a:gd name="connsiteX0" fmla="*/ 611726 w 611955"/>
                  <a:gd name="connsiteY0" fmla="*/ 481445 h 481467"/>
                  <a:gd name="connsiteX1" fmla="*/ 450709 w 611955"/>
                  <a:gd name="connsiteY1" fmla="*/ 380277 h 481467"/>
                  <a:gd name="connsiteX2" fmla="*/ 305063 w 611955"/>
                  <a:gd name="connsiteY2" fmla="*/ 286230 h 481467"/>
                  <a:gd name="connsiteX3" fmla="*/ 209813 w 611955"/>
                  <a:gd name="connsiteY3" fmla="*/ 162405 h 481467"/>
                  <a:gd name="connsiteX4" fmla="*/ 38363 w 611955"/>
                  <a:gd name="connsiteY4" fmla="*/ 152880 h 481467"/>
                  <a:gd name="connsiteX5" fmla="*/ 263 w 611955"/>
                  <a:gd name="connsiteY5" fmla="*/ 124305 h 481467"/>
                  <a:gd name="connsiteX6" fmla="*/ 47888 w 611955"/>
                  <a:gd name="connsiteY6" fmla="*/ 133830 h 481467"/>
                  <a:gd name="connsiteX7" fmla="*/ 105038 w 611955"/>
                  <a:gd name="connsiteY7" fmla="*/ 133830 h 481467"/>
                  <a:gd name="connsiteX8" fmla="*/ 152663 w 611955"/>
                  <a:gd name="connsiteY8" fmla="*/ 133830 h 481467"/>
                  <a:gd name="connsiteX9" fmla="*/ 181238 w 611955"/>
                  <a:gd name="connsiteY9" fmla="*/ 133830 h 481467"/>
                  <a:gd name="connsiteX10" fmla="*/ 162188 w 611955"/>
                  <a:gd name="connsiteY10" fmla="*/ 38580 h 481467"/>
                  <a:gd name="connsiteX11" fmla="*/ 181238 w 611955"/>
                  <a:gd name="connsiteY11" fmla="*/ 67155 h 481467"/>
                  <a:gd name="connsiteX12" fmla="*/ 200288 w 611955"/>
                  <a:gd name="connsiteY12" fmla="*/ 124305 h 481467"/>
                  <a:gd name="connsiteX13" fmla="*/ 238388 w 611955"/>
                  <a:gd name="connsiteY13" fmla="*/ 152880 h 481467"/>
                  <a:gd name="connsiteX14" fmla="*/ 266963 w 611955"/>
                  <a:gd name="connsiteY14" fmla="*/ 171930 h 481467"/>
                  <a:gd name="connsiteX15" fmla="*/ 266963 w 611955"/>
                  <a:gd name="connsiteY15" fmla="*/ 76680 h 481467"/>
                  <a:gd name="connsiteX16" fmla="*/ 295538 w 611955"/>
                  <a:gd name="connsiteY16" fmla="*/ 480 h 481467"/>
                  <a:gd name="connsiteX17" fmla="*/ 295538 w 611955"/>
                  <a:gd name="connsiteY17" fmla="*/ 48105 h 481467"/>
                  <a:gd name="connsiteX18" fmla="*/ 286013 w 611955"/>
                  <a:gd name="connsiteY18" fmla="*/ 124305 h 481467"/>
                  <a:gd name="connsiteX19" fmla="*/ 305063 w 611955"/>
                  <a:gd name="connsiteY19" fmla="*/ 229080 h 481467"/>
                  <a:gd name="connsiteX20" fmla="*/ 371738 w 611955"/>
                  <a:gd name="connsiteY20" fmla="*/ 314805 h 481467"/>
                  <a:gd name="connsiteX21" fmla="*/ 483484 w 611955"/>
                  <a:gd name="connsiteY21" fmla="*/ 370752 h 481467"/>
                  <a:gd name="connsiteX22" fmla="*/ 611726 w 611955"/>
                  <a:gd name="connsiteY22" fmla="*/ 481445 h 481467"/>
                  <a:gd name="connsiteX0" fmla="*/ 585365 w 585594"/>
                  <a:gd name="connsiteY0" fmla="*/ 481445 h 481467"/>
                  <a:gd name="connsiteX1" fmla="*/ 424348 w 585594"/>
                  <a:gd name="connsiteY1" fmla="*/ 380277 h 481467"/>
                  <a:gd name="connsiteX2" fmla="*/ 278702 w 585594"/>
                  <a:gd name="connsiteY2" fmla="*/ 286230 h 481467"/>
                  <a:gd name="connsiteX3" fmla="*/ 183452 w 585594"/>
                  <a:gd name="connsiteY3" fmla="*/ 162405 h 481467"/>
                  <a:gd name="connsiteX4" fmla="*/ 12002 w 585594"/>
                  <a:gd name="connsiteY4" fmla="*/ 152880 h 481467"/>
                  <a:gd name="connsiteX5" fmla="*/ 21527 w 585594"/>
                  <a:gd name="connsiteY5" fmla="*/ 133830 h 481467"/>
                  <a:gd name="connsiteX6" fmla="*/ 78677 w 585594"/>
                  <a:gd name="connsiteY6" fmla="*/ 133830 h 481467"/>
                  <a:gd name="connsiteX7" fmla="*/ 126302 w 585594"/>
                  <a:gd name="connsiteY7" fmla="*/ 133830 h 481467"/>
                  <a:gd name="connsiteX8" fmla="*/ 154877 w 585594"/>
                  <a:gd name="connsiteY8" fmla="*/ 133830 h 481467"/>
                  <a:gd name="connsiteX9" fmla="*/ 135827 w 585594"/>
                  <a:gd name="connsiteY9" fmla="*/ 38580 h 481467"/>
                  <a:gd name="connsiteX10" fmla="*/ 154877 w 585594"/>
                  <a:gd name="connsiteY10" fmla="*/ 67155 h 481467"/>
                  <a:gd name="connsiteX11" fmla="*/ 173927 w 585594"/>
                  <a:gd name="connsiteY11" fmla="*/ 124305 h 481467"/>
                  <a:gd name="connsiteX12" fmla="*/ 212027 w 585594"/>
                  <a:gd name="connsiteY12" fmla="*/ 152880 h 481467"/>
                  <a:gd name="connsiteX13" fmla="*/ 240602 w 585594"/>
                  <a:gd name="connsiteY13" fmla="*/ 171930 h 481467"/>
                  <a:gd name="connsiteX14" fmla="*/ 240602 w 585594"/>
                  <a:gd name="connsiteY14" fmla="*/ 76680 h 481467"/>
                  <a:gd name="connsiteX15" fmla="*/ 269177 w 585594"/>
                  <a:gd name="connsiteY15" fmla="*/ 480 h 481467"/>
                  <a:gd name="connsiteX16" fmla="*/ 269177 w 585594"/>
                  <a:gd name="connsiteY16" fmla="*/ 48105 h 481467"/>
                  <a:gd name="connsiteX17" fmla="*/ 259652 w 585594"/>
                  <a:gd name="connsiteY17" fmla="*/ 124305 h 481467"/>
                  <a:gd name="connsiteX18" fmla="*/ 278702 w 585594"/>
                  <a:gd name="connsiteY18" fmla="*/ 229080 h 481467"/>
                  <a:gd name="connsiteX19" fmla="*/ 345377 w 585594"/>
                  <a:gd name="connsiteY19" fmla="*/ 314805 h 481467"/>
                  <a:gd name="connsiteX20" fmla="*/ 457123 w 585594"/>
                  <a:gd name="connsiteY20" fmla="*/ 370752 h 481467"/>
                  <a:gd name="connsiteX21" fmla="*/ 585365 w 585594"/>
                  <a:gd name="connsiteY21" fmla="*/ 481445 h 481467"/>
                  <a:gd name="connsiteX0" fmla="*/ 576309 w 576538"/>
                  <a:gd name="connsiteY0" fmla="*/ 481445 h 481467"/>
                  <a:gd name="connsiteX1" fmla="*/ 415292 w 576538"/>
                  <a:gd name="connsiteY1" fmla="*/ 380277 h 481467"/>
                  <a:gd name="connsiteX2" fmla="*/ 269646 w 576538"/>
                  <a:gd name="connsiteY2" fmla="*/ 286230 h 481467"/>
                  <a:gd name="connsiteX3" fmla="*/ 174396 w 576538"/>
                  <a:gd name="connsiteY3" fmla="*/ 162405 h 481467"/>
                  <a:gd name="connsiteX4" fmla="*/ 2946 w 576538"/>
                  <a:gd name="connsiteY4" fmla="*/ 152880 h 481467"/>
                  <a:gd name="connsiteX5" fmla="*/ 69621 w 576538"/>
                  <a:gd name="connsiteY5" fmla="*/ 133830 h 481467"/>
                  <a:gd name="connsiteX6" fmla="*/ 117246 w 576538"/>
                  <a:gd name="connsiteY6" fmla="*/ 133830 h 481467"/>
                  <a:gd name="connsiteX7" fmla="*/ 145821 w 576538"/>
                  <a:gd name="connsiteY7" fmla="*/ 133830 h 481467"/>
                  <a:gd name="connsiteX8" fmla="*/ 126771 w 576538"/>
                  <a:gd name="connsiteY8" fmla="*/ 38580 h 481467"/>
                  <a:gd name="connsiteX9" fmla="*/ 145821 w 576538"/>
                  <a:gd name="connsiteY9" fmla="*/ 67155 h 481467"/>
                  <a:gd name="connsiteX10" fmla="*/ 164871 w 576538"/>
                  <a:gd name="connsiteY10" fmla="*/ 124305 h 481467"/>
                  <a:gd name="connsiteX11" fmla="*/ 202971 w 576538"/>
                  <a:gd name="connsiteY11" fmla="*/ 152880 h 481467"/>
                  <a:gd name="connsiteX12" fmla="*/ 231546 w 576538"/>
                  <a:gd name="connsiteY12" fmla="*/ 171930 h 481467"/>
                  <a:gd name="connsiteX13" fmla="*/ 231546 w 576538"/>
                  <a:gd name="connsiteY13" fmla="*/ 76680 h 481467"/>
                  <a:gd name="connsiteX14" fmla="*/ 260121 w 576538"/>
                  <a:gd name="connsiteY14" fmla="*/ 480 h 481467"/>
                  <a:gd name="connsiteX15" fmla="*/ 260121 w 576538"/>
                  <a:gd name="connsiteY15" fmla="*/ 48105 h 481467"/>
                  <a:gd name="connsiteX16" fmla="*/ 250596 w 576538"/>
                  <a:gd name="connsiteY16" fmla="*/ 124305 h 481467"/>
                  <a:gd name="connsiteX17" fmla="*/ 269646 w 576538"/>
                  <a:gd name="connsiteY17" fmla="*/ 229080 h 481467"/>
                  <a:gd name="connsiteX18" fmla="*/ 336321 w 576538"/>
                  <a:gd name="connsiteY18" fmla="*/ 314805 h 481467"/>
                  <a:gd name="connsiteX19" fmla="*/ 448067 w 576538"/>
                  <a:gd name="connsiteY19" fmla="*/ 370752 h 481467"/>
                  <a:gd name="connsiteX20" fmla="*/ 576309 w 576538"/>
                  <a:gd name="connsiteY20" fmla="*/ 481445 h 481467"/>
                  <a:gd name="connsiteX0" fmla="*/ 574001 w 574230"/>
                  <a:gd name="connsiteY0" fmla="*/ 481445 h 481467"/>
                  <a:gd name="connsiteX1" fmla="*/ 412984 w 574230"/>
                  <a:gd name="connsiteY1" fmla="*/ 380277 h 481467"/>
                  <a:gd name="connsiteX2" fmla="*/ 267338 w 574230"/>
                  <a:gd name="connsiteY2" fmla="*/ 286230 h 481467"/>
                  <a:gd name="connsiteX3" fmla="*/ 172088 w 574230"/>
                  <a:gd name="connsiteY3" fmla="*/ 162405 h 481467"/>
                  <a:gd name="connsiteX4" fmla="*/ 638 w 574230"/>
                  <a:gd name="connsiteY4" fmla="*/ 152880 h 481467"/>
                  <a:gd name="connsiteX5" fmla="*/ 114938 w 574230"/>
                  <a:gd name="connsiteY5" fmla="*/ 133830 h 481467"/>
                  <a:gd name="connsiteX6" fmla="*/ 143513 w 574230"/>
                  <a:gd name="connsiteY6" fmla="*/ 133830 h 481467"/>
                  <a:gd name="connsiteX7" fmla="*/ 124463 w 574230"/>
                  <a:gd name="connsiteY7" fmla="*/ 38580 h 481467"/>
                  <a:gd name="connsiteX8" fmla="*/ 143513 w 574230"/>
                  <a:gd name="connsiteY8" fmla="*/ 67155 h 481467"/>
                  <a:gd name="connsiteX9" fmla="*/ 162563 w 574230"/>
                  <a:gd name="connsiteY9" fmla="*/ 124305 h 481467"/>
                  <a:gd name="connsiteX10" fmla="*/ 200663 w 574230"/>
                  <a:gd name="connsiteY10" fmla="*/ 152880 h 481467"/>
                  <a:gd name="connsiteX11" fmla="*/ 229238 w 574230"/>
                  <a:gd name="connsiteY11" fmla="*/ 171930 h 481467"/>
                  <a:gd name="connsiteX12" fmla="*/ 229238 w 574230"/>
                  <a:gd name="connsiteY12" fmla="*/ 76680 h 481467"/>
                  <a:gd name="connsiteX13" fmla="*/ 257813 w 574230"/>
                  <a:gd name="connsiteY13" fmla="*/ 480 h 481467"/>
                  <a:gd name="connsiteX14" fmla="*/ 257813 w 574230"/>
                  <a:gd name="connsiteY14" fmla="*/ 48105 h 481467"/>
                  <a:gd name="connsiteX15" fmla="*/ 248288 w 574230"/>
                  <a:gd name="connsiteY15" fmla="*/ 124305 h 481467"/>
                  <a:gd name="connsiteX16" fmla="*/ 267338 w 574230"/>
                  <a:gd name="connsiteY16" fmla="*/ 229080 h 481467"/>
                  <a:gd name="connsiteX17" fmla="*/ 334013 w 574230"/>
                  <a:gd name="connsiteY17" fmla="*/ 314805 h 481467"/>
                  <a:gd name="connsiteX18" fmla="*/ 445759 w 574230"/>
                  <a:gd name="connsiteY18" fmla="*/ 370752 h 481467"/>
                  <a:gd name="connsiteX19" fmla="*/ 574001 w 574230"/>
                  <a:gd name="connsiteY19" fmla="*/ 481445 h 481467"/>
                  <a:gd name="connsiteX0" fmla="*/ 459550 w 459779"/>
                  <a:gd name="connsiteY0" fmla="*/ 481445 h 481467"/>
                  <a:gd name="connsiteX1" fmla="*/ 298533 w 459779"/>
                  <a:gd name="connsiteY1" fmla="*/ 380277 h 481467"/>
                  <a:gd name="connsiteX2" fmla="*/ 152887 w 459779"/>
                  <a:gd name="connsiteY2" fmla="*/ 286230 h 481467"/>
                  <a:gd name="connsiteX3" fmla="*/ 57637 w 459779"/>
                  <a:gd name="connsiteY3" fmla="*/ 162405 h 481467"/>
                  <a:gd name="connsiteX4" fmla="*/ 487 w 459779"/>
                  <a:gd name="connsiteY4" fmla="*/ 133830 h 481467"/>
                  <a:gd name="connsiteX5" fmla="*/ 29062 w 459779"/>
                  <a:gd name="connsiteY5" fmla="*/ 133830 h 481467"/>
                  <a:gd name="connsiteX6" fmla="*/ 10012 w 459779"/>
                  <a:gd name="connsiteY6" fmla="*/ 38580 h 481467"/>
                  <a:gd name="connsiteX7" fmla="*/ 29062 w 459779"/>
                  <a:gd name="connsiteY7" fmla="*/ 67155 h 481467"/>
                  <a:gd name="connsiteX8" fmla="*/ 48112 w 459779"/>
                  <a:gd name="connsiteY8" fmla="*/ 124305 h 481467"/>
                  <a:gd name="connsiteX9" fmla="*/ 86212 w 459779"/>
                  <a:gd name="connsiteY9" fmla="*/ 152880 h 481467"/>
                  <a:gd name="connsiteX10" fmla="*/ 114787 w 459779"/>
                  <a:gd name="connsiteY10" fmla="*/ 171930 h 481467"/>
                  <a:gd name="connsiteX11" fmla="*/ 114787 w 459779"/>
                  <a:gd name="connsiteY11" fmla="*/ 76680 h 481467"/>
                  <a:gd name="connsiteX12" fmla="*/ 143362 w 459779"/>
                  <a:gd name="connsiteY12" fmla="*/ 480 h 481467"/>
                  <a:gd name="connsiteX13" fmla="*/ 143362 w 459779"/>
                  <a:gd name="connsiteY13" fmla="*/ 48105 h 481467"/>
                  <a:gd name="connsiteX14" fmla="*/ 133837 w 459779"/>
                  <a:gd name="connsiteY14" fmla="*/ 124305 h 481467"/>
                  <a:gd name="connsiteX15" fmla="*/ 152887 w 459779"/>
                  <a:gd name="connsiteY15" fmla="*/ 229080 h 481467"/>
                  <a:gd name="connsiteX16" fmla="*/ 219562 w 459779"/>
                  <a:gd name="connsiteY16" fmla="*/ 314805 h 481467"/>
                  <a:gd name="connsiteX17" fmla="*/ 331308 w 459779"/>
                  <a:gd name="connsiteY17" fmla="*/ 370752 h 481467"/>
                  <a:gd name="connsiteX18" fmla="*/ 459550 w 459779"/>
                  <a:gd name="connsiteY18" fmla="*/ 481445 h 481467"/>
                  <a:gd name="connsiteX0" fmla="*/ 449538 w 449767"/>
                  <a:gd name="connsiteY0" fmla="*/ 481445 h 481467"/>
                  <a:gd name="connsiteX1" fmla="*/ 288521 w 449767"/>
                  <a:gd name="connsiteY1" fmla="*/ 380277 h 481467"/>
                  <a:gd name="connsiteX2" fmla="*/ 142875 w 449767"/>
                  <a:gd name="connsiteY2" fmla="*/ 286230 h 481467"/>
                  <a:gd name="connsiteX3" fmla="*/ 47625 w 449767"/>
                  <a:gd name="connsiteY3" fmla="*/ 162405 h 481467"/>
                  <a:gd name="connsiteX4" fmla="*/ 19050 w 449767"/>
                  <a:gd name="connsiteY4" fmla="*/ 133830 h 481467"/>
                  <a:gd name="connsiteX5" fmla="*/ 0 w 449767"/>
                  <a:gd name="connsiteY5" fmla="*/ 38580 h 481467"/>
                  <a:gd name="connsiteX6" fmla="*/ 19050 w 449767"/>
                  <a:gd name="connsiteY6" fmla="*/ 67155 h 481467"/>
                  <a:gd name="connsiteX7" fmla="*/ 38100 w 449767"/>
                  <a:gd name="connsiteY7" fmla="*/ 124305 h 481467"/>
                  <a:gd name="connsiteX8" fmla="*/ 76200 w 449767"/>
                  <a:gd name="connsiteY8" fmla="*/ 152880 h 481467"/>
                  <a:gd name="connsiteX9" fmla="*/ 104775 w 449767"/>
                  <a:gd name="connsiteY9" fmla="*/ 171930 h 481467"/>
                  <a:gd name="connsiteX10" fmla="*/ 104775 w 449767"/>
                  <a:gd name="connsiteY10" fmla="*/ 76680 h 481467"/>
                  <a:gd name="connsiteX11" fmla="*/ 133350 w 449767"/>
                  <a:gd name="connsiteY11" fmla="*/ 480 h 481467"/>
                  <a:gd name="connsiteX12" fmla="*/ 133350 w 449767"/>
                  <a:gd name="connsiteY12" fmla="*/ 48105 h 481467"/>
                  <a:gd name="connsiteX13" fmla="*/ 123825 w 449767"/>
                  <a:gd name="connsiteY13" fmla="*/ 124305 h 481467"/>
                  <a:gd name="connsiteX14" fmla="*/ 142875 w 449767"/>
                  <a:gd name="connsiteY14" fmla="*/ 229080 h 481467"/>
                  <a:gd name="connsiteX15" fmla="*/ 209550 w 449767"/>
                  <a:gd name="connsiteY15" fmla="*/ 314805 h 481467"/>
                  <a:gd name="connsiteX16" fmla="*/ 321296 w 449767"/>
                  <a:gd name="connsiteY16" fmla="*/ 370752 h 481467"/>
                  <a:gd name="connsiteX17" fmla="*/ 449538 w 449767"/>
                  <a:gd name="connsiteY17" fmla="*/ 481445 h 481467"/>
                  <a:gd name="connsiteX0" fmla="*/ 449538 w 449767"/>
                  <a:gd name="connsiteY0" fmla="*/ 486773 h 486795"/>
                  <a:gd name="connsiteX1" fmla="*/ 288521 w 449767"/>
                  <a:gd name="connsiteY1" fmla="*/ 385605 h 486795"/>
                  <a:gd name="connsiteX2" fmla="*/ 142875 w 449767"/>
                  <a:gd name="connsiteY2" fmla="*/ 291558 h 486795"/>
                  <a:gd name="connsiteX3" fmla="*/ 47625 w 449767"/>
                  <a:gd name="connsiteY3" fmla="*/ 167733 h 486795"/>
                  <a:gd name="connsiteX4" fmla="*/ 19050 w 449767"/>
                  <a:gd name="connsiteY4" fmla="*/ 139158 h 486795"/>
                  <a:gd name="connsiteX5" fmla="*/ 0 w 449767"/>
                  <a:gd name="connsiteY5" fmla="*/ 43908 h 486795"/>
                  <a:gd name="connsiteX6" fmla="*/ 19050 w 449767"/>
                  <a:gd name="connsiteY6" fmla="*/ 72483 h 486795"/>
                  <a:gd name="connsiteX7" fmla="*/ 38100 w 449767"/>
                  <a:gd name="connsiteY7" fmla="*/ 129633 h 486795"/>
                  <a:gd name="connsiteX8" fmla="*/ 76200 w 449767"/>
                  <a:gd name="connsiteY8" fmla="*/ 158208 h 486795"/>
                  <a:gd name="connsiteX9" fmla="*/ 104775 w 449767"/>
                  <a:gd name="connsiteY9" fmla="*/ 177258 h 486795"/>
                  <a:gd name="connsiteX10" fmla="*/ 104775 w 449767"/>
                  <a:gd name="connsiteY10" fmla="*/ 82008 h 486795"/>
                  <a:gd name="connsiteX11" fmla="*/ 86476 w 449767"/>
                  <a:gd name="connsiteY11" fmla="*/ 426 h 486795"/>
                  <a:gd name="connsiteX12" fmla="*/ 133350 w 449767"/>
                  <a:gd name="connsiteY12" fmla="*/ 53433 h 486795"/>
                  <a:gd name="connsiteX13" fmla="*/ 123825 w 449767"/>
                  <a:gd name="connsiteY13" fmla="*/ 129633 h 486795"/>
                  <a:gd name="connsiteX14" fmla="*/ 142875 w 449767"/>
                  <a:gd name="connsiteY14" fmla="*/ 234408 h 486795"/>
                  <a:gd name="connsiteX15" fmla="*/ 209550 w 449767"/>
                  <a:gd name="connsiteY15" fmla="*/ 320133 h 486795"/>
                  <a:gd name="connsiteX16" fmla="*/ 321296 w 449767"/>
                  <a:gd name="connsiteY16" fmla="*/ 376080 h 486795"/>
                  <a:gd name="connsiteX17" fmla="*/ 449538 w 449767"/>
                  <a:gd name="connsiteY17" fmla="*/ 486773 h 486795"/>
                  <a:gd name="connsiteX0" fmla="*/ 449538 w 449767"/>
                  <a:gd name="connsiteY0" fmla="*/ 486773 h 486795"/>
                  <a:gd name="connsiteX1" fmla="*/ 288521 w 449767"/>
                  <a:gd name="connsiteY1" fmla="*/ 385605 h 486795"/>
                  <a:gd name="connsiteX2" fmla="*/ 142875 w 449767"/>
                  <a:gd name="connsiteY2" fmla="*/ 291558 h 486795"/>
                  <a:gd name="connsiteX3" fmla="*/ 47625 w 449767"/>
                  <a:gd name="connsiteY3" fmla="*/ 167733 h 486795"/>
                  <a:gd name="connsiteX4" fmla="*/ 19050 w 449767"/>
                  <a:gd name="connsiteY4" fmla="*/ 139158 h 486795"/>
                  <a:gd name="connsiteX5" fmla="*/ 0 w 449767"/>
                  <a:gd name="connsiteY5" fmla="*/ 43908 h 486795"/>
                  <a:gd name="connsiteX6" fmla="*/ 19050 w 449767"/>
                  <a:gd name="connsiteY6" fmla="*/ 72483 h 486795"/>
                  <a:gd name="connsiteX7" fmla="*/ 38100 w 449767"/>
                  <a:gd name="connsiteY7" fmla="*/ 129633 h 486795"/>
                  <a:gd name="connsiteX8" fmla="*/ 76200 w 449767"/>
                  <a:gd name="connsiteY8" fmla="*/ 158208 h 486795"/>
                  <a:gd name="connsiteX9" fmla="*/ 104775 w 449767"/>
                  <a:gd name="connsiteY9" fmla="*/ 82008 h 486795"/>
                  <a:gd name="connsiteX10" fmla="*/ 86476 w 449767"/>
                  <a:gd name="connsiteY10" fmla="*/ 426 h 486795"/>
                  <a:gd name="connsiteX11" fmla="*/ 133350 w 449767"/>
                  <a:gd name="connsiteY11" fmla="*/ 53433 h 486795"/>
                  <a:gd name="connsiteX12" fmla="*/ 123825 w 449767"/>
                  <a:gd name="connsiteY12" fmla="*/ 129633 h 486795"/>
                  <a:gd name="connsiteX13" fmla="*/ 142875 w 449767"/>
                  <a:gd name="connsiteY13" fmla="*/ 234408 h 486795"/>
                  <a:gd name="connsiteX14" fmla="*/ 209550 w 449767"/>
                  <a:gd name="connsiteY14" fmla="*/ 320133 h 486795"/>
                  <a:gd name="connsiteX15" fmla="*/ 321296 w 449767"/>
                  <a:gd name="connsiteY15" fmla="*/ 376080 h 486795"/>
                  <a:gd name="connsiteX16" fmla="*/ 449538 w 449767"/>
                  <a:gd name="connsiteY16" fmla="*/ 486773 h 486795"/>
                  <a:gd name="connsiteX0" fmla="*/ 321296 w 325917"/>
                  <a:gd name="connsiteY0" fmla="*/ 376080 h 391836"/>
                  <a:gd name="connsiteX1" fmla="*/ 288521 w 325917"/>
                  <a:gd name="connsiteY1" fmla="*/ 385605 h 391836"/>
                  <a:gd name="connsiteX2" fmla="*/ 142875 w 325917"/>
                  <a:gd name="connsiteY2" fmla="*/ 291558 h 391836"/>
                  <a:gd name="connsiteX3" fmla="*/ 47625 w 325917"/>
                  <a:gd name="connsiteY3" fmla="*/ 167733 h 391836"/>
                  <a:gd name="connsiteX4" fmla="*/ 19050 w 325917"/>
                  <a:gd name="connsiteY4" fmla="*/ 139158 h 391836"/>
                  <a:gd name="connsiteX5" fmla="*/ 0 w 325917"/>
                  <a:gd name="connsiteY5" fmla="*/ 43908 h 391836"/>
                  <a:gd name="connsiteX6" fmla="*/ 19050 w 325917"/>
                  <a:gd name="connsiteY6" fmla="*/ 72483 h 391836"/>
                  <a:gd name="connsiteX7" fmla="*/ 38100 w 325917"/>
                  <a:gd name="connsiteY7" fmla="*/ 129633 h 391836"/>
                  <a:gd name="connsiteX8" fmla="*/ 76200 w 325917"/>
                  <a:gd name="connsiteY8" fmla="*/ 158208 h 391836"/>
                  <a:gd name="connsiteX9" fmla="*/ 104775 w 325917"/>
                  <a:gd name="connsiteY9" fmla="*/ 82008 h 391836"/>
                  <a:gd name="connsiteX10" fmla="*/ 86476 w 325917"/>
                  <a:gd name="connsiteY10" fmla="*/ 426 h 391836"/>
                  <a:gd name="connsiteX11" fmla="*/ 133350 w 325917"/>
                  <a:gd name="connsiteY11" fmla="*/ 53433 h 391836"/>
                  <a:gd name="connsiteX12" fmla="*/ 123825 w 325917"/>
                  <a:gd name="connsiteY12" fmla="*/ 129633 h 391836"/>
                  <a:gd name="connsiteX13" fmla="*/ 142875 w 325917"/>
                  <a:gd name="connsiteY13" fmla="*/ 234408 h 391836"/>
                  <a:gd name="connsiteX14" fmla="*/ 209550 w 325917"/>
                  <a:gd name="connsiteY14" fmla="*/ 320133 h 391836"/>
                  <a:gd name="connsiteX15" fmla="*/ 321296 w 325917"/>
                  <a:gd name="connsiteY15" fmla="*/ 376080 h 391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5917" h="391836">
                    <a:moveTo>
                      <a:pt x="321296" y="376080"/>
                    </a:moveTo>
                    <a:cubicBezTo>
                      <a:pt x="334458" y="386992"/>
                      <a:pt x="318258" y="399692"/>
                      <a:pt x="288521" y="385605"/>
                    </a:cubicBezTo>
                    <a:cubicBezTo>
                      <a:pt x="258784" y="371518"/>
                      <a:pt x="183024" y="327870"/>
                      <a:pt x="142875" y="291558"/>
                    </a:cubicBezTo>
                    <a:cubicBezTo>
                      <a:pt x="102726" y="255246"/>
                      <a:pt x="68263" y="193133"/>
                      <a:pt x="47625" y="167733"/>
                    </a:cubicBezTo>
                    <a:cubicBezTo>
                      <a:pt x="26987" y="142333"/>
                      <a:pt x="26988" y="159796"/>
                      <a:pt x="19050" y="139158"/>
                    </a:cubicBezTo>
                    <a:cubicBezTo>
                      <a:pt x="11113" y="118521"/>
                      <a:pt x="0" y="55020"/>
                      <a:pt x="0" y="43908"/>
                    </a:cubicBezTo>
                    <a:cubicBezTo>
                      <a:pt x="0" y="32796"/>
                      <a:pt x="12700" y="58195"/>
                      <a:pt x="19050" y="72483"/>
                    </a:cubicBezTo>
                    <a:cubicBezTo>
                      <a:pt x="25400" y="86771"/>
                      <a:pt x="28575" y="115346"/>
                      <a:pt x="38100" y="129633"/>
                    </a:cubicBezTo>
                    <a:cubicBezTo>
                      <a:pt x="47625" y="143920"/>
                      <a:pt x="65088" y="166146"/>
                      <a:pt x="76200" y="158208"/>
                    </a:cubicBezTo>
                    <a:cubicBezTo>
                      <a:pt x="87313" y="150271"/>
                      <a:pt x="103062" y="108305"/>
                      <a:pt x="104775" y="82008"/>
                    </a:cubicBezTo>
                    <a:cubicBezTo>
                      <a:pt x="106488" y="55711"/>
                      <a:pt x="81714" y="5188"/>
                      <a:pt x="86476" y="426"/>
                    </a:cubicBezTo>
                    <a:cubicBezTo>
                      <a:pt x="91238" y="-4336"/>
                      <a:pt x="127125" y="31899"/>
                      <a:pt x="133350" y="53433"/>
                    </a:cubicBezTo>
                    <a:cubicBezTo>
                      <a:pt x="139575" y="74967"/>
                      <a:pt x="122238" y="99471"/>
                      <a:pt x="123825" y="129633"/>
                    </a:cubicBezTo>
                    <a:cubicBezTo>
                      <a:pt x="125412" y="159795"/>
                      <a:pt x="128588" y="202658"/>
                      <a:pt x="142875" y="234408"/>
                    </a:cubicBezTo>
                    <a:cubicBezTo>
                      <a:pt x="157163" y="266158"/>
                      <a:pt x="188912" y="293145"/>
                      <a:pt x="209550" y="320133"/>
                    </a:cubicBezTo>
                    <a:cubicBezTo>
                      <a:pt x="230188" y="347121"/>
                      <a:pt x="308134" y="365168"/>
                      <a:pt x="321296" y="3760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70000"/>
                </a:schemeClr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 rot="2880000">
                <a:off x="1333324" y="5676540"/>
                <a:ext cx="158407" cy="8546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  <a:alpha val="70000"/>
                </a:schemeClr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375093" y="3800065"/>
              <a:ext cx="1947870" cy="1138008"/>
              <a:chOff x="1665744" y="2494373"/>
              <a:chExt cx="1947870" cy="113800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819881" y="3047606"/>
                <a:ext cx="1793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Pedunculopontine</a:t>
                </a:r>
                <a:r>
                  <a:rPr lang="en-GB" b="1" i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 nucleus</a:t>
                </a:r>
                <a:endParaRPr lang="en-US" b="1" i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46" name="Straight Arrow Connector 45"/>
              <p:cNvCxnSpPr>
                <a:endCxn id="36" idx="6"/>
              </p:cNvCxnSpPr>
              <p:nvPr/>
            </p:nvCxnSpPr>
            <p:spPr bwMode="auto">
              <a:xfrm flipH="1" flipV="1">
                <a:off x="1665744" y="2494373"/>
                <a:ext cx="540723" cy="632698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138" y="44624"/>
            <a:ext cx="7452320" cy="638175"/>
          </a:xfrm>
        </p:spPr>
        <p:txBody>
          <a:bodyPr/>
          <a:lstStyle/>
          <a:p>
            <a:pPr algn="ctr"/>
            <a:r>
              <a:rPr lang="en-GB" sz="2800" dirty="0" smtClean="0"/>
              <a:t>Neurodegenerative disorders: Alzheimer’s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144950"/>
            <a:ext cx="4717156" cy="32778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Pathophysiology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1800" i="0" dirty="0" smtClean="0">
                <a:solidFill>
                  <a:srgbClr val="006699"/>
                </a:solidFill>
                <a:latin typeface="+mn-lt"/>
              </a:rPr>
              <a:t>β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-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amyloid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plaques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Tau aggregation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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Cholinergic activity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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  <a:sym typeface="Symbol"/>
              </a:rPr>
              <a:t>glutamatergic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  <a:sym typeface="Symbol"/>
              </a:rPr>
              <a:t> activity</a:t>
            </a:r>
            <a:endParaRPr lang="en-GB" sz="2400" i="0" dirty="0" smtClean="0">
              <a:solidFill>
                <a:srgbClr val="006699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Cholinesterase inhibitors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Donepezil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Glutamate (NMDA) receptor antagonist (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</a:rPr>
              <a:t>Memantine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905176" y="2315955"/>
            <a:ext cx="2525449" cy="1837659"/>
          </a:xfrm>
          <a:custGeom>
            <a:avLst/>
            <a:gdLst>
              <a:gd name="connsiteX0" fmla="*/ 765959 w 1876302"/>
              <a:gd name="connsiteY0" fmla="*/ 979714 h 1339933"/>
              <a:gd name="connsiteX1" fmla="*/ 635330 w 1876302"/>
              <a:gd name="connsiteY1" fmla="*/ 1027216 h 1339933"/>
              <a:gd name="connsiteX2" fmla="*/ 374073 w 1876302"/>
              <a:gd name="connsiteY2" fmla="*/ 1027216 h 1339933"/>
              <a:gd name="connsiteX3" fmla="*/ 148442 w 1876302"/>
              <a:gd name="connsiteY3" fmla="*/ 991590 h 1339933"/>
              <a:gd name="connsiteX4" fmla="*/ 17813 w 1876302"/>
              <a:gd name="connsiteY4" fmla="*/ 825335 h 1339933"/>
              <a:gd name="connsiteX5" fmla="*/ 41564 w 1876302"/>
              <a:gd name="connsiteY5" fmla="*/ 528452 h 1339933"/>
              <a:gd name="connsiteX6" fmla="*/ 243444 w 1876302"/>
              <a:gd name="connsiteY6" fmla="*/ 290945 h 1339933"/>
              <a:gd name="connsiteX7" fmla="*/ 540328 w 1876302"/>
              <a:gd name="connsiteY7" fmla="*/ 124691 h 1339933"/>
              <a:gd name="connsiteX8" fmla="*/ 777834 w 1876302"/>
              <a:gd name="connsiteY8" fmla="*/ 17813 h 1339933"/>
              <a:gd name="connsiteX9" fmla="*/ 1015341 w 1876302"/>
              <a:gd name="connsiteY9" fmla="*/ 17813 h 1339933"/>
              <a:gd name="connsiteX10" fmla="*/ 1312224 w 1876302"/>
              <a:gd name="connsiteY10" fmla="*/ 77190 h 1339933"/>
              <a:gd name="connsiteX11" fmla="*/ 1561605 w 1876302"/>
              <a:gd name="connsiteY11" fmla="*/ 231569 h 1339933"/>
              <a:gd name="connsiteX12" fmla="*/ 1739735 w 1876302"/>
              <a:gd name="connsiteY12" fmla="*/ 445325 h 1339933"/>
              <a:gd name="connsiteX13" fmla="*/ 1846613 w 1876302"/>
              <a:gd name="connsiteY13" fmla="*/ 730332 h 1339933"/>
              <a:gd name="connsiteX14" fmla="*/ 1822863 w 1876302"/>
              <a:gd name="connsiteY14" fmla="*/ 944088 h 1339933"/>
              <a:gd name="connsiteX15" fmla="*/ 1858489 w 1876302"/>
              <a:gd name="connsiteY15" fmla="*/ 1110343 h 1339933"/>
              <a:gd name="connsiteX16" fmla="*/ 1715985 w 1876302"/>
              <a:gd name="connsiteY16" fmla="*/ 1324099 h 1339933"/>
              <a:gd name="connsiteX17" fmla="*/ 1490353 w 1876302"/>
              <a:gd name="connsiteY17" fmla="*/ 1205345 h 1339933"/>
              <a:gd name="connsiteX18" fmla="*/ 1359725 w 1876302"/>
              <a:gd name="connsiteY18" fmla="*/ 1050966 h 1339933"/>
              <a:gd name="connsiteX19" fmla="*/ 1240972 w 1876302"/>
              <a:gd name="connsiteY19" fmla="*/ 991590 h 1339933"/>
              <a:gd name="connsiteX20" fmla="*/ 1122218 w 1876302"/>
              <a:gd name="connsiteY20" fmla="*/ 991590 h 1339933"/>
              <a:gd name="connsiteX21" fmla="*/ 765959 w 1876302"/>
              <a:gd name="connsiteY21" fmla="*/ 979714 h 13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76302" h="1339933">
                <a:moveTo>
                  <a:pt x="765959" y="979714"/>
                </a:moveTo>
                <a:cubicBezTo>
                  <a:pt x="684811" y="985652"/>
                  <a:pt x="700644" y="1019299"/>
                  <a:pt x="635330" y="1027216"/>
                </a:cubicBezTo>
                <a:cubicBezTo>
                  <a:pt x="570016" y="1035133"/>
                  <a:pt x="455221" y="1033154"/>
                  <a:pt x="374073" y="1027216"/>
                </a:cubicBezTo>
                <a:cubicBezTo>
                  <a:pt x="292925" y="1021278"/>
                  <a:pt x="207819" y="1025237"/>
                  <a:pt x="148442" y="991590"/>
                </a:cubicBezTo>
                <a:cubicBezTo>
                  <a:pt x="89065" y="957943"/>
                  <a:pt x="35626" y="902525"/>
                  <a:pt x="17813" y="825335"/>
                </a:cubicBezTo>
                <a:cubicBezTo>
                  <a:pt x="0" y="748145"/>
                  <a:pt x="3959" y="617517"/>
                  <a:pt x="41564" y="528452"/>
                </a:cubicBezTo>
                <a:cubicBezTo>
                  <a:pt x="79169" y="439387"/>
                  <a:pt x="160317" y="358238"/>
                  <a:pt x="243444" y="290945"/>
                </a:cubicBezTo>
                <a:cubicBezTo>
                  <a:pt x="326571" y="223652"/>
                  <a:pt x="451263" y="170213"/>
                  <a:pt x="540328" y="124691"/>
                </a:cubicBezTo>
                <a:cubicBezTo>
                  <a:pt x="629393" y="79169"/>
                  <a:pt x="698665" y="35626"/>
                  <a:pt x="777834" y="17813"/>
                </a:cubicBezTo>
                <a:cubicBezTo>
                  <a:pt x="857003" y="0"/>
                  <a:pt x="926276" y="7917"/>
                  <a:pt x="1015341" y="17813"/>
                </a:cubicBezTo>
                <a:cubicBezTo>
                  <a:pt x="1104406" y="27709"/>
                  <a:pt x="1221180" y="41564"/>
                  <a:pt x="1312224" y="77190"/>
                </a:cubicBezTo>
                <a:cubicBezTo>
                  <a:pt x="1403268" y="112816"/>
                  <a:pt x="1490353" y="170213"/>
                  <a:pt x="1561605" y="231569"/>
                </a:cubicBezTo>
                <a:cubicBezTo>
                  <a:pt x="1632857" y="292925"/>
                  <a:pt x="1692234" y="362198"/>
                  <a:pt x="1739735" y="445325"/>
                </a:cubicBezTo>
                <a:cubicBezTo>
                  <a:pt x="1787236" y="528452"/>
                  <a:pt x="1832758" y="647205"/>
                  <a:pt x="1846613" y="730332"/>
                </a:cubicBezTo>
                <a:cubicBezTo>
                  <a:pt x="1860468" y="813459"/>
                  <a:pt x="1820884" y="880753"/>
                  <a:pt x="1822863" y="944088"/>
                </a:cubicBezTo>
                <a:cubicBezTo>
                  <a:pt x="1824842" y="1007423"/>
                  <a:pt x="1876302" y="1047008"/>
                  <a:pt x="1858489" y="1110343"/>
                </a:cubicBezTo>
                <a:cubicBezTo>
                  <a:pt x="1840676" y="1173678"/>
                  <a:pt x="1777341" y="1308265"/>
                  <a:pt x="1715985" y="1324099"/>
                </a:cubicBezTo>
                <a:cubicBezTo>
                  <a:pt x="1654629" y="1339933"/>
                  <a:pt x="1549730" y="1250867"/>
                  <a:pt x="1490353" y="1205345"/>
                </a:cubicBezTo>
                <a:cubicBezTo>
                  <a:pt x="1430976" y="1159823"/>
                  <a:pt x="1401289" y="1086592"/>
                  <a:pt x="1359725" y="1050966"/>
                </a:cubicBezTo>
                <a:cubicBezTo>
                  <a:pt x="1318162" y="1015340"/>
                  <a:pt x="1280556" y="1001486"/>
                  <a:pt x="1240972" y="991590"/>
                </a:cubicBezTo>
                <a:cubicBezTo>
                  <a:pt x="1201388" y="981694"/>
                  <a:pt x="1197429" y="997528"/>
                  <a:pt x="1122218" y="991590"/>
                </a:cubicBezTo>
                <a:cubicBezTo>
                  <a:pt x="1047008" y="985652"/>
                  <a:pt x="847107" y="973776"/>
                  <a:pt x="765959" y="979714"/>
                </a:cubicBezTo>
                <a:close/>
              </a:path>
            </a:pathLst>
          </a:custGeom>
          <a:solidFill>
            <a:schemeClr val="accent5">
              <a:alpha val="9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71" rev="0"/>
            </a:camera>
            <a:lightRig rig="threePt" dir="t">
              <a:rot lat="0" lon="0" rev="4800000"/>
            </a:lightRig>
          </a:scene3d>
          <a:sp3d extrusionH="3175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427649" y="3475873"/>
            <a:ext cx="777880" cy="882185"/>
          </a:xfrm>
          <a:custGeom>
            <a:avLst/>
            <a:gdLst>
              <a:gd name="connsiteX0" fmla="*/ 568036 w 577932"/>
              <a:gd name="connsiteY0" fmla="*/ 368135 h 643247"/>
              <a:gd name="connsiteX1" fmla="*/ 496784 w 577932"/>
              <a:gd name="connsiteY1" fmla="*/ 296883 h 643247"/>
              <a:gd name="connsiteX2" fmla="*/ 389906 w 577932"/>
              <a:gd name="connsiteY2" fmla="*/ 190005 h 643247"/>
              <a:gd name="connsiteX3" fmla="*/ 330530 w 577932"/>
              <a:gd name="connsiteY3" fmla="*/ 201881 h 643247"/>
              <a:gd name="connsiteX4" fmla="*/ 283029 w 577932"/>
              <a:gd name="connsiteY4" fmla="*/ 106878 h 643247"/>
              <a:gd name="connsiteX5" fmla="*/ 188026 w 577932"/>
              <a:gd name="connsiteY5" fmla="*/ 47501 h 643247"/>
              <a:gd name="connsiteX6" fmla="*/ 140525 w 577932"/>
              <a:gd name="connsiteY6" fmla="*/ 11875 h 643247"/>
              <a:gd name="connsiteX7" fmla="*/ 81148 w 577932"/>
              <a:gd name="connsiteY7" fmla="*/ 118753 h 643247"/>
              <a:gd name="connsiteX8" fmla="*/ 9896 w 577932"/>
              <a:gd name="connsiteY8" fmla="*/ 130629 h 643247"/>
              <a:gd name="connsiteX9" fmla="*/ 21771 w 577932"/>
              <a:gd name="connsiteY9" fmla="*/ 308759 h 643247"/>
              <a:gd name="connsiteX10" fmla="*/ 57397 w 577932"/>
              <a:gd name="connsiteY10" fmla="*/ 344385 h 643247"/>
              <a:gd name="connsiteX11" fmla="*/ 33647 w 577932"/>
              <a:gd name="connsiteY11" fmla="*/ 439387 h 643247"/>
              <a:gd name="connsiteX12" fmla="*/ 57397 w 577932"/>
              <a:gd name="connsiteY12" fmla="*/ 522514 h 643247"/>
              <a:gd name="connsiteX13" fmla="*/ 104899 w 577932"/>
              <a:gd name="connsiteY13" fmla="*/ 593766 h 643247"/>
              <a:gd name="connsiteX14" fmla="*/ 128649 w 577932"/>
              <a:gd name="connsiteY14" fmla="*/ 641268 h 643247"/>
              <a:gd name="connsiteX15" fmla="*/ 235527 w 577932"/>
              <a:gd name="connsiteY15" fmla="*/ 605642 h 643247"/>
              <a:gd name="connsiteX16" fmla="*/ 247403 w 577932"/>
              <a:gd name="connsiteY16" fmla="*/ 510639 h 643247"/>
              <a:gd name="connsiteX17" fmla="*/ 318655 w 577932"/>
              <a:gd name="connsiteY17" fmla="*/ 534390 h 643247"/>
              <a:gd name="connsiteX18" fmla="*/ 330530 w 577932"/>
              <a:gd name="connsiteY18" fmla="*/ 546265 h 643247"/>
              <a:gd name="connsiteX19" fmla="*/ 342405 w 577932"/>
              <a:gd name="connsiteY19" fmla="*/ 605642 h 643247"/>
              <a:gd name="connsiteX20" fmla="*/ 425532 w 577932"/>
              <a:gd name="connsiteY20" fmla="*/ 617517 h 643247"/>
              <a:gd name="connsiteX21" fmla="*/ 556161 w 577932"/>
              <a:gd name="connsiteY21" fmla="*/ 522514 h 643247"/>
              <a:gd name="connsiteX22" fmla="*/ 556161 w 577932"/>
              <a:gd name="connsiteY22" fmla="*/ 427512 h 643247"/>
              <a:gd name="connsiteX23" fmla="*/ 568036 w 577932"/>
              <a:gd name="connsiteY23" fmla="*/ 368135 h 6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932" h="643247">
                <a:moveTo>
                  <a:pt x="568036" y="368135"/>
                </a:moveTo>
                <a:lnTo>
                  <a:pt x="496784" y="296883"/>
                </a:lnTo>
                <a:cubicBezTo>
                  <a:pt x="467096" y="267195"/>
                  <a:pt x="417615" y="205839"/>
                  <a:pt x="389906" y="190005"/>
                </a:cubicBezTo>
                <a:cubicBezTo>
                  <a:pt x="362197" y="174171"/>
                  <a:pt x="348343" y="215735"/>
                  <a:pt x="330530" y="201881"/>
                </a:cubicBezTo>
                <a:cubicBezTo>
                  <a:pt x="312717" y="188027"/>
                  <a:pt x="306780" y="132608"/>
                  <a:pt x="283029" y="106878"/>
                </a:cubicBezTo>
                <a:cubicBezTo>
                  <a:pt x="259278" y="81148"/>
                  <a:pt x="211777" y="63335"/>
                  <a:pt x="188026" y="47501"/>
                </a:cubicBezTo>
                <a:cubicBezTo>
                  <a:pt x="164275" y="31667"/>
                  <a:pt x="158338" y="0"/>
                  <a:pt x="140525" y="11875"/>
                </a:cubicBezTo>
                <a:cubicBezTo>
                  <a:pt x="122712" y="23750"/>
                  <a:pt x="102920" y="98961"/>
                  <a:pt x="81148" y="118753"/>
                </a:cubicBezTo>
                <a:cubicBezTo>
                  <a:pt x="59377" y="138545"/>
                  <a:pt x="19792" y="98961"/>
                  <a:pt x="9896" y="130629"/>
                </a:cubicBezTo>
                <a:cubicBezTo>
                  <a:pt x="0" y="162297"/>
                  <a:pt x="13854" y="273133"/>
                  <a:pt x="21771" y="308759"/>
                </a:cubicBezTo>
                <a:cubicBezTo>
                  <a:pt x="29688" y="344385"/>
                  <a:pt x="55418" y="322614"/>
                  <a:pt x="57397" y="344385"/>
                </a:cubicBezTo>
                <a:cubicBezTo>
                  <a:pt x="59376" y="366156"/>
                  <a:pt x="33647" y="409699"/>
                  <a:pt x="33647" y="439387"/>
                </a:cubicBezTo>
                <a:cubicBezTo>
                  <a:pt x="33647" y="469075"/>
                  <a:pt x="45522" y="496784"/>
                  <a:pt x="57397" y="522514"/>
                </a:cubicBezTo>
                <a:cubicBezTo>
                  <a:pt x="69272" y="548244"/>
                  <a:pt x="93024" y="573974"/>
                  <a:pt x="104899" y="593766"/>
                </a:cubicBezTo>
                <a:cubicBezTo>
                  <a:pt x="116774" y="613558"/>
                  <a:pt x="106878" y="639289"/>
                  <a:pt x="128649" y="641268"/>
                </a:cubicBezTo>
                <a:cubicBezTo>
                  <a:pt x="150420" y="643247"/>
                  <a:pt x="215735" y="627414"/>
                  <a:pt x="235527" y="605642"/>
                </a:cubicBezTo>
                <a:cubicBezTo>
                  <a:pt x="255319" y="583871"/>
                  <a:pt x="233548" y="522514"/>
                  <a:pt x="247403" y="510639"/>
                </a:cubicBezTo>
                <a:cubicBezTo>
                  <a:pt x="261258" y="498764"/>
                  <a:pt x="304801" y="528452"/>
                  <a:pt x="318655" y="534390"/>
                </a:cubicBezTo>
                <a:cubicBezTo>
                  <a:pt x="332510" y="540328"/>
                  <a:pt x="326572" y="534390"/>
                  <a:pt x="330530" y="546265"/>
                </a:cubicBezTo>
                <a:cubicBezTo>
                  <a:pt x="334488" y="558140"/>
                  <a:pt x="326571" y="593767"/>
                  <a:pt x="342405" y="605642"/>
                </a:cubicBezTo>
                <a:cubicBezTo>
                  <a:pt x="358239" y="617517"/>
                  <a:pt x="389906" y="631372"/>
                  <a:pt x="425532" y="617517"/>
                </a:cubicBezTo>
                <a:cubicBezTo>
                  <a:pt x="461158" y="603662"/>
                  <a:pt x="534390" y="554181"/>
                  <a:pt x="556161" y="522514"/>
                </a:cubicBezTo>
                <a:cubicBezTo>
                  <a:pt x="577932" y="490847"/>
                  <a:pt x="556161" y="427512"/>
                  <a:pt x="556161" y="427512"/>
                </a:cubicBezTo>
                <a:lnTo>
                  <a:pt x="568036" y="368135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4000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770558" y="3204656"/>
            <a:ext cx="719274" cy="1653594"/>
          </a:xfrm>
          <a:custGeom>
            <a:avLst/>
            <a:gdLst>
              <a:gd name="connsiteX0" fmla="*/ 510639 w 666997"/>
              <a:gd name="connsiteY0" fmla="*/ 389907 h 2960914"/>
              <a:gd name="connsiteX1" fmla="*/ 427512 w 666997"/>
              <a:gd name="connsiteY1" fmla="*/ 294904 h 2960914"/>
              <a:gd name="connsiteX2" fmla="*/ 415636 w 666997"/>
              <a:gd name="connsiteY2" fmla="*/ 176151 h 2960914"/>
              <a:gd name="connsiteX3" fmla="*/ 403761 w 666997"/>
              <a:gd name="connsiteY3" fmla="*/ 81148 h 2960914"/>
              <a:gd name="connsiteX4" fmla="*/ 273133 w 666997"/>
              <a:gd name="connsiteY4" fmla="*/ 9896 h 2960914"/>
              <a:gd name="connsiteX5" fmla="*/ 142504 w 666997"/>
              <a:gd name="connsiteY5" fmla="*/ 21772 h 2960914"/>
              <a:gd name="connsiteX6" fmla="*/ 35626 w 666997"/>
              <a:gd name="connsiteY6" fmla="*/ 104899 h 2960914"/>
              <a:gd name="connsiteX7" fmla="*/ 0 w 666997"/>
              <a:gd name="connsiteY7" fmla="*/ 247403 h 2960914"/>
              <a:gd name="connsiteX8" fmla="*/ 35626 w 666997"/>
              <a:gd name="connsiteY8" fmla="*/ 306779 h 2960914"/>
              <a:gd name="connsiteX9" fmla="*/ 106878 w 666997"/>
              <a:gd name="connsiteY9" fmla="*/ 318655 h 2960914"/>
              <a:gd name="connsiteX10" fmla="*/ 142504 w 666997"/>
              <a:gd name="connsiteY10" fmla="*/ 306779 h 2960914"/>
              <a:gd name="connsiteX11" fmla="*/ 190005 w 666997"/>
              <a:gd name="connsiteY11" fmla="*/ 389907 h 2960914"/>
              <a:gd name="connsiteX12" fmla="*/ 142504 w 666997"/>
              <a:gd name="connsiteY12" fmla="*/ 425533 h 2960914"/>
              <a:gd name="connsiteX13" fmla="*/ 142504 w 666997"/>
              <a:gd name="connsiteY13" fmla="*/ 544286 h 2960914"/>
              <a:gd name="connsiteX14" fmla="*/ 166255 w 666997"/>
              <a:gd name="connsiteY14" fmla="*/ 651164 h 2960914"/>
              <a:gd name="connsiteX15" fmla="*/ 261257 w 666997"/>
              <a:gd name="connsiteY15" fmla="*/ 710541 h 2960914"/>
              <a:gd name="connsiteX16" fmla="*/ 285008 w 666997"/>
              <a:gd name="connsiteY16" fmla="*/ 793668 h 2960914"/>
              <a:gd name="connsiteX17" fmla="*/ 391886 w 666997"/>
              <a:gd name="connsiteY17" fmla="*/ 1007424 h 2960914"/>
              <a:gd name="connsiteX18" fmla="*/ 380010 w 666997"/>
              <a:gd name="connsiteY18" fmla="*/ 1209304 h 2960914"/>
              <a:gd name="connsiteX19" fmla="*/ 320634 w 666997"/>
              <a:gd name="connsiteY19" fmla="*/ 1423060 h 2960914"/>
              <a:gd name="connsiteX20" fmla="*/ 320634 w 666997"/>
              <a:gd name="connsiteY20" fmla="*/ 1743694 h 2960914"/>
              <a:gd name="connsiteX21" fmla="*/ 380010 w 666997"/>
              <a:gd name="connsiteY21" fmla="*/ 1945574 h 2960914"/>
              <a:gd name="connsiteX22" fmla="*/ 510639 w 666997"/>
              <a:gd name="connsiteY22" fmla="*/ 2432463 h 2960914"/>
              <a:gd name="connsiteX23" fmla="*/ 558140 w 666997"/>
              <a:gd name="connsiteY23" fmla="*/ 2859974 h 2960914"/>
              <a:gd name="connsiteX24" fmla="*/ 617517 w 666997"/>
              <a:gd name="connsiteY24" fmla="*/ 2931226 h 2960914"/>
              <a:gd name="connsiteX25" fmla="*/ 665018 w 666997"/>
              <a:gd name="connsiteY25" fmla="*/ 2895600 h 2960914"/>
              <a:gd name="connsiteX26" fmla="*/ 629392 w 666997"/>
              <a:gd name="connsiteY26" fmla="*/ 2539341 h 2960914"/>
              <a:gd name="connsiteX27" fmla="*/ 534390 w 666997"/>
              <a:gd name="connsiteY27" fmla="*/ 2076203 h 2960914"/>
              <a:gd name="connsiteX28" fmla="*/ 486888 w 666997"/>
              <a:gd name="connsiteY28" fmla="*/ 1874322 h 2960914"/>
              <a:gd name="connsiteX29" fmla="*/ 427512 w 666997"/>
              <a:gd name="connsiteY29" fmla="*/ 1708068 h 2960914"/>
              <a:gd name="connsiteX30" fmla="*/ 439387 w 666997"/>
              <a:gd name="connsiteY30" fmla="*/ 1399309 h 2960914"/>
              <a:gd name="connsiteX31" fmla="*/ 486888 w 666997"/>
              <a:gd name="connsiteY31" fmla="*/ 1090551 h 2960914"/>
              <a:gd name="connsiteX32" fmla="*/ 498764 w 666997"/>
              <a:gd name="connsiteY32" fmla="*/ 936172 h 2960914"/>
              <a:gd name="connsiteX33" fmla="*/ 522514 w 666997"/>
              <a:gd name="connsiteY33" fmla="*/ 888670 h 2960914"/>
              <a:gd name="connsiteX34" fmla="*/ 510639 w 666997"/>
              <a:gd name="connsiteY34" fmla="*/ 746167 h 2960914"/>
              <a:gd name="connsiteX35" fmla="*/ 534390 w 666997"/>
              <a:gd name="connsiteY35" fmla="*/ 544286 h 2960914"/>
              <a:gd name="connsiteX36" fmla="*/ 510639 w 666997"/>
              <a:gd name="connsiteY36" fmla="*/ 389907 h 2960914"/>
              <a:gd name="connsiteX0" fmla="*/ 510639 w 635181"/>
              <a:gd name="connsiteY0" fmla="*/ 384849 h 2950069"/>
              <a:gd name="connsiteX1" fmla="*/ 427512 w 635181"/>
              <a:gd name="connsiteY1" fmla="*/ 289846 h 2950069"/>
              <a:gd name="connsiteX2" fmla="*/ 415636 w 635181"/>
              <a:gd name="connsiteY2" fmla="*/ 171093 h 2950069"/>
              <a:gd name="connsiteX3" fmla="*/ 403761 w 635181"/>
              <a:gd name="connsiteY3" fmla="*/ 76090 h 2950069"/>
              <a:gd name="connsiteX4" fmla="*/ 273133 w 635181"/>
              <a:gd name="connsiteY4" fmla="*/ 4838 h 2950069"/>
              <a:gd name="connsiteX5" fmla="*/ 142504 w 635181"/>
              <a:gd name="connsiteY5" fmla="*/ 16714 h 2950069"/>
              <a:gd name="connsiteX6" fmla="*/ 35626 w 635181"/>
              <a:gd name="connsiteY6" fmla="*/ 99841 h 2950069"/>
              <a:gd name="connsiteX7" fmla="*/ 0 w 635181"/>
              <a:gd name="connsiteY7" fmla="*/ 242345 h 2950069"/>
              <a:gd name="connsiteX8" fmla="*/ 35626 w 635181"/>
              <a:gd name="connsiteY8" fmla="*/ 301721 h 2950069"/>
              <a:gd name="connsiteX9" fmla="*/ 106878 w 635181"/>
              <a:gd name="connsiteY9" fmla="*/ 313597 h 2950069"/>
              <a:gd name="connsiteX10" fmla="*/ 142504 w 635181"/>
              <a:gd name="connsiteY10" fmla="*/ 301721 h 2950069"/>
              <a:gd name="connsiteX11" fmla="*/ 190005 w 635181"/>
              <a:gd name="connsiteY11" fmla="*/ 384849 h 2950069"/>
              <a:gd name="connsiteX12" fmla="*/ 142504 w 635181"/>
              <a:gd name="connsiteY12" fmla="*/ 420475 h 2950069"/>
              <a:gd name="connsiteX13" fmla="*/ 142504 w 635181"/>
              <a:gd name="connsiteY13" fmla="*/ 539228 h 2950069"/>
              <a:gd name="connsiteX14" fmla="*/ 166255 w 635181"/>
              <a:gd name="connsiteY14" fmla="*/ 646106 h 2950069"/>
              <a:gd name="connsiteX15" fmla="*/ 261257 w 635181"/>
              <a:gd name="connsiteY15" fmla="*/ 705483 h 2950069"/>
              <a:gd name="connsiteX16" fmla="*/ 285008 w 635181"/>
              <a:gd name="connsiteY16" fmla="*/ 788610 h 2950069"/>
              <a:gd name="connsiteX17" fmla="*/ 391886 w 635181"/>
              <a:gd name="connsiteY17" fmla="*/ 1002366 h 2950069"/>
              <a:gd name="connsiteX18" fmla="*/ 380010 w 635181"/>
              <a:gd name="connsiteY18" fmla="*/ 1204246 h 2950069"/>
              <a:gd name="connsiteX19" fmla="*/ 320634 w 635181"/>
              <a:gd name="connsiteY19" fmla="*/ 1418002 h 2950069"/>
              <a:gd name="connsiteX20" fmla="*/ 320634 w 635181"/>
              <a:gd name="connsiteY20" fmla="*/ 1738636 h 2950069"/>
              <a:gd name="connsiteX21" fmla="*/ 380010 w 635181"/>
              <a:gd name="connsiteY21" fmla="*/ 1940516 h 2950069"/>
              <a:gd name="connsiteX22" fmla="*/ 510639 w 635181"/>
              <a:gd name="connsiteY22" fmla="*/ 2427405 h 2950069"/>
              <a:gd name="connsiteX23" fmla="*/ 558140 w 635181"/>
              <a:gd name="connsiteY23" fmla="*/ 2854916 h 2950069"/>
              <a:gd name="connsiteX24" fmla="*/ 617517 w 635181"/>
              <a:gd name="connsiteY24" fmla="*/ 2926168 h 2950069"/>
              <a:gd name="connsiteX25" fmla="*/ 629392 w 635181"/>
              <a:gd name="connsiteY25" fmla="*/ 2534283 h 2950069"/>
              <a:gd name="connsiteX26" fmla="*/ 534390 w 635181"/>
              <a:gd name="connsiteY26" fmla="*/ 2071145 h 2950069"/>
              <a:gd name="connsiteX27" fmla="*/ 486888 w 635181"/>
              <a:gd name="connsiteY27" fmla="*/ 1869264 h 2950069"/>
              <a:gd name="connsiteX28" fmla="*/ 427512 w 635181"/>
              <a:gd name="connsiteY28" fmla="*/ 1703010 h 2950069"/>
              <a:gd name="connsiteX29" fmla="*/ 439387 w 635181"/>
              <a:gd name="connsiteY29" fmla="*/ 1394251 h 2950069"/>
              <a:gd name="connsiteX30" fmla="*/ 486888 w 635181"/>
              <a:gd name="connsiteY30" fmla="*/ 1085493 h 2950069"/>
              <a:gd name="connsiteX31" fmla="*/ 498764 w 635181"/>
              <a:gd name="connsiteY31" fmla="*/ 931114 h 2950069"/>
              <a:gd name="connsiteX32" fmla="*/ 522514 w 635181"/>
              <a:gd name="connsiteY32" fmla="*/ 883612 h 2950069"/>
              <a:gd name="connsiteX33" fmla="*/ 510639 w 635181"/>
              <a:gd name="connsiteY33" fmla="*/ 741109 h 2950069"/>
              <a:gd name="connsiteX34" fmla="*/ 534390 w 635181"/>
              <a:gd name="connsiteY34" fmla="*/ 539228 h 2950069"/>
              <a:gd name="connsiteX35" fmla="*/ 510639 w 635181"/>
              <a:gd name="connsiteY35" fmla="*/ 384849 h 2950069"/>
              <a:gd name="connsiteX0" fmla="*/ 510639 w 629593"/>
              <a:gd name="connsiteY0" fmla="*/ 384849 h 2855990"/>
              <a:gd name="connsiteX1" fmla="*/ 427512 w 629593"/>
              <a:gd name="connsiteY1" fmla="*/ 289846 h 2855990"/>
              <a:gd name="connsiteX2" fmla="*/ 415636 w 629593"/>
              <a:gd name="connsiteY2" fmla="*/ 171093 h 2855990"/>
              <a:gd name="connsiteX3" fmla="*/ 403761 w 629593"/>
              <a:gd name="connsiteY3" fmla="*/ 76090 h 2855990"/>
              <a:gd name="connsiteX4" fmla="*/ 273133 w 629593"/>
              <a:gd name="connsiteY4" fmla="*/ 4838 h 2855990"/>
              <a:gd name="connsiteX5" fmla="*/ 142504 w 629593"/>
              <a:gd name="connsiteY5" fmla="*/ 16714 h 2855990"/>
              <a:gd name="connsiteX6" fmla="*/ 35626 w 629593"/>
              <a:gd name="connsiteY6" fmla="*/ 99841 h 2855990"/>
              <a:gd name="connsiteX7" fmla="*/ 0 w 629593"/>
              <a:gd name="connsiteY7" fmla="*/ 242345 h 2855990"/>
              <a:gd name="connsiteX8" fmla="*/ 35626 w 629593"/>
              <a:gd name="connsiteY8" fmla="*/ 301721 h 2855990"/>
              <a:gd name="connsiteX9" fmla="*/ 106878 w 629593"/>
              <a:gd name="connsiteY9" fmla="*/ 313597 h 2855990"/>
              <a:gd name="connsiteX10" fmla="*/ 142504 w 629593"/>
              <a:gd name="connsiteY10" fmla="*/ 301721 h 2855990"/>
              <a:gd name="connsiteX11" fmla="*/ 190005 w 629593"/>
              <a:gd name="connsiteY11" fmla="*/ 384849 h 2855990"/>
              <a:gd name="connsiteX12" fmla="*/ 142504 w 629593"/>
              <a:gd name="connsiteY12" fmla="*/ 420475 h 2855990"/>
              <a:gd name="connsiteX13" fmla="*/ 142504 w 629593"/>
              <a:gd name="connsiteY13" fmla="*/ 539228 h 2855990"/>
              <a:gd name="connsiteX14" fmla="*/ 166255 w 629593"/>
              <a:gd name="connsiteY14" fmla="*/ 646106 h 2855990"/>
              <a:gd name="connsiteX15" fmla="*/ 261257 w 629593"/>
              <a:gd name="connsiteY15" fmla="*/ 705483 h 2855990"/>
              <a:gd name="connsiteX16" fmla="*/ 285008 w 629593"/>
              <a:gd name="connsiteY16" fmla="*/ 788610 h 2855990"/>
              <a:gd name="connsiteX17" fmla="*/ 391886 w 629593"/>
              <a:gd name="connsiteY17" fmla="*/ 1002366 h 2855990"/>
              <a:gd name="connsiteX18" fmla="*/ 380010 w 629593"/>
              <a:gd name="connsiteY18" fmla="*/ 1204246 h 2855990"/>
              <a:gd name="connsiteX19" fmla="*/ 320634 w 629593"/>
              <a:gd name="connsiteY19" fmla="*/ 1418002 h 2855990"/>
              <a:gd name="connsiteX20" fmla="*/ 320634 w 629593"/>
              <a:gd name="connsiteY20" fmla="*/ 1738636 h 2855990"/>
              <a:gd name="connsiteX21" fmla="*/ 380010 w 629593"/>
              <a:gd name="connsiteY21" fmla="*/ 1940516 h 2855990"/>
              <a:gd name="connsiteX22" fmla="*/ 510639 w 629593"/>
              <a:gd name="connsiteY22" fmla="*/ 2427405 h 2855990"/>
              <a:gd name="connsiteX23" fmla="*/ 558140 w 629593"/>
              <a:gd name="connsiteY23" fmla="*/ 2854916 h 2855990"/>
              <a:gd name="connsiteX24" fmla="*/ 629392 w 629593"/>
              <a:gd name="connsiteY24" fmla="*/ 2534283 h 2855990"/>
              <a:gd name="connsiteX25" fmla="*/ 534390 w 629593"/>
              <a:gd name="connsiteY25" fmla="*/ 2071145 h 2855990"/>
              <a:gd name="connsiteX26" fmla="*/ 486888 w 629593"/>
              <a:gd name="connsiteY26" fmla="*/ 1869264 h 2855990"/>
              <a:gd name="connsiteX27" fmla="*/ 427512 w 629593"/>
              <a:gd name="connsiteY27" fmla="*/ 1703010 h 2855990"/>
              <a:gd name="connsiteX28" fmla="*/ 439387 w 629593"/>
              <a:gd name="connsiteY28" fmla="*/ 1394251 h 2855990"/>
              <a:gd name="connsiteX29" fmla="*/ 486888 w 629593"/>
              <a:gd name="connsiteY29" fmla="*/ 1085493 h 2855990"/>
              <a:gd name="connsiteX30" fmla="*/ 498764 w 629593"/>
              <a:gd name="connsiteY30" fmla="*/ 931114 h 2855990"/>
              <a:gd name="connsiteX31" fmla="*/ 522514 w 629593"/>
              <a:gd name="connsiteY31" fmla="*/ 883612 h 2855990"/>
              <a:gd name="connsiteX32" fmla="*/ 510639 w 629593"/>
              <a:gd name="connsiteY32" fmla="*/ 741109 h 2855990"/>
              <a:gd name="connsiteX33" fmla="*/ 534390 w 629593"/>
              <a:gd name="connsiteY33" fmla="*/ 539228 h 2855990"/>
              <a:gd name="connsiteX34" fmla="*/ 510639 w 629593"/>
              <a:gd name="connsiteY34" fmla="*/ 384849 h 2855990"/>
              <a:gd name="connsiteX0" fmla="*/ 510639 w 629542"/>
              <a:gd name="connsiteY0" fmla="*/ 384849 h 2556578"/>
              <a:gd name="connsiteX1" fmla="*/ 427512 w 629542"/>
              <a:gd name="connsiteY1" fmla="*/ 289846 h 2556578"/>
              <a:gd name="connsiteX2" fmla="*/ 415636 w 629542"/>
              <a:gd name="connsiteY2" fmla="*/ 171093 h 2556578"/>
              <a:gd name="connsiteX3" fmla="*/ 403761 w 629542"/>
              <a:gd name="connsiteY3" fmla="*/ 76090 h 2556578"/>
              <a:gd name="connsiteX4" fmla="*/ 273133 w 629542"/>
              <a:gd name="connsiteY4" fmla="*/ 4838 h 2556578"/>
              <a:gd name="connsiteX5" fmla="*/ 142504 w 629542"/>
              <a:gd name="connsiteY5" fmla="*/ 16714 h 2556578"/>
              <a:gd name="connsiteX6" fmla="*/ 35626 w 629542"/>
              <a:gd name="connsiteY6" fmla="*/ 99841 h 2556578"/>
              <a:gd name="connsiteX7" fmla="*/ 0 w 629542"/>
              <a:gd name="connsiteY7" fmla="*/ 242345 h 2556578"/>
              <a:gd name="connsiteX8" fmla="*/ 35626 w 629542"/>
              <a:gd name="connsiteY8" fmla="*/ 301721 h 2556578"/>
              <a:gd name="connsiteX9" fmla="*/ 106878 w 629542"/>
              <a:gd name="connsiteY9" fmla="*/ 313597 h 2556578"/>
              <a:gd name="connsiteX10" fmla="*/ 142504 w 629542"/>
              <a:gd name="connsiteY10" fmla="*/ 301721 h 2556578"/>
              <a:gd name="connsiteX11" fmla="*/ 190005 w 629542"/>
              <a:gd name="connsiteY11" fmla="*/ 384849 h 2556578"/>
              <a:gd name="connsiteX12" fmla="*/ 142504 w 629542"/>
              <a:gd name="connsiteY12" fmla="*/ 420475 h 2556578"/>
              <a:gd name="connsiteX13" fmla="*/ 142504 w 629542"/>
              <a:gd name="connsiteY13" fmla="*/ 539228 h 2556578"/>
              <a:gd name="connsiteX14" fmla="*/ 166255 w 629542"/>
              <a:gd name="connsiteY14" fmla="*/ 646106 h 2556578"/>
              <a:gd name="connsiteX15" fmla="*/ 261257 w 629542"/>
              <a:gd name="connsiteY15" fmla="*/ 705483 h 2556578"/>
              <a:gd name="connsiteX16" fmla="*/ 285008 w 629542"/>
              <a:gd name="connsiteY16" fmla="*/ 788610 h 2556578"/>
              <a:gd name="connsiteX17" fmla="*/ 391886 w 629542"/>
              <a:gd name="connsiteY17" fmla="*/ 1002366 h 2556578"/>
              <a:gd name="connsiteX18" fmla="*/ 380010 w 629542"/>
              <a:gd name="connsiteY18" fmla="*/ 1204246 h 2556578"/>
              <a:gd name="connsiteX19" fmla="*/ 320634 w 629542"/>
              <a:gd name="connsiteY19" fmla="*/ 1418002 h 2556578"/>
              <a:gd name="connsiteX20" fmla="*/ 320634 w 629542"/>
              <a:gd name="connsiteY20" fmla="*/ 1738636 h 2556578"/>
              <a:gd name="connsiteX21" fmla="*/ 380010 w 629542"/>
              <a:gd name="connsiteY21" fmla="*/ 1940516 h 2556578"/>
              <a:gd name="connsiteX22" fmla="*/ 510639 w 629542"/>
              <a:gd name="connsiteY22" fmla="*/ 2427405 h 2556578"/>
              <a:gd name="connsiteX23" fmla="*/ 629392 w 629542"/>
              <a:gd name="connsiteY23" fmla="*/ 2534283 h 2556578"/>
              <a:gd name="connsiteX24" fmla="*/ 534390 w 629542"/>
              <a:gd name="connsiteY24" fmla="*/ 2071145 h 2556578"/>
              <a:gd name="connsiteX25" fmla="*/ 486888 w 629542"/>
              <a:gd name="connsiteY25" fmla="*/ 1869264 h 2556578"/>
              <a:gd name="connsiteX26" fmla="*/ 427512 w 629542"/>
              <a:gd name="connsiteY26" fmla="*/ 1703010 h 2556578"/>
              <a:gd name="connsiteX27" fmla="*/ 439387 w 629542"/>
              <a:gd name="connsiteY27" fmla="*/ 1394251 h 2556578"/>
              <a:gd name="connsiteX28" fmla="*/ 486888 w 629542"/>
              <a:gd name="connsiteY28" fmla="*/ 1085493 h 2556578"/>
              <a:gd name="connsiteX29" fmla="*/ 498764 w 629542"/>
              <a:gd name="connsiteY29" fmla="*/ 931114 h 2556578"/>
              <a:gd name="connsiteX30" fmla="*/ 522514 w 629542"/>
              <a:gd name="connsiteY30" fmla="*/ 883612 h 2556578"/>
              <a:gd name="connsiteX31" fmla="*/ 510639 w 629542"/>
              <a:gd name="connsiteY31" fmla="*/ 741109 h 2556578"/>
              <a:gd name="connsiteX32" fmla="*/ 534390 w 629542"/>
              <a:gd name="connsiteY32" fmla="*/ 539228 h 2556578"/>
              <a:gd name="connsiteX33" fmla="*/ 510639 w 629542"/>
              <a:gd name="connsiteY33" fmla="*/ 384849 h 2556578"/>
              <a:gd name="connsiteX0" fmla="*/ 510639 w 535968"/>
              <a:gd name="connsiteY0" fmla="*/ 384849 h 2428587"/>
              <a:gd name="connsiteX1" fmla="*/ 427512 w 535968"/>
              <a:gd name="connsiteY1" fmla="*/ 289846 h 2428587"/>
              <a:gd name="connsiteX2" fmla="*/ 415636 w 535968"/>
              <a:gd name="connsiteY2" fmla="*/ 171093 h 2428587"/>
              <a:gd name="connsiteX3" fmla="*/ 403761 w 535968"/>
              <a:gd name="connsiteY3" fmla="*/ 76090 h 2428587"/>
              <a:gd name="connsiteX4" fmla="*/ 273133 w 535968"/>
              <a:gd name="connsiteY4" fmla="*/ 4838 h 2428587"/>
              <a:gd name="connsiteX5" fmla="*/ 142504 w 535968"/>
              <a:gd name="connsiteY5" fmla="*/ 16714 h 2428587"/>
              <a:gd name="connsiteX6" fmla="*/ 35626 w 535968"/>
              <a:gd name="connsiteY6" fmla="*/ 99841 h 2428587"/>
              <a:gd name="connsiteX7" fmla="*/ 0 w 535968"/>
              <a:gd name="connsiteY7" fmla="*/ 242345 h 2428587"/>
              <a:gd name="connsiteX8" fmla="*/ 35626 w 535968"/>
              <a:gd name="connsiteY8" fmla="*/ 301721 h 2428587"/>
              <a:gd name="connsiteX9" fmla="*/ 106878 w 535968"/>
              <a:gd name="connsiteY9" fmla="*/ 313597 h 2428587"/>
              <a:gd name="connsiteX10" fmla="*/ 142504 w 535968"/>
              <a:gd name="connsiteY10" fmla="*/ 301721 h 2428587"/>
              <a:gd name="connsiteX11" fmla="*/ 190005 w 535968"/>
              <a:gd name="connsiteY11" fmla="*/ 384849 h 2428587"/>
              <a:gd name="connsiteX12" fmla="*/ 142504 w 535968"/>
              <a:gd name="connsiteY12" fmla="*/ 420475 h 2428587"/>
              <a:gd name="connsiteX13" fmla="*/ 142504 w 535968"/>
              <a:gd name="connsiteY13" fmla="*/ 539228 h 2428587"/>
              <a:gd name="connsiteX14" fmla="*/ 166255 w 535968"/>
              <a:gd name="connsiteY14" fmla="*/ 646106 h 2428587"/>
              <a:gd name="connsiteX15" fmla="*/ 261257 w 535968"/>
              <a:gd name="connsiteY15" fmla="*/ 705483 h 2428587"/>
              <a:gd name="connsiteX16" fmla="*/ 285008 w 535968"/>
              <a:gd name="connsiteY16" fmla="*/ 788610 h 2428587"/>
              <a:gd name="connsiteX17" fmla="*/ 391886 w 535968"/>
              <a:gd name="connsiteY17" fmla="*/ 1002366 h 2428587"/>
              <a:gd name="connsiteX18" fmla="*/ 380010 w 535968"/>
              <a:gd name="connsiteY18" fmla="*/ 1204246 h 2428587"/>
              <a:gd name="connsiteX19" fmla="*/ 320634 w 535968"/>
              <a:gd name="connsiteY19" fmla="*/ 1418002 h 2428587"/>
              <a:gd name="connsiteX20" fmla="*/ 320634 w 535968"/>
              <a:gd name="connsiteY20" fmla="*/ 1738636 h 2428587"/>
              <a:gd name="connsiteX21" fmla="*/ 380010 w 535968"/>
              <a:gd name="connsiteY21" fmla="*/ 1940516 h 2428587"/>
              <a:gd name="connsiteX22" fmla="*/ 510639 w 535968"/>
              <a:gd name="connsiteY22" fmla="*/ 2427405 h 2428587"/>
              <a:gd name="connsiteX23" fmla="*/ 534390 w 535968"/>
              <a:gd name="connsiteY23" fmla="*/ 2071145 h 2428587"/>
              <a:gd name="connsiteX24" fmla="*/ 486888 w 535968"/>
              <a:gd name="connsiteY24" fmla="*/ 1869264 h 2428587"/>
              <a:gd name="connsiteX25" fmla="*/ 427512 w 535968"/>
              <a:gd name="connsiteY25" fmla="*/ 1703010 h 2428587"/>
              <a:gd name="connsiteX26" fmla="*/ 439387 w 535968"/>
              <a:gd name="connsiteY26" fmla="*/ 1394251 h 2428587"/>
              <a:gd name="connsiteX27" fmla="*/ 486888 w 535968"/>
              <a:gd name="connsiteY27" fmla="*/ 1085493 h 2428587"/>
              <a:gd name="connsiteX28" fmla="*/ 498764 w 535968"/>
              <a:gd name="connsiteY28" fmla="*/ 931114 h 2428587"/>
              <a:gd name="connsiteX29" fmla="*/ 522514 w 535968"/>
              <a:gd name="connsiteY29" fmla="*/ 883612 h 2428587"/>
              <a:gd name="connsiteX30" fmla="*/ 510639 w 535968"/>
              <a:gd name="connsiteY30" fmla="*/ 741109 h 2428587"/>
              <a:gd name="connsiteX31" fmla="*/ 534390 w 535968"/>
              <a:gd name="connsiteY31" fmla="*/ 539228 h 2428587"/>
              <a:gd name="connsiteX32" fmla="*/ 510639 w 535968"/>
              <a:gd name="connsiteY32" fmla="*/ 384849 h 2428587"/>
              <a:gd name="connsiteX0" fmla="*/ 510639 w 538319"/>
              <a:gd name="connsiteY0" fmla="*/ 384849 h 2072243"/>
              <a:gd name="connsiteX1" fmla="*/ 427512 w 538319"/>
              <a:gd name="connsiteY1" fmla="*/ 289846 h 2072243"/>
              <a:gd name="connsiteX2" fmla="*/ 415636 w 538319"/>
              <a:gd name="connsiteY2" fmla="*/ 171093 h 2072243"/>
              <a:gd name="connsiteX3" fmla="*/ 403761 w 538319"/>
              <a:gd name="connsiteY3" fmla="*/ 76090 h 2072243"/>
              <a:gd name="connsiteX4" fmla="*/ 273133 w 538319"/>
              <a:gd name="connsiteY4" fmla="*/ 4838 h 2072243"/>
              <a:gd name="connsiteX5" fmla="*/ 142504 w 538319"/>
              <a:gd name="connsiteY5" fmla="*/ 16714 h 2072243"/>
              <a:gd name="connsiteX6" fmla="*/ 35626 w 538319"/>
              <a:gd name="connsiteY6" fmla="*/ 99841 h 2072243"/>
              <a:gd name="connsiteX7" fmla="*/ 0 w 538319"/>
              <a:gd name="connsiteY7" fmla="*/ 242345 h 2072243"/>
              <a:gd name="connsiteX8" fmla="*/ 35626 w 538319"/>
              <a:gd name="connsiteY8" fmla="*/ 301721 h 2072243"/>
              <a:gd name="connsiteX9" fmla="*/ 106878 w 538319"/>
              <a:gd name="connsiteY9" fmla="*/ 313597 h 2072243"/>
              <a:gd name="connsiteX10" fmla="*/ 142504 w 538319"/>
              <a:gd name="connsiteY10" fmla="*/ 301721 h 2072243"/>
              <a:gd name="connsiteX11" fmla="*/ 190005 w 538319"/>
              <a:gd name="connsiteY11" fmla="*/ 384849 h 2072243"/>
              <a:gd name="connsiteX12" fmla="*/ 142504 w 538319"/>
              <a:gd name="connsiteY12" fmla="*/ 420475 h 2072243"/>
              <a:gd name="connsiteX13" fmla="*/ 142504 w 538319"/>
              <a:gd name="connsiteY13" fmla="*/ 539228 h 2072243"/>
              <a:gd name="connsiteX14" fmla="*/ 166255 w 538319"/>
              <a:gd name="connsiteY14" fmla="*/ 646106 h 2072243"/>
              <a:gd name="connsiteX15" fmla="*/ 261257 w 538319"/>
              <a:gd name="connsiteY15" fmla="*/ 705483 h 2072243"/>
              <a:gd name="connsiteX16" fmla="*/ 285008 w 538319"/>
              <a:gd name="connsiteY16" fmla="*/ 788610 h 2072243"/>
              <a:gd name="connsiteX17" fmla="*/ 391886 w 538319"/>
              <a:gd name="connsiteY17" fmla="*/ 1002366 h 2072243"/>
              <a:gd name="connsiteX18" fmla="*/ 380010 w 538319"/>
              <a:gd name="connsiteY18" fmla="*/ 1204246 h 2072243"/>
              <a:gd name="connsiteX19" fmla="*/ 320634 w 538319"/>
              <a:gd name="connsiteY19" fmla="*/ 1418002 h 2072243"/>
              <a:gd name="connsiteX20" fmla="*/ 320634 w 538319"/>
              <a:gd name="connsiteY20" fmla="*/ 1738636 h 2072243"/>
              <a:gd name="connsiteX21" fmla="*/ 380010 w 538319"/>
              <a:gd name="connsiteY21" fmla="*/ 1940516 h 2072243"/>
              <a:gd name="connsiteX22" fmla="*/ 534390 w 538319"/>
              <a:gd name="connsiteY22" fmla="*/ 2071145 h 2072243"/>
              <a:gd name="connsiteX23" fmla="*/ 486888 w 538319"/>
              <a:gd name="connsiteY23" fmla="*/ 1869264 h 2072243"/>
              <a:gd name="connsiteX24" fmla="*/ 427512 w 538319"/>
              <a:gd name="connsiteY24" fmla="*/ 1703010 h 2072243"/>
              <a:gd name="connsiteX25" fmla="*/ 439387 w 538319"/>
              <a:gd name="connsiteY25" fmla="*/ 1394251 h 2072243"/>
              <a:gd name="connsiteX26" fmla="*/ 486888 w 538319"/>
              <a:gd name="connsiteY26" fmla="*/ 1085493 h 2072243"/>
              <a:gd name="connsiteX27" fmla="*/ 498764 w 538319"/>
              <a:gd name="connsiteY27" fmla="*/ 931114 h 2072243"/>
              <a:gd name="connsiteX28" fmla="*/ 522514 w 538319"/>
              <a:gd name="connsiteY28" fmla="*/ 883612 h 2072243"/>
              <a:gd name="connsiteX29" fmla="*/ 510639 w 538319"/>
              <a:gd name="connsiteY29" fmla="*/ 741109 h 2072243"/>
              <a:gd name="connsiteX30" fmla="*/ 534390 w 538319"/>
              <a:gd name="connsiteY30" fmla="*/ 539228 h 2072243"/>
              <a:gd name="connsiteX31" fmla="*/ 510639 w 538319"/>
              <a:gd name="connsiteY31" fmla="*/ 384849 h 2072243"/>
              <a:gd name="connsiteX0" fmla="*/ 510639 w 534390"/>
              <a:gd name="connsiteY0" fmla="*/ 384849 h 1945554"/>
              <a:gd name="connsiteX1" fmla="*/ 427512 w 534390"/>
              <a:gd name="connsiteY1" fmla="*/ 289846 h 1945554"/>
              <a:gd name="connsiteX2" fmla="*/ 415636 w 534390"/>
              <a:gd name="connsiteY2" fmla="*/ 171093 h 1945554"/>
              <a:gd name="connsiteX3" fmla="*/ 403761 w 534390"/>
              <a:gd name="connsiteY3" fmla="*/ 76090 h 1945554"/>
              <a:gd name="connsiteX4" fmla="*/ 273133 w 534390"/>
              <a:gd name="connsiteY4" fmla="*/ 4838 h 1945554"/>
              <a:gd name="connsiteX5" fmla="*/ 142504 w 534390"/>
              <a:gd name="connsiteY5" fmla="*/ 16714 h 1945554"/>
              <a:gd name="connsiteX6" fmla="*/ 35626 w 534390"/>
              <a:gd name="connsiteY6" fmla="*/ 99841 h 1945554"/>
              <a:gd name="connsiteX7" fmla="*/ 0 w 534390"/>
              <a:gd name="connsiteY7" fmla="*/ 242345 h 1945554"/>
              <a:gd name="connsiteX8" fmla="*/ 35626 w 534390"/>
              <a:gd name="connsiteY8" fmla="*/ 301721 h 1945554"/>
              <a:gd name="connsiteX9" fmla="*/ 106878 w 534390"/>
              <a:gd name="connsiteY9" fmla="*/ 313597 h 1945554"/>
              <a:gd name="connsiteX10" fmla="*/ 142504 w 534390"/>
              <a:gd name="connsiteY10" fmla="*/ 301721 h 1945554"/>
              <a:gd name="connsiteX11" fmla="*/ 190005 w 534390"/>
              <a:gd name="connsiteY11" fmla="*/ 384849 h 1945554"/>
              <a:gd name="connsiteX12" fmla="*/ 142504 w 534390"/>
              <a:gd name="connsiteY12" fmla="*/ 420475 h 1945554"/>
              <a:gd name="connsiteX13" fmla="*/ 142504 w 534390"/>
              <a:gd name="connsiteY13" fmla="*/ 539228 h 1945554"/>
              <a:gd name="connsiteX14" fmla="*/ 166255 w 534390"/>
              <a:gd name="connsiteY14" fmla="*/ 646106 h 1945554"/>
              <a:gd name="connsiteX15" fmla="*/ 261257 w 534390"/>
              <a:gd name="connsiteY15" fmla="*/ 705483 h 1945554"/>
              <a:gd name="connsiteX16" fmla="*/ 285008 w 534390"/>
              <a:gd name="connsiteY16" fmla="*/ 788610 h 1945554"/>
              <a:gd name="connsiteX17" fmla="*/ 391886 w 534390"/>
              <a:gd name="connsiteY17" fmla="*/ 1002366 h 1945554"/>
              <a:gd name="connsiteX18" fmla="*/ 380010 w 534390"/>
              <a:gd name="connsiteY18" fmla="*/ 1204246 h 1945554"/>
              <a:gd name="connsiteX19" fmla="*/ 320634 w 534390"/>
              <a:gd name="connsiteY19" fmla="*/ 1418002 h 1945554"/>
              <a:gd name="connsiteX20" fmla="*/ 320634 w 534390"/>
              <a:gd name="connsiteY20" fmla="*/ 1738636 h 1945554"/>
              <a:gd name="connsiteX21" fmla="*/ 380010 w 534390"/>
              <a:gd name="connsiteY21" fmla="*/ 1940516 h 1945554"/>
              <a:gd name="connsiteX22" fmla="*/ 486888 w 534390"/>
              <a:gd name="connsiteY22" fmla="*/ 1869264 h 1945554"/>
              <a:gd name="connsiteX23" fmla="*/ 427512 w 534390"/>
              <a:gd name="connsiteY23" fmla="*/ 1703010 h 1945554"/>
              <a:gd name="connsiteX24" fmla="*/ 439387 w 534390"/>
              <a:gd name="connsiteY24" fmla="*/ 1394251 h 1945554"/>
              <a:gd name="connsiteX25" fmla="*/ 486888 w 534390"/>
              <a:gd name="connsiteY25" fmla="*/ 1085493 h 1945554"/>
              <a:gd name="connsiteX26" fmla="*/ 498764 w 534390"/>
              <a:gd name="connsiteY26" fmla="*/ 931114 h 1945554"/>
              <a:gd name="connsiteX27" fmla="*/ 522514 w 534390"/>
              <a:gd name="connsiteY27" fmla="*/ 883612 h 1945554"/>
              <a:gd name="connsiteX28" fmla="*/ 510639 w 534390"/>
              <a:gd name="connsiteY28" fmla="*/ 741109 h 1945554"/>
              <a:gd name="connsiteX29" fmla="*/ 534390 w 534390"/>
              <a:gd name="connsiteY29" fmla="*/ 539228 h 1945554"/>
              <a:gd name="connsiteX30" fmla="*/ 510639 w 534390"/>
              <a:gd name="connsiteY30" fmla="*/ 384849 h 1945554"/>
              <a:gd name="connsiteX0" fmla="*/ 510639 w 534390"/>
              <a:gd name="connsiteY0" fmla="*/ 384849 h 1940726"/>
              <a:gd name="connsiteX1" fmla="*/ 427512 w 534390"/>
              <a:gd name="connsiteY1" fmla="*/ 289846 h 1940726"/>
              <a:gd name="connsiteX2" fmla="*/ 415636 w 534390"/>
              <a:gd name="connsiteY2" fmla="*/ 171093 h 1940726"/>
              <a:gd name="connsiteX3" fmla="*/ 403761 w 534390"/>
              <a:gd name="connsiteY3" fmla="*/ 76090 h 1940726"/>
              <a:gd name="connsiteX4" fmla="*/ 273133 w 534390"/>
              <a:gd name="connsiteY4" fmla="*/ 4838 h 1940726"/>
              <a:gd name="connsiteX5" fmla="*/ 142504 w 534390"/>
              <a:gd name="connsiteY5" fmla="*/ 16714 h 1940726"/>
              <a:gd name="connsiteX6" fmla="*/ 35626 w 534390"/>
              <a:gd name="connsiteY6" fmla="*/ 99841 h 1940726"/>
              <a:gd name="connsiteX7" fmla="*/ 0 w 534390"/>
              <a:gd name="connsiteY7" fmla="*/ 242345 h 1940726"/>
              <a:gd name="connsiteX8" fmla="*/ 35626 w 534390"/>
              <a:gd name="connsiteY8" fmla="*/ 301721 h 1940726"/>
              <a:gd name="connsiteX9" fmla="*/ 106878 w 534390"/>
              <a:gd name="connsiteY9" fmla="*/ 313597 h 1940726"/>
              <a:gd name="connsiteX10" fmla="*/ 142504 w 534390"/>
              <a:gd name="connsiteY10" fmla="*/ 301721 h 1940726"/>
              <a:gd name="connsiteX11" fmla="*/ 190005 w 534390"/>
              <a:gd name="connsiteY11" fmla="*/ 384849 h 1940726"/>
              <a:gd name="connsiteX12" fmla="*/ 142504 w 534390"/>
              <a:gd name="connsiteY12" fmla="*/ 420475 h 1940726"/>
              <a:gd name="connsiteX13" fmla="*/ 142504 w 534390"/>
              <a:gd name="connsiteY13" fmla="*/ 539228 h 1940726"/>
              <a:gd name="connsiteX14" fmla="*/ 166255 w 534390"/>
              <a:gd name="connsiteY14" fmla="*/ 646106 h 1940726"/>
              <a:gd name="connsiteX15" fmla="*/ 261257 w 534390"/>
              <a:gd name="connsiteY15" fmla="*/ 705483 h 1940726"/>
              <a:gd name="connsiteX16" fmla="*/ 285008 w 534390"/>
              <a:gd name="connsiteY16" fmla="*/ 788610 h 1940726"/>
              <a:gd name="connsiteX17" fmla="*/ 391886 w 534390"/>
              <a:gd name="connsiteY17" fmla="*/ 1002366 h 1940726"/>
              <a:gd name="connsiteX18" fmla="*/ 380010 w 534390"/>
              <a:gd name="connsiteY18" fmla="*/ 1204246 h 1940726"/>
              <a:gd name="connsiteX19" fmla="*/ 320634 w 534390"/>
              <a:gd name="connsiteY19" fmla="*/ 1418002 h 1940726"/>
              <a:gd name="connsiteX20" fmla="*/ 320634 w 534390"/>
              <a:gd name="connsiteY20" fmla="*/ 1738636 h 1940726"/>
              <a:gd name="connsiteX21" fmla="*/ 380010 w 534390"/>
              <a:gd name="connsiteY21" fmla="*/ 1940516 h 1940726"/>
              <a:gd name="connsiteX22" fmla="*/ 427512 w 534390"/>
              <a:gd name="connsiteY22" fmla="*/ 1703010 h 1940726"/>
              <a:gd name="connsiteX23" fmla="*/ 439387 w 534390"/>
              <a:gd name="connsiteY23" fmla="*/ 1394251 h 1940726"/>
              <a:gd name="connsiteX24" fmla="*/ 486888 w 534390"/>
              <a:gd name="connsiteY24" fmla="*/ 1085493 h 1940726"/>
              <a:gd name="connsiteX25" fmla="*/ 498764 w 534390"/>
              <a:gd name="connsiteY25" fmla="*/ 931114 h 1940726"/>
              <a:gd name="connsiteX26" fmla="*/ 522514 w 534390"/>
              <a:gd name="connsiteY26" fmla="*/ 883612 h 1940726"/>
              <a:gd name="connsiteX27" fmla="*/ 510639 w 534390"/>
              <a:gd name="connsiteY27" fmla="*/ 741109 h 1940726"/>
              <a:gd name="connsiteX28" fmla="*/ 534390 w 534390"/>
              <a:gd name="connsiteY28" fmla="*/ 539228 h 1940726"/>
              <a:gd name="connsiteX29" fmla="*/ 510639 w 534390"/>
              <a:gd name="connsiteY29" fmla="*/ 384849 h 1940726"/>
              <a:gd name="connsiteX0" fmla="*/ 510639 w 534390"/>
              <a:gd name="connsiteY0" fmla="*/ 384849 h 1763404"/>
              <a:gd name="connsiteX1" fmla="*/ 427512 w 534390"/>
              <a:gd name="connsiteY1" fmla="*/ 289846 h 1763404"/>
              <a:gd name="connsiteX2" fmla="*/ 415636 w 534390"/>
              <a:gd name="connsiteY2" fmla="*/ 171093 h 1763404"/>
              <a:gd name="connsiteX3" fmla="*/ 403761 w 534390"/>
              <a:gd name="connsiteY3" fmla="*/ 76090 h 1763404"/>
              <a:gd name="connsiteX4" fmla="*/ 273133 w 534390"/>
              <a:gd name="connsiteY4" fmla="*/ 4838 h 1763404"/>
              <a:gd name="connsiteX5" fmla="*/ 142504 w 534390"/>
              <a:gd name="connsiteY5" fmla="*/ 16714 h 1763404"/>
              <a:gd name="connsiteX6" fmla="*/ 35626 w 534390"/>
              <a:gd name="connsiteY6" fmla="*/ 99841 h 1763404"/>
              <a:gd name="connsiteX7" fmla="*/ 0 w 534390"/>
              <a:gd name="connsiteY7" fmla="*/ 242345 h 1763404"/>
              <a:gd name="connsiteX8" fmla="*/ 35626 w 534390"/>
              <a:gd name="connsiteY8" fmla="*/ 301721 h 1763404"/>
              <a:gd name="connsiteX9" fmla="*/ 106878 w 534390"/>
              <a:gd name="connsiteY9" fmla="*/ 313597 h 1763404"/>
              <a:gd name="connsiteX10" fmla="*/ 142504 w 534390"/>
              <a:gd name="connsiteY10" fmla="*/ 301721 h 1763404"/>
              <a:gd name="connsiteX11" fmla="*/ 190005 w 534390"/>
              <a:gd name="connsiteY11" fmla="*/ 384849 h 1763404"/>
              <a:gd name="connsiteX12" fmla="*/ 142504 w 534390"/>
              <a:gd name="connsiteY12" fmla="*/ 420475 h 1763404"/>
              <a:gd name="connsiteX13" fmla="*/ 142504 w 534390"/>
              <a:gd name="connsiteY13" fmla="*/ 539228 h 1763404"/>
              <a:gd name="connsiteX14" fmla="*/ 166255 w 534390"/>
              <a:gd name="connsiteY14" fmla="*/ 646106 h 1763404"/>
              <a:gd name="connsiteX15" fmla="*/ 261257 w 534390"/>
              <a:gd name="connsiteY15" fmla="*/ 705483 h 1763404"/>
              <a:gd name="connsiteX16" fmla="*/ 285008 w 534390"/>
              <a:gd name="connsiteY16" fmla="*/ 788610 h 1763404"/>
              <a:gd name="connsiteX17" fmla="*/ 391886 w 534390"/>
              <a:gd name="connsiteY17" fmla="*/ 1002366 h 1763404"/>
              <a:gd name="connsiteX18" fmla="*/ 380010 w 534390"/>
              <a:gd name="connsiteY18" fmla="*/ 1204246 h 1763404"/>
              <a:gd name="connsiteX19" fmla="*/ 320634 w 534390"/>
              <a:gd name="connsiteY19" fmla="*/ 1418002 h 1763404"/>
              <a:gd name="connsiteX20" fmla="*/ 320634 w 534390"/>
              <a:gd name="connsiteY20" fmla="*/ 1738636 h 1763404"/>
              <a:gd name="connsiteX21" fmla="*/ 427512 w 534390"/>
              <a:gd name="connsiteY21" fmla="*/ 1703010 h 1763404"/>
              <a:gd name="connsiteX22" fmla="*/ 439387 w 534390"/>
              <a:gd name="connsiteY22" fmla="*/ 1394251 h 1763404"/>
              <a:gd name="connsiteX23" fmla="*/ 486888 w 534390"/>
              <a:gd name="connsiteY23" fmla="*/ 1085493 h 1763404"/>
              <a:gd name="connsiteX24" fmla="*/ 498764 w 534390"/>
              <a:gd name="connsiteY24" fmla="*/ 931114 h 1763404"/>
              <a:gd name="connsiteX25" fmla="*/ 522514 w 534390"/>
              <a:gd name="connsiteY25" fmla="*/ 883612 h 1763404"/>
              <a:gd name="connsiteX26" fmla="*/ 510639 w 534390"/>
              <a:gd name="connsiteY26" fmla="*/ 741109 h 1763404"/>
              <a:gd name="connsiteX27" fmla="*/ 534390 w 534390"/>
              <a:gd name="connsiteY27" fmla="*/ 539228 h 1763404"/>
              <a:gd name="connsiteX28" fmla="*/ 510639 w 534390"/>
              <a:gd name="connsiteY28" fmla="*/ 384849 h 1763404"/>
              <a:gd name="connsiteX0" fmla="*/ 510639 w 534390"/>
              <a:gd name="connsiteY0" fmla="*/ 384849 h 1703066"/>
              <a:gd name="connsiteX1" fmla="*/ 427512 w 534390"/>
              <a:gd name="connsiteY1" fmla="*/ 289846 h 1703066"/>
              <a:gd name="connsiteX2" fmla="*/ 415636 w 534390"/>
              <a:gd name="connsiteY2" fmla="*/ 171093 h 1703066"/>
              <a:gd name="connsiteX3" fmla="*/ 403761 w 534390"/>
              <a:gd name="connsiteY3" fmla="*/ 76090 h 1703066"/>
              <a:gd name="connsiteX4" fmla="*/ 273133 w 534390"/>
              <a:gd name="connsiteY4" fmla="*/ 4838 h 1703066"/>
              <a:gd name="connsiteX5" fmla="*/ 142504 w 534390"/>
              <a:gd name="connsiteY5" fmla="*/ 16714 h 1703066"/>
              <a:gd name="connsiteX6" fmla="*/ 35626 w 534390"/>
              <a:gd name="connsiteY6" fmla="*/ 99841 h 1703066"/>
              <a:gd name="connsiteX7" fmla="*/ 0 w 534390"/>
              <a:gd name="connsiteY7" fmla="*/ 242345 h 1703066"/>
              <a:gd name="connsiteX8" fmla="*/ 35626 w 534390"/>
              <a:gd name="connsiteY8" fmla="*/ 301721 h 1703066"/>
              <a:gd name="connsiteX9" fmla="*/ 106878 w 534390"/>
              <a:gd name="connsiteY9" fmla="*/ 313597 h 1703066"/>
              <a:gd name="connsiteX10" fmla="*/ 142504 w 534390"/>
              <a:gd name="connsiteY10" fmla="*/ 301721 h 1703066"/>
              <a:gd name="connsiteX11" fmla="*/ 190005 w 534390"/>
              <a:gd name="connsiteY11" fmla="*/ 384849 h 1703066"/>
              <a:gd name="connsiteX12" fmla="*/ 142504 w 534390"/>
              <a:gd name="connsiteY12" fmla="*/ 420475 h 1703066"/>
              <a:gd name="connsiteX13" fmla="*/ 142504 w 534390"/>
              <a:gd name="connsiteY13" fmla="*/ 539228 h 1703066"/>
              <a:gd name="connsiteX14" fmla="*/ 166255 w 534390"/>
              <a:gd name="connsiteY14" fmla="*/ 646106 h 1703066"/>
              <a:gd name="connsiteX15" fmla="*/ 261257 w 534390"/>
              <a:gd name="connsiteY15" fmla="*/ 705483 h 1703066"/>
              <a:gd name="connsiteX16" fmla="*/ 285008 w 534390"/>
              <a:gd name="connsiteY16" fmla="*/ 788610 h 1703066"/>
              <a:gd name="connsiteX17" fmla="*/ 391886 w 534390"/>
              <a:gd name="connsiteY17" fmla="*/ 1002366 h 1703066"/>
              <a:gd name="connsiteX18" fmla="*/ 380010 w 534390"/>
              <a:gd name="connsiteY18" fmla="*/ 1204246 h 1703066"/>
              <a:gd name="connsiteX19" fmla="*/ 320634 w 534390"/>
              <a:gd name="connsiteY19" fmla="*/ 1418002 h 1703066"/>
              <a:gd name="connsiteX20" fmla="*/ 427512 w 534390"/>
              <a:gd name="connsiteY20" fmla="*/ 1703010 h 1703066"/>
              <a:gd name="connsiteX21" fmla="*/ 439387 w 534390"/>
              <a:gd name="connsiteY21" fmla="*/ 1394251 h 1703066"/>
              <a:gd name="connsiteX22" fmla="*/ 486888 w 534390"/>
              <a:gd name="connsiteY22" fmla="*/ 1085493 h 1703066"/>
              <a:gd name="connsiteX23" fmla="*/ 498764 w 534390"/>
              <a:gd name="connsiteY23" fmla="*/ 931114 h 1703066"/>
              <a:gd name="connsiteX24" fmla="*/ 522514 w 534390"/>
              <a:gd name="connsiteY24" fmla="*/ 883612 h 1703066"/>
              <a:gd name="connsiteX25" fmla="*/ 510639 w 534390"/>
              <a:gd name="connsiteY25" fmla="*/ 741109 h 1703066"/>
              <a:gd name="connsiteX26" fmla="*/ 534390 w 534390"/>
              <a:gd name="connsiteY26" fmla="*/ 539228 h 1703066"/>
              <a:gd name="connsiteX27" fmla="*/ 510639 w 534390"/>
              <a:gd name="connsiteY27" fmla="*/ 384849 h 1703066"/>
              <a:gd name="connsiteX0" fmla="*/ 510639 w 534390"/>
              <a:gd name="connsiteY0" fmla="*/ 384849 h 1439398"/>
              <a:gd name="connsiteX1" fmla="*/ 427512 w 534390"/>
              <a:gd name="connsiteY1" fmla="*/ 289846 h 1439398"/>
              <a:gd name="connsiteX2" fmla="*/ 415636 w 534390"/>
              <a:gd name="connsiteY2" fmla="*/ 171093 h 1439398"/>
              <a:gd name="connsiteX3" fmla="*/ 403761 w 534390"/>
              <a:gd name="connsiteY3" fmla="*/ 76090 h 1439398"/>
              <a:gd name="connsiteX4" fmla="*/ 273133 w 534390"/>
              <a:gd name="connsiteY4" fmla="*/ 4838 h 1439398"/>
              <a:gd name="connsiteX5" fmla="*/ 142504 w 534390"/>
              <a:gd name="connsiteY5" fmla="*/ 16714 h 1439398"/>
              <a:gd name="connsiteX6" fmla="*/ 35626 w 534390"/>
              <a:gd name="connsiteY6" fmla="*/ 99841 h 1439398"/>
              <a:gd name="connsiteX7" fmla="*/ 0 w 534390"/>
              <a:gd name="connsiteY7" fmla="*/ 242345 h 1439398"/>
              <a:gd name="connsiteX8" fmla="*/ 35626 w 534390"/>
              <a:gd name="connsiteY8" fmla="*/ 301721 h 1439398"/>
              <a:gd name="connsiteX9" fmla="*/ 106878 w 534390"/>
              <a:gd name="connsiteY9" fmla="*/ 313597 h 1439398"/>
              <a:gd name="connsiteX10" fmla="*/ 142504 w 534390"/>
              <a:gd name="connsiteY10" fmla="*/ 301721 h 1439398"/>
              <a:gd name="connsiteX11" fmla="*/ 190005 w 534390"/>
              <a:gd name="connsiteY11" fmla="*/ 384849 h 1439398"/>
              <a:gd name="connsiteX12" fmla="*/ 142504 w 534390"/>
              <a:gd name="connsiteY12" fmla="*/ 420475 h 1439398"/>
              <a:gd name="connsiteX13" fmla="*/ 142504 w 534390"/>
              <a:gd name="connsiteY13" fmla="*/ 539228 h 1439398"/>
              <a:gd name="connsiteX14" fmla="*/ 166255 w 534390"/>
              <a:gd name="connsiteY14" fmla="*/ 646106 h 1439398"/>
              <a:gd name="connsiteX15" fmla="*/ 261257 w 534390"/>
              <a:gd name="connsiteY15" fmla="*/ 705483 h 1439398"/>
              <a:gd name="connsiteX16" fmla="*/ 285008 w 534390"/>
              <a:gd name="connsiteY16" fmla="*/ 788610 h 1439398"/>
              <a:gd name="connsiteX17" fmla="*/ 391886 w 534390"/>
              <a:gd name="connsiteY17" fmla="*/ 1002366 h 1439398"/>
              <a:gd name="connsiteX18" fmla="*/ 380010 w 534390"/>
              <a:gd name="connsiteY18" fmla="*/ 1204246 h 1439398"/>
              <a:gd name="connsiteX19" fmla="*/ 320634 w 534390"/>
              <a:gd name="connsiteY19" fmla="*/ 1418002 h 1439398"/>
              <a:gd name="connsiteX20" fmla="*/ 439387 w 534390"/>
              <a:gd name="connsiteY20" fmla="*/ 1394251 h 1439398"/>
              <a:gd name="connsiteX21" fmla="*/ 486888 w 534390"/>
              <a:gd name="connsiteY21" fmla="*/ 1085493 h 1439398"/>
              <a:gd name="connsiteX22" fmla="*/ 498764 w 534390"/>
              <a:gd name="connsiteY22" fmla="*/ 931114 h 1439398"/>
              <a:gd name="connsiteX23" fmla="*/ 522514 w 534390"/>
              <a:gd name="connsiteY23" fmla="*/ 883612 h 1439398"/>
              <a:gd name="connsiteX24" fmla="*/ 510639 w 534390"/>
              <a:gd name="connsiteY24" fmla="*/ 741109 h 1439398"/>
              <a:gd name="connsiteX25" fmla="*/ 534390 w 534390"/>
              <a:gd name="connsiteY25" fmla="*/ 539228 h 1439398"/>
              <a:gd name="connsiteX26" fmla="*/ 510639 w 534390"/>
              <a:gd name="connsiteY26" fmla="*/ 384849 h 1439398"/>
              <a:gd name="connsiteX0" fmla="*/ 510639 w 534390"/>
              <a:gd name="connsiteY0" fmla="*/ 384849 h 1419644"/>
              <a:gd name="connsiteX1" fmla="*/ 427512 w 534390"/>
              <a:gd name="connsiteY1" fmla="*/ 289846 h 1419644"/>
              <a:gd name="connsiteX2" fmla="*/ 415636 w 534390"/>
              <a:gd name="connsiteY2" fmla="*/ 171093 h 1419644"/>
              <a:gd name="connsiteX3" fmla="*/ 403761 w 534390"/>
              <a:gd name="connsiteY3" fmla="*/ 76090 h 1419644"/>
              <a:gd name="connsiteX4" fmla="*/ 273133 w 534390"/>
              <a:gd name="connsiteY4" fmla="*/ 4838 h 1419644"/>
              <a:gd name="connsiteX5" fmla="*/ 142504 w 534390"/>
              <a:gd name="connsiteY5" fmla="*/ 16714 h 1419644"/>
              <a:gd name="connsiteX6" fmla="*/ 35626 w 534390"/>
              <a:gd name="connsiteY6" fmla="*/ 99841 h 1419644"/>
              <a:gd name="connsiteX7" fmla="*/ 0 w 534390"/>
              <a:gd name="connsiteY7" fmla="*/ 242345 h 1419644"/>
              <a:gd name="connsiteX8" fmla="*/ 35626 w 534390"/>
              <a:gd name="connsiteY8" fmla="*/ 301721 h 1419644"/>
              <a:gd name="connsiteX9" fmla="*/ 106878 w 534390"/>
              <a:gd name="connsiteY9" fmla="*/ 313597 h 1419644"/>
              <a:gd name="connsiteX10" fmla="*/ 142504 w 534390"/>
              <a:gd name="connsiteY10" fmla="*/ 301721 h 1419644"/>
              <a:gd name="connsiteX11" fmla="*/ 190005 w 534390"/>
              <a:gd name="connsiteY11" fmla="*/ 384849 h 1419644"/>
              <a:gd name="connsiteX12" fmla="*/ 142504 w 534390"/>
              <a:gd name="connsiteY12" fmla="*/ 420475 h 1419644"/>
              <a:gd name="connsiteX13" fmla="*/ 142504 w 534390"/>
              <a:gd name="connsiteY13" fmla="*/ 539228 h 1419644"/>
              <a:gd name="connsiteX14" fmla="*/ 166255 w 534390"/>
              <a:gd name="connsiteY14" fmla="*/ 646106 h 1419644"/>
              <a:gd name="connsiteX15" fmla="*/ 261257 w 534390"/>
              <a:gd name="connsiteY15" fmla="*/ 705483 h 1419644"/>
              <a:gd name="connsiteX16" fmla="*/ 285008 w 534390"/>
              <a:gd name="connsiteY16" fmla="*/ 788610 h 1419644"/>
              <a:gd name="connsiteX17" fmla="*/ 391886 w 534390"/>
              <a:gd name="connsiteY17" fmla="*/ 1002366 h 1419644"/>
              <a:gd name="connsiteX18" fmla="*/ 380010 w 534390"/>
              <a:gd name="connsiteY18" fmla="*/ 1204246 h 1419644"/>
              <a:gd name="connsiteX19" fmla="*/ 320634 w 534390"/>
              <a:gd name="connsiteY19" fmla="*/ 1418002 h 1419644"/>
              <a:gd name="connsiteX20" fmla="*/ 486888 w 534390"/>
              <a:gd name="connsiteY20" fmla="*/ 1085493 h 1419644"/>
              <a:gd name="connsiteX21" fmla="*/ 498764 w 534390"/>
              <a:gd name="connsiteY21" fmla="*/ 931114 h 1419644"/>
              <a:gd name="connsiteX22" fmla="*/ 522514 w 534390"/>
              <a:gd name="connsiteY22" fmla="*/ 883612 h 1419644"/>
              <a:gd name="connsiteX23" fmla="*/ 510639 w 534390"/>
              <a:gd name="connsiteY23" fmla="*/ 741109 h 1419644"/>
              <a:gd name="connsiteX24" fmla="*/ 534390 w 534390"/>
              <a:gd name="connsiteY24" fmla="*/ 539228 h 1419644"/>
              <a:gd name="connsiteX25" fmla="*/ 510639 w 534390"/>
              <a:gd name="connsiteY25" fmla="*/ 384849 h 1419644"/>
              <a:gd name="connsiteX0" fmla="*/ 510639 w 534390"/>
              <a:gd name="connsiteY0" fmla="*/ 384849 h 1205722"/>
              <a:gd name="connsiteX1" fmla="*/ 427512 w 534390"/>
              <a:gd name="connsiteY1" fmla="*/ 289846 h 1205722"/>
              <a:gd name="connsiteX2" fmla="*/ 415636 w 534390"/>
              <a:gd name="connsiteY2" fmla="*/ 171093 h 1205722"/>
              <a:gd name="connsiteX3" fmla="*/ 403761 w 534390"/>
              <a:gd name="connsiteY3" fmla="*/ 76090 h 1205722"/>
              <a:gd name="connsiteX4" fmla="*/ 273133 w 534390"/>
              <a:gd name="connsiteY4" fmla="*/ 4838 h 1205722"/>
              <a:gd name="connsiteX5" fmla="*/ 142504 w 534390"/>
              <a:gd name="connsiteY5" fmla="*/ 16714 h 1205722"/>
              <a:gd name="connsiteX6" fmla="*/ 35626 w 534390"/>
              <a:gd name="connsiteY6" fmla="*/ 99841 h 1205722"/>
              <a:gd name="connsiteX7" fmla="*/ 0 w 534390"/>
              <a:gd name="connsiteY7" fmla="*/ 242345 h 1205722"/>
              <a:gd name="connsiteX8" fmla="*/ 35626 w 534390"/>
              <a:gd name="connsiteY8" fmla="*/ 301721 h 1205722"/>
              <a:gd name="connsiteX9" fmla="*/ 106878 w 534390"/>
              <a:gd name="connsiteY9" fmla="*/ 313597 h 1205722"/>
              <a:gd name="connsiteX10" fmla="*/ 142504 w 534390"/>
              <a:gd name="connsiteY10" fmla="*/ 301721 h 1205722"/>
              <a:gd name="connsiteX11" fmla="*/ 190005 w 534390"/>
              <a:gd name="connsiteY11" fmla="*/ 384849 h 1205722"/>
              <a:gd name="connsiteX12" fmla="*/ 142504 w 534390"/>
              <a:gd name="connsiteY12" fmla="*/ 420475 h 1205722"/>
              <a:gd name="connsiteX13" fmla="*/ 142504 w 534390"/>
              <a:gd name="connsiteY13" fmla="*/ 539228 h 1205722"/>
              <a:gd name="connsiteX14" fmla="*/ 166255 w 534390"/>
              <a:gd name="connsiteY14" fmla="*/ 646106 h 1205722"/>
              <a:gd name="connsiteX15" fmla="*/ 261257 w 534390"/>
              <a:gd name="connsiteY15" fmla="*/ 705483 h 1205722"/>
              <a:gd name="connsiteX16" fmla="*/ 285008 w 534390"/>
              <a:gd name="connsiteY16" fmla="*/ 788610 h 1205722"/>
              <a:gd name="connsiteX17" fmla="*/ 391886 w 534390"/>
              <a:gd name="connsiteY17" fmla="*/ 1002366 h 1205722"/>
              <a:gd name="connsiteX18" fmla="*/ 380010 w 534390"/>
              <a:gd name="connsiteY18" fmla="*/ 1204246 h 1205722"/>
              <a:gd name="connsiteX19" fmla="*/ 486888 w 534390"/>
              <a:gd name="connsiteY19" fmla="*/ 1085493 h 1205722"/>
              <a:gd name="connsiteX20" fmla="*/ 498764 w 534390"/>
              <a:gd name="connsiteY20" fmla="*/ 931114 h 1205722"/>
              <a:gd name="connsiteX21" fmla="*/ 522514 w 534390"/>
              <a:gd name="connsiteY21" fmla="*/ 883612 h 1205722"/>
              <a:gd name="connsiteX22" fmla="*/ 510639 w 534390"/>
              <a:gd name="connsiteY22" fmla="*/ 741109 h 1205722"/>
              <a:gd name="connsiteX23" fmla="*/ 534390 w 534390"/>
              <a:gd name="connsiteY23" fmla="*/ 539228 h 1205722"/>
              <a:gd name="connsiteX24" fmla="*/ 510639 w 534390"/>
              <a:gd name="connsiteY24" fmla="*/ 384849 h 120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390" h="1205722">
                <a:moveTo>
                  <a:pt x="510639" y="384849"/>
                </a:moveTo>
                <a:cubicBezTo>
                  <a:pt x="492826" y="343285"/>
                  <a:pt x="443346" y="325472"/>
                  <a:pt x="427512" y="289846"/>
                </a:cubicBezTo>
                <a:cubicBezTo>
                  <a:pt x="411678" y="254220"/>
                  <a:pt x="419594" y="206719"/>
                  <a:pt x="415636" y="171093"/>
                </a:cubicBezTo>
                <a:cubicBezTo>
                  <a:pt x="411678" y="135467"/>
                  <a:pt x="427511" y="103799"/>
                  <a:pt x="403761" y="76090"/>
                </a:cubicBezTo>
                <a:cubicBezTo>
                  <a:pt x="380011" y="48381"/>
                  <a:pt x="316676" y="14734"/>
                  <a:pt x="273133" y="4838"/>
                </a:cubicBezTo>
                <a:cubicBezTo>
                  <a:pt x="229590" y="-5058"/>
                  <a:pt x="182088" y="880"/>
                  <a:pt x="142504" y="16714"/>
                </a:cubicBezTo>
                <a:cubicBezTo>
                  <a:pt x="102920" y="32548"/>
                  <a:pt x="59377" y="62236"/>
                  <a:pt x="35626" y="99841"/>
                </a:cubicBezTo>
                <a:cubicBezTo>
                  <a:pt x="11875" y="137446"/>
                  <a:pt x="0" y="208698"/>
                  <a:pt x="0" y="242345"/>
                </a:cubicBezTo>
                <a:cubicBezTo>
                  <a:pt x="0" y="275992"/>
                  <a:pt x="17813" y="289846"/>
                  <a:pt x="35626" y="301721"/>
                </a:cubicBezTo>
                <a:cubicBezTo>
                  <a:pt x="53439" y="313596"/>
                  <a:pt x="89065" y="313597"/>
                  <a:pt x="106878" y="313597"/>
                </a:cubicBezTo>
                <a:cubicBezTo>
                  <a:pt x="124691" y="313597"/>
                  <a:pt x="128650" y="289846"/>
                  <a:pt x="142504" y="301721"/>
                </a:cubicBezTo>
                <a:cubicBezTo>
                  <a:pt x="156359" y="313596"/>
                  <a:pt x="190005" y="365057"/>
                  <a:pt x="190005" y="384849"/>
                </a:cubicBezTo>
                <a:cubicBezTo>
                  <a:pt x="190005" y="404641"/>
                  <a:pt x="150421" y="394745"/>
                  <a:pt x="142504" y="420475"/>
                </a:cubicBezTo>
                <a:cubicBezTo>
                  <a:pt x="134587" y="446205"/>
                  <a:pt x="138546" y="501623"/>
                  <a:pt x="142504" y="539228"/>
                </a:cubicBezTo>
                <a:cubicBezTo>
                  <a:pt x="146462" y="576833"/>
                  <a:pt x="146463" y="618397"/>
                  <a:pt x="166255" y="646106"/>
                </a:cubicBezTo>
                <a:cubicBezTo>
                  <a:pt x="186047" y="673815"/>
                  <a:pt x="241465" y="681732"/>
                  <a:pt x="261257" y="705483"/>
                </a:cubicBezTo>
                <a:cubicBezTo>
                  <a:pt x="281049" y="729234"/>
                  <a:pt x="263237" y="739130"/>
                  <a:pt x="285008" y="788610"/>
                </a:cubicBezTo>
                <a:cubicBezTo>
                  <a:pt x="306780" y="838091"/>
                  <a:pt x="376052" y="933093"/>
                  <a:pt x="391886" y="1002366"/>
                </a:cubicBezTo>
                <a:cubicBezTo>
                  <a:pt x="407720" y="1071639"/>
                  <a:pt x="364176" y="1190392"/>
                  <a:pt x="380010" y="1204246"/>
                </a:cubicBezTo>
                <a:cubicBezTo>
                  <a:pt x="395844" y="1218101"/>
                  <a:pt x="467096" y="1131015"/>
                  <a:pt x="486888" y="1085493"/>
                </a:cubicBezTo>
                <a:cubicBezTo>
                  <a:pt x="506680" y="1039971"/>
                  <a:pt x="492826" y="964761"/>
                  <a:pt x="498764" y="931114"/>
                </a:cubicBezTo>
                <a:cubicBezTo>
                  <a:pt x="504702" y="897467"/>
                  <a:pt x="520535" y="915280"/>
                  <a:pt x="522514" y="883612"/>
                </a:cubicBezTo>
                <a:cubicBezTo>
                  <a:pt x="524493" y="851945"/>
                  <a:pt x="508660" y="798506"/>
                  <a:pt x="510639" y="741109"/>
                </a:cubicBezTo>
                <a:cubicBezTo>
                  <a:pt x="512618" y="683712"/>
                  <a:pt x="534390" y="598605"/>
                  <a:pt x="534390" y="539228"/>
                </a:cubicBezTo>
                <a:cubicBezTo>
                  <a:pt x="534390" y="479851"/>
                  <a:pt x="528452" y="426413"/>
                  <a:pt x="510639" y="384849"/>
                </a:cubicBezTo>
                <a:close/>
              </a:path>
            </a:pathLst>
          </a:custGeom>
          <a:solidFill>
            <a:schemeClr val="accent5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48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 prst="softRound"/>
            <a:bevelB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11284" y="2809641"/>
            <a:ext cx="1389959" cy="561519"/>
          </a:xfrm>
          <a:custGeom>
            <a:avLst/>
            <a:gdLst>
              <a:gd name="connsiteX0" fmla="*/ 288878 w 1032681"/>
              <a:gd name="connsiteY0" fmla="*/ 368489 h 409433"/>
              <a:gd name="connsiteX1" fmla="*/ 125105 w 1032681"/>
              <a:gd name="connsiteY1" fmla="*/ 327546 h 409433"/>
              <a:gd name="connsiteX2" fmla="*/ 56866 w 1032681"/>
              <a:gd name="connsiteY2" fmla="*/ 354841 h 409433"/>
              <a:gd name="connsiteX3" fmla="*/ 2275 w 1032681"/>
              <a:gd name="connsiteY3" fmla="*/ 286603 h 409433"/>
              <a:gd name="connsiteX4" fmla="*/ 43218 w 1032681"/>
              <a:gd name="connsiteY4" fmla="*/ 204716 h 409433"/>
              <a:gd name="connsiteX5" fmla="*/ 111457 w 1032681"/>
              <a:gd name="connsiteY5" fmla="*/ 136477 h 409433"/>
              <a:gd name="connsiteX6" fmla="*/ 275230 w 1032681"/>
              <a:gd name="connsiteY6" fmla="*/ 40943 h 409433"/>
              <a:gd name="connsiteX7" fmla="*/ 507242 w 1032681"/>
              <a:gd name="connsiteY7" fmla="*/ 0 h 409433"/>
              <a:gd name="connsiteX8" fmla="*/ 725606 w 1032681"/>
              <a:gd name="connsiteY8" fmla="*/ 40943 h 409433"/>
              <a:gd name="connsiteX9" fmla="*/ 984914 w 1032681"/>
              <a:gd name="connsiteY9" fmla="*/ 177421 h 409433"/>
              <a:gd name="connsiteX10" fmla="*/ 1012209 w 1032681"/>
              <a:gd name="connsiteY10" fmla="*/ 245659 h 409433"/>
              <a:gd name="connsiteX11" fmla="*/ 971266 w 1032681"/>
              <a:gd name="connsiteY11" fmla="*/ 327546 h 409433"/>
              <a:gd name="connsiteX12" fmla="*/ 875732 w 1032681"/>
              <a:gd name="connsiteY12" fmla="*/ 300250 h 409433"/>
              <a:gd name="connsiteX13" fmla="*/ 807493 w 1032681"/>
              <a:gd name="connsiteY13" fmla="*/ 191068 h 409433"/>
              <a:gd name="connsiteX14" fmla="*/ 739254 w 1032681"/>
              <a:gd name="connsiteY14" fmla="*/ 122830 h 409433"/>
              <a:gd name="connsiteX15" fmla="*/ 630072 w 1032681"/>
              <a:gd name="connsiteY15" fmla="*/ 109182 h 409433"/>
              <a:gd name="connsiteX16" fmla="*/ 548185 w 1032681"/>
              <a:gd name="connsiteY16" fmla="*/ 109182 h 409433"/>
              <a:gd name="connsiteX17" fmla="*/ 575481 w 1032681"/>
              <a:gd name="connsiteY17" fmla="*/ 191068 h 409433"/>
              <a:gd name="connsiteX18" fmla="*/ 684663 w 1032681"/>
              <a:gd name="connsiteY18" fmla="*/ 232012 h 409433"/>
              <a:gd name="connsiteX19" fmla="*/ 698311 w 1032681"/>
              <a:gd name="connsiteY19" fmla="*/ 354841 h 409433"/>
              <a:gd name="connsiteX20" fmla="*/ 671015 w 1032681"/>
              <a:gd name="connsiteY20" fmla="*/ 409433 h 409433"/>
              <a:gd name="connsiteX21" fmla="*/ 657367 w 1032681"/>
              <a:gd name="connsiteY21" fmla="*/ 395785 h 409433"/>
              <a:gd name="connsiteX22" fmla="*/ 589129 w 1032681"/>
              <a:gd name="connsiteY22" fmla="*/ 300250 h 409433"/>
              <a:gd name="connsiteX23" fmla="*/ 479947 w 1032681"/>
              <a:gd name="connsiteY23" fmla="*/ 286603 h 409433"/>
              <a:gd name="connsiteX24" fmla="*/ 398060 w 1032681"/>
              <a:gd name="connsiteY24" fmla="*/ 313898 h 409433"/>
              <a:gd name="connsiteX25" fmla="*/ 343469 w 1032681"/>
              <a:gd name="connsiteY25" fmla="*/ 341194 h 409433"/>
              <a:gd name="connsiteX26" fmla="*/ 288878 w 1032681"/>
              <a:gd name="connsiteY26" fmla="*/ 368489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2681" h="409433">
                <a:moveTo>
                  <a:pt x="288878" y="368489"/>
                </a:moveTo>
                <a:cubicBezTo>
                  <a:pt x="226326" y="349155"/>
                  <a:pt x="163774" y="329821"/>
                  <a:pt x="125105" y="327546"/>
                </a:cubicBezTo>
                <a:cubicBezTo>
                  <a:pt x="86436" y="325271"/>
                  <a:pt x="77338" y="361665"/>
                  <a:pt x="56866" y="354841"/>
                </a:cubicBezTo>
                <a:cubicBezTo>
                  <a:pt x="36394" y="348017"/>
                  <a:pt x="4550" y="311624"/>
                  <a:pt x="2275" y="286603"/>
                </a:cubicBezTo>
                <a:cubicBezTo>
                  <a:pt x="0" y="261582"/>
                  <a:pt x="25021" y="229737"/>
                  <a:pt x="43218" y="204716"/>
                </a:cubicBezTo>
                <a:cubicBezTo>
                  <a:pt x="61415" y="179695"/>
                  <a:pt x="72788" y="163773"/>
                  <a:pt x="111457" y="136477"/>
                </a:cubicBezTo>
                <a:cubicBezTo>
                  <a:pt x="150126" y="109181"/>
                  <a:pt x="209266" y="63689"/>
                  <a:pt x="275230" y="40943"/>
                </a:cubicBezTo>
                <a:cubicBezTo>
                  <a:pt x="341194" y="18197"/>
                  <a:pt x="432179" y="0"/>
                  <a:pt x="507242" y="0"/>
                </a:cubicBezTo>
                <a:cubicBezTo>
                  <a:pt x="582305" y="0"/>
                  <a:pt x="645994" y="11373"/>
                  <a:pt x="725606" y="40943"/>
                </a:cubicBezTo>
                <a:cubicBezTo>
                  <a:pt x="805218" y="70513"/>
                  <a:pt x="937147" y="143302"/>
                  <a:pt x="984914" y="177421"/>
                </a:cubicBezTo>
                <a:cubicBezTo>
                  <a:pt x="1032681" y="211540"/>
                  <a:pt x="1014484" y="220638"/>
                  <a:pt x="1012209" y="245659"/>
                </a:cubicBezTo>
                <a:cubicBezTo>
                  <a:pt x="1009934" y="270680"/>
                  <a:pt x="994012" y="318448"/>
                  <a:pt x="971266" y="327546"/>
                </a:cubicBezTo>
                <a:cubicBezTo>
                  <a:pt x="948520" y="336644"/>
                  <a:pt x="903028" y="322996"/>
                  <a:pt x="875732" y="300250"/>
                </a:cubicBezTo>
                <a:cubicBezTo>
                  <a:pt x="848436" y="277504"/>
                  <a:pt x="830239" y="220638"/>
                  <a:pt x="807493" y="191068"/>
                </a:cubicBezTo>
                <a:cubicBezTo>
                  <a:pt x="784747" y="161498"/>
                  <a:pt x="768824" y="136478"/>
                  <a:pt x="739254" y="122830"/>
                </a:cubicBezTo>
                <a:cubicBezTo>
                  <a:pt x="709684" y="109182"/>
                  <a:pt x="661917" y="111457"/>
                  <a:pt x="630072" y="109182"/>
                </a:cubicBezTo>
                <a:cubicBezTo>
                  <a:pt x="598227" y="106907"/>
                  <a:pt x="557283" y="95534"/>
                  <a:pt x="548185" y="109182"/>
                </a:cubicBezTo>
                <a:cubicBezTo>
                  <a:pt x="539087" y="122830"/>
                  <a:pt x="552735" y="170596"/>
                  <a:pt x="575481" y="191068"/>
                </a:cubicBezTo>
                <a:cubicBezTo>
                  <a:pt x="598227" y="211540"/>
                  <a:pt x="664191" y="204717"/>
                  <a:pt x="684663" y="232012"/>
                </a:cubicBezTo>
                <a:cubicBezTo>
                  <a:pt x="705135" y="259307"/>
                  <a:pt x="700586" y="325271"/>
                  <a:pt x="698311" y="354841"/>
                </a:cubicBezTo>
                <a:cubicBezTo>
                  <a:pt x="696036" y="384411"/>
                  <a:pt x="677839" y="402609"/>
                  <a:pt x="671015" y="409433"/>
                </a:cubicBezTo>
                <a:lnTo>
                  <a:pt x="657367" y="395785"/>
                </a:lnTo>
                <a:cubicBezTo>
                  <a:pt x="643719" y="377588"/>
                  <a:pt x="618699" y="318447"/>
                  <a:pt x="589129" y="300250"/>
                </a:cubicBezTo>
                <a:cubicBezTo>
                  <a:pt x="559559" y="282053"/>
                  <a:pt x="511792" y="284328"/>
                  <a:pt x="479947" y="286603"/>
                </a:cubicBezTo>
                <a:cubicBezTo>
                  <a:pt x="448102" y="288878"/>
                  <a:pt x="420806" y="304800"/>
                  <a:pt x="398060" y="313898"/>
                </a:cubicBezTo>
                <a:cubicBezTo>
                  <a:pt x="375314" y="322996"/>
                  <a:pt x="343469" y="341194"/>
                  <a:pt x="343469" y="341194"/>
                </a:cubicBezTo>
                <a:lnTo>
                  <a:pt x="288878" y="3684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36232" y="2575881"/>
            <a:ext cx="3069297" cy="2149270"/>
            <a:chOff x="136232" y="2575881"/>
            <a:chExt cx="3069297" cy="2149270"/>
          </a:xfrm>
        </p:grpSpPr>
        <p:grpSp>
          <p:nvGrpSpPr>
            <p:cNvPr id="34" name="Group 33"/>
            <p:cNvGrpSpPr/>
            <p:nvPr/>
          </p:nvGrpSpPr>
          <p:grpSpPr>
            <a:xfrm>
              <a:off x="935619" y="2575881"/>
              <a:ext cx="2269910" cy="1104720"/>
              <a:chOff x="496822" y="4653136"/>
              <a:chExt cx="2269910" cy="1104720"/>
            </a:xfrm>
          </p:grpSpPr>
          <p:sp>
            <p:nvSpPr>
              <p:cNvPr id="38" name="Freeform 37"/>
              <p:cNvSpPr/>
              <p:nvPr/>
            </p:nvSpPr>
            <p:spPr bwMode="auto">
              <a:xfrm>
                <a:off x="496822" y="4653136"/>
                <a:ext cx="2269910" cy="1079418"/>
              </a:xfrm>
              <a:custGeom>
                <a:avLst/>
                <a:gdLst>
                  <a:gd name="connsiteX0" fmla="*/ 856472 w 2269910"/>
                  <a:gd name="connsiteY0" fmla="*/ 1053536 h 1079418"/>
                  <a:gd name="connsiteX1" fmla="*/ 649995 w 2269910"/>
                  <a:gd name="connsiteY1" fmla="*/ 1053536 h 1079418"/>
                  <a:gd name="connsiteX2" fmla="*/ 364859 w 2269910"/>
                  <a:gd name="connsiteY2" fmla="*/ 955214 h 1079418"/>
                  <a:gd name="connsiteX3" fmla="*/ 256704 w 2269910"/>
                  <a:gd name="connsiteY3" fmla="*/ 896220 h 1079418"/>
                  <a:gd name="connsiteX4" fmla="*/ 138717 w 2269910"/>
                  <a:gd name="connsiteY4" fmla="*/ 797898 h 1079418"/>
                  <a:gd name="connsiteX5" fmla="*/ 1066 w 2269910"/>
                  <a:gd name="connsiteY5" fmla="*/ 719239 h 1079418"/>
                  <a:gd name="connsiteX6" fmla="*/ 79724 w 2269910"/>
                  <a:gd name="connsiteY6" fmla="*/ 729072 h 1079418"/>
                  <a:gd name="connsiteX7" fmla="*/ 168214 w 2269910"/>
                  <a:gd name="connsiteY7" fmla="*/ 768401 h 1079418"/>
                  <a:gd name="connsiteX8" fmla="*/ 237040 w 2269910"/>
                  <a:gd name="connsiteY8" fmla="*/ 807730 h 1079418"/>
                  <a:gd name="connsiteX9" fmla="*/ 266537 w 2269910"/>
                  <a:gd name="connsiteY9" fmla="*/ 699575 h 1079418"/>
                  <a:gd name="connsiteX10" fmla="*/ 345195 w 2269910"/>
                  <a:gd name="connsiteY10" fmla="*/ 532427 h 1079418"/>
                  <a:gd name="connsiteX11" fmla="*/ 541840 w 2269910"/>
                  <a:gd name="connsiteY11" fmla="*/ 394775 h 1079418"/>
                  <a:gd name="connsiteX12" fmla="*/ 689324 w 2269910"/>
                  <a:gd name="connsiteY12" fmla="*/ 276788 h 1079418"/>
                  <a:gd name="connsiteX13" fmla="*/ 708988 w 2269910"/>
                  <a:gd name="connsiteY13" fmla="*/ 178465 h 1079418"/>
                  <a:gd name="connsiteX14" fmla="*/ 718820 w 2269910"/>
                  <a:gd name="connsiteY14" fmla="*/ 1485 h 1079418"/>
                  <a:gd name="connsiteX15" fmla="*/ 748317 w 2269910"/>
                  <a:gd name="connsiteY15" fmla="*/ 99807 h 1079418"/>
                  <a:gd name="connsiteX16" fmla="*/ 748317 w 2269910"/>
                  <a:gd name="connsiteY16" fmla="*/ 207962 h 1079418"/>
                  <a:gd name="connsiteX17" fmla="*/ 767982 w 2269910"/>
                  <a:gd name="connsiteY17" fmla="*/ 266956 h 1079418"/>
                  <a:gd name="connsiteX18" fmla="*/ 876137 w 2269910"/>
                  <a:gd name="connsiteY18" fmla="*/ 227627 h 1079418"/>
                  <a:gd name="connsiteX19" fmla="*/ 1092446 w 2269910"/>
                  <a:gd name="connsiteY19" fmla="*/ 207962 h 1079418"/>
                  <a:gd name="connsiteX20" fmla="*/ 1289091 w 2269910"/>
                  <a:gd name="connsiteY20" fmla="*/ 207962 h 1079418"/>
                  <a:gd name="connsiteX21" fmla="*/ 1495569 w 2269910"/>
                  <a:gd name="connsiteY21" fmla="*/ 237459 h 1079418"/>
                  <a:gd name="connsiteX22" fmla="*/ 1652885 w 2269910"/>
                  <a:gd name="connsiteY22" fmla="*/ 139136 h 1079418"/>
                  <a:gd name="connsiteX23" fmla="*/ 1721711 w 2269910"/>
                  <a:gd name="connsiteY23" fmla="*/ 40814 h 1079418"/>
                  <a:gd name="connsiteX24" fmla="*/ 1692214 w 2269910"/>
                  <a:gd name="connsiteY24" fmla="*/ 129304 h 1079418"/>
                  <a:gd name="connsiteX25" fmla="*/ 1643053 w 2269910"/>
                  <a:gd name="connsiteY25" fmla="*/ 207962 h 1079418"/>
                  <a:gd name="connsiteX26" fmla="*/ 1544730 w 2269910"/>
                  <a:gd name="connsiteY26" fmla="*/ 257123 h 1079418"/>
                  <a:gd name="connsiteX27" fmla="*/ 1623388 w 2269910"/>
                  <a:gd name="connsiteY27" fmla="*/ 316117 h 1079418"/>
                  <a:gd name="connsiteX28" fmla="*/ 1751207 w 2269910"/>
                  <a:gd name="connsiteY28" fmla="*/ 404607 h 1079418"/>
                  <a:gd name="connsiteX29" fmla="*/ 1908524 w 2269910"/>
                  <a:gd name="connsiteY29" fmla="*/ 502930 h 1079418"/>
                  <a:gd name="connsiteX30" fmla="*/ 2036343 w 2269910"/>
                  <a:gd name="connsiteY30" fmla="*/ 512762 h 1079418"/>
                  <a:gd name="connsiteX31" fmla="*/ 2134666 w 2269910"/>
                  <a:gd name="connsiteY31" fmla="*/ 493098 h 1079418"/>
                  <a:gd name="connsiteX32" fmla="*/ 2262485 w 2269910"/>
                  <a:gd name="connsiteY32" fmla="*/ 443936 h 1079418"/>
                  <a:gd name="connsiteX33" fmla="*/ 2242820 w 2269910"/>
                  <a:gd name="connsiteY33" fmla="*/ 493098 h 1079418"/>
                  <a:gd name="connsiteX34" fmla="*/ 2144498 w 2269910"/>
                  <a:gd name="connsiteY34" fmla="*/ 542259 h 1079418"/>
                  <a:gd name="connsiteX35" fmla="*/ 2016678 w 2269910"/>
                  <a:gd name="connsiteY35" fmla="*/ 571756 h 1079418"/>
                  <a:gd name="connsiteX36" fmla="*/ 1977349 w 2269910"/>
                  <a:gd name="connsiteY36" fmla="*/ 581588 h 1079418"/>
                  <a:gd name="connsiteX37" fmla="*/ 2026511 w 2269910"/>
                  <a:gd name="connsiteY37" fmla="*/ 670078 h 1079418"/>
                  <a:gd name="connsiteX38" fmla="*/ 2085504 w 2269910"/>
                  <a:gd name="connsiteY38" fmla="*/ 797898 h 1079418"/>
                  <a:gd name="connsiteX39" fmla="*/ 2115001 w 2269910"/>
                  <a:gd name="connsiteY39" fmla="*/ 925717 h 1079418"/>
                  <a:gd name="connsiteX40" fmla="*/ 2164162 w 2269910"/>
                  <a:gd name="connsiteY40" fmla="*/ 1063368 h 1079418"/>
                  <a:gd name="connsiteX41" fmla="*/ 2124833 w 2269910"/>
                  <a:gd name="connsiteY41" fmla="*/ 1053536 h 1079418"/>
                  <a:gd name="connsiteX42" fmla="*/ 2056007 w 2269910"/>
                  <a:gd name="connsiteY42" fmla="*/ 856891 h 1079418"/>
                  <a:gd name="connsiteX43" fmla="*/ 1977349 w 2269910"/>
                  <a:gd name="connsiteY43" fmla="*/ 650414 h 1079418"/>
                  <a:gd name="connsiteX44" fmla="*/ 1829866 w 2269910"/>
                  <a:gd name="connsiteY44" fmla="*/ 522594 h 1079418"/>
                  <a:gd name="connsiteX45" fmla="*/ 1593891 w 2269910"/>
                  <a:gd name="connsiteY45" fmla="*/ 394775 h 1079418"/>
                  <a:gd name="connsiteX46" fmla="*/ 1397246 w 2269910"/>
                  <a:gd name="connsiteY46" fmla="*/ 286620 h 1079418"/>
                  <a:gd name="connsiteX47" fmla="*/ 1121943 w 2269910"/>
                  <a:gd name="connsiteY47" fmla="*/ 257123 h 1079418"/>
                  <a:gd name="connsiteX48" fmla="*/ 826975 w 2269910"/>
                  <a:gd name="connsiteY48" fmla="*/ 316117 h 1079418"/>
                  <a:gd name="connsiteX49" fmla="*/ 581169 w 2269910"/>
                  <a:gd name="connsiteY49" fmla="*/ 434104 h 1079418"/>
                  <a:gd name="connsiteX50" fmla="*/ 384524 w 2269910"/>
                  <a:gd name="connsiteY50" fmla="*/ 571756 h 1079418"/>
                  <a:gd name="connsiteX51" fmla="*/ 325530 w 2269910"/>
                  <a:gd name="connsiteY51" fmla="*/ 807730 h 1079418"/>
                  <a:gd name="connsiteX52" fmla="*/ 364859 w 2269910"/>
                  <a:gd name="connsiteY52" fmla="*/ 866723 h 1079418"/>
                  <a:gd name="connsiteX53" fmla="*/ 551672 w 2269910"/>
                  <a:gd name="connsiteY53" fmla="*/ 965046 h 1079418"/>
                  <a:gd name="connsiteX54" fmla="*/ 679491 w 2269910"/>
                  <a:gd name="connsiteY54" fmla="*/ 1014207 h 1079418"/>
                  <a:gd name="connsiteX55" fmla="*/ 797478 w 2269910"/>
                  <a:gd name="connsiteY55" fmla="*/ 1014207 h 1079418"/>
                  <a:gd name="connsiteX56" fmla="*/ 856472 w 2269910"/>
                  <a:gd name="connsiteY56" fmla="*/ 1053536 h 1079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269910" h="1079418">
                    <a:moveTo>
                      <a:pt x="856472" y="1053536"/>
                    </a:moveTo>
                    <a:cubicBezTo>
                      <a:pt x="831891" y="1060091"/>
                      <a:pt x="731930" y="1069923"/>
                      <a:pt x="649995" y="1053536"/>
                    </a:cubicBezTo>
                    <a:cubicBezTo>
                      <a:pt x="568060" y="1037149"/>
                      <a:pt x="430407" y="981433"/>
                      <a:pt x="364859" y="955214"/>
                    </a:cubicBezTo>
                    <a:cubicBezTo>
                      <a:pt x="299311" y="928995"/>
                      <a:pt x="294394" y="922439"/>
                      <a:pt x="256704" y="896220"/>
                    </a:cubicBezTo>
                    <a:cubicBezTo>
                      <a:pt x="219014" y="870001"/>
                      <a:pt x="181323" y="827395"/>
                      <a:pt x="138717" y="797898"/>
                    </a:cubicBezTo>
                    <a:cubicBezTo>
                      <a:pt x="96111" y="768401"/>
                      <a:pt x="10898" y="730710"/>
                      <a:pt x="1066" y="719239"/>
                    </a:cubicBezTo>
                    <a:cubicBezTo>
                      <a:pt x="-8766" y="707768"/>
                      <a:pt x="51866" y="720878"/>
                      <a:pt x="79724" y="729072"/>
                    </a:cubicBezTo>
                    <a:cubicBezTo>
                      <a:pt x="107582" y="737266"/>
                      <a:pt x="141995" y="755291"/>
                      <a:pt x="168214" y="768401"/>
                    </a:cubicBezTo>
                    <a:cubicBezTo>
                      <a:pt x="194433" y="781511"/>
                      <a:pt x="220653" y="819201"/>
                      <a:pt x="237040" y="807730"/>
                    </a:cubicBezTo>
                    <a:cubicBezTo>
                      <a:pt x="253427" y="796259"/>
                      <a:pt x="248511" y="745459"/>
                      <a:pt x="266537" y="699575"/>
                    </a:cubicBezTo>
                    <a:cubicBezTo>
                      <a:pt x="284563" y="653691"/>
                      <a:pt x="299311" y="583227"/>
                      <a:pt x="345195" y="532427"/>
                    </a:cubicBezTo>
                    <a:cubicBezTo>
                      <a:pt x="391079" y="481627"/>
                      <a:pt x="484485" y="437381"/>
                      <a:pt x="541840" y="394775"/>
                    </a:cubicBezTo>
                    <a:cubicBezTo>
                      <a:pt x="599195" y="352169"/>
                      <a:pt x="661466" y="312840"/>
                      <a:pt x="689324" y="276788"/>
                    </a:cubicBezTo>
                    <a:cubicBezTo>
                      <a:pt x="717182" y="240736"/>
                      <a:pt x="704072" y="224349"/>
                      <a:pt x="708988" y="178465"/>
                    </a:cubicBezTo>
                    <a:cubicBezTo>
                      <a:pt x="713904" y="132581"/>
                      <a:pt x="712265" y="14595"/>
                      <a:pt x="718820" y="1485"/>
                    </a:cubicBezTo>
                    <a:cubicBezTo>
                      <a:pt x="725375" y="-11625"/>
                      <a:pt x="743401" y="65394"/>
                      <a:pt x="748317" y="99807"/>
                    </a:cubicBezTo>
                    <a:cubicBezTo>
                      <a:pt x="753233" y="134220"/>
                      <a:pt x="745039" y="180104"/>
                      <a:pt x="748317" y="207962"/>
                    </a:cubicBezTo>
                    <a:cubicBezTo>
                      <a:pt x="751594" y="235820"/>
                      <a:pt x="746679" y="263678"/>
                      <a:pt x="767982" y="266956"/>
                    </a:cubicBezTo>
                    <a:cubicBezTo>
                      <a:pt x="789285" y="270234"/>
                      <a:pt x="822060" y="237459"/>
                      <a:pt x="876137" y="227627"/>
                    </a:cubicBezTo>
                    <a:cubicBezTo>
                      <a:pt x="930214" y="217795"/>
                      <a:pt x="1023620" y="211239"/>
                      <a:pt x="1092446" y="207962"/>
                    </a:cubicBezTo>
                    <a:cubicBezTo>
                      <a:pt x="1161272" y="204685"/>
                      <a:pt x="1221904" y="203046"/>
                      <a:pt x="1289091" y="207962"/>
                    </a:cubicBezTo>
                    <a:cubicBezTo>
                      <a:pt x="1356278" y="212878"/>
                      <a:pt x="1434937" y="248930"/>
                      <a:pt x="1495569" y="237459"/>
                    </a:cubicBezTo>
                    <a:cubicBezTo>
                      <a:pt x="1556201" y="225988"/>
                      <a:pt x="1615195" y="171910"/>
                      <a:pt x="1652885" y="139136"/>
                    </a:cubicBezTo>
                    <a:cubicBezTo>
                      <a:pt x="1690575" y="106362"/>
                      <a:pt x="1715156" y="42453"/>
                      <a:pt x="1721711" y="40814"/>
                    </a:cubicBezTo>
                    <a:cubicBezTo>
                      <a:pt x="1728266" y="39175"/>
                      <a:pt x="1705324" y="101446"/>
                      <a:pt x="1692214" y="129304"/>
                    </a:cubicBezTo>
                    <a:cubicBezTo>
                      <a:pt x="1679104" y="157162"/>
                      <a:pt x="1667634" y="186659"/>
                      <a:pt x="1643053" y="207962"/>
                    </a:cubicBezTo>
                    <a:cubicBezTo>
                      <a:pt x="1618472" y="229265"/>
                      <a:pt x="1548007" y="239097"/>
                      <a:pt x="1544730" y="257123"/>
                    </a:cubicBezTo>
                    <a:cubicBezTo>
                      <a:pt x="1541453" y="275149"/>
                      <a:pt x="1588975" y="291536"/>
                      <a:pt x="1623388" y="316117"/>
                    </a:cubicBezTo>
                    <a:cubicBezTo>
                      <a:pt x="1657801" y="340698"/>
                      <a:pt x="1703684" y="373472"/>
                      <a:pt x="1751207" y="404607"/>
                    </a:cubicBezTo>
                    <a:cubicBezTo>
                      <a:pt x="1798730" y="435742"/>
                      <a:pt x="1861001" y="484904"/>
                      <a:pt x="1908524" y="502930"/>
                    </a:cubicBezTo>
                    <a:cubicBezTo>
                      <a:pt x="1956047" y="520956"/>
                      <a:pt x="1998653" y="514401"/>
                      <a:pt x="2036343" y="512762"/>
                    </a:cubicBezTo>
                    <a:cubicBezTo>
                      <a:pt x="2074033" y="511123"/>
                      <a:pt x="2096976" y="504569"/>
                      <a:pt x="2134666" y="493098"/>
                    </a:cubicBezTo>
                    <a:cubicBezTo>
                      <a:pt x="2172356" y="481627"/>
                      <a:pt x="2244459" y="443936"/>
                      <a:pt x="2262485" y="443936"/>
                    </a:cubicBezTo>
                    <a:cubicBezTo>
                      <a:pt x="2280511" y="443936"/>
                      <a:pt x="2262484" y="476711"/>
                      <a:pt x="2242820" y="493098"/>
                    </a:cubicBezTo>
                    <a:cubicBezTo>
                      <a:pt x="2223156" y="509485"/>
                      <a:pt x="2182188" y="529149"/>
                      <a:pt x="2144498" y="542259"/>
                    </a:cubicBezTo>
                    <a:cubicBezTo>
                      <a:pt x="2106808" y="555369"/>
                      <a:pt x="2044536" y="565201"/>
                      <a:pt x="2016678" y="571756"/>
                    </a:cubicBezTo>
                    <a:cubicBezTo>
                      <a:pt x="1988820" y="578311"/>
                      <a:pt x="1975710" y="565201"/>
                      <a:pt x="1977349" y="581588"/>
                    </a:cubicBezTo>
                    <a:cubicBezTo>
                      <a:pt x="1978988" y="597975"/>
                      <a:pt x="2008485" y="634027"/>
                      <a:pt x="2026511" y="670078"/>
                    </a:cubicBezTo>
                    <a:cubicBezTo>
                      <a:pt x="2044537" y="706129"/>
                      <a:pt x="2070756" y="755291"/>
                      <a:pt x="2085504" y="797898"/>
                    </a:cubicBezTo>
                    <a:cubicBezTo>
                      <a:pt x="2100252" y="840504"/>
                      <a:pt x="2101891" y="881472"/>
                      <a:pt x="2115001" y="925717"/>
                    </a:cubicBezTo>
                    <a:cubicBezTo>
                      <a:pt x="2128111" y="969962"/>
                      <a:pt x="2162523" y="1042065"/>
                      <a:pt x="2164162" y="1063368"/>
                    </a:cubicBezTo>
                    <a:cubicBezTo>
                      <a:pt x="2165801" y="1084671"/>
                      <a:pt x="2142859" y="1087949"/>
                      <a:pt x="2124833" y="1053536"/>
                    </a:cubicBezTo>
                    <a:cubicBezTo>
                      <a:pt x="2106807" y="1019123"/>
                      <a:pt x="2080588" y="924078"/>
                      <a:pt x="2056007" y="856891"/>
                    </a:cubicBezTo>
                    <a:cubicBezTo>
                      <a:pt x="2031426" y="789704"/>
                      <a:pt x="2015039" y="706130"/>
                      <a:pt x="1977349" y="650414"/>
                    </a:cubicBezTo>
                    <a:cubicBezTo>
                      <a:pt x="1939659" y="594698"/>
                      <a:pt x="1893776" y="565200"/>
                      <a:pt x="1829866" y="522594"/>
                    </a:cubicBezTo>
                    <a:cubicBezTo>
                      <a:pt x="1765956" y="479987"/>
                      <a:pt x="1593891" y="394775"/>
                      <a:pt x="1593891" y="394775"/>
                    </a:cubicBezTo>
                    <a:cubicBezTo>
                      <a:pt x="1521788" y="355446"/>
                      <a:pt x="1475904" y="309562"/>
                      <a:pt x="1397246" y="286620"/>
                    </a:cubicBezTo>
                    <a:cubicBezTo>
                      <a:pt x="1318588" y="263678"/>
                      <a:pt x="1216988" y="252207"/>
                      <a:pt x="1121943" y="257123"/>
                    </a:cubicBezTo>
                    <a:cubicBezTo>
                      <a:pt x="1026898" y="262039"/>
                      <a:pt x="917104" y="286620"/>
                      <a:pt x="826975" y="316117"/>
                    </a:cubicBezTo>
                    <a:cubicBezTo>
                      <a:pt x="736846" y="345614"/>
                      <a:pt x="654911" y="391497"/>
                      <a:pt x="581169" y="434104"/>
                    </a:cubicBezTo>
                    <a:cubicBezTo>
                      <a:pt x="507427" y="476710"/>
                      <a:pt x="427130" y="509485"/>
                      <a:pt x="384524" y="571756"/>
                    </a:cubicBezTo>
                    <a:cubicBezTo>
                      <a:pt x="341918" y="634027"/>
                      <a:pt x="328807" y="758569"/>
                      <a:pt x="325530" y="807730"/>
                    </a:cubicBezTo>
                    <a:cubicBezTo>
                      <a:pt x="322253" y="856891"/>
                      <a:pt x="327169" y="840504"/>
                      <a:pt x="364859" y="866723"/>
                    </a:cubicBezTo>
                    <a:cubicBezTo>
                      <a:pt x="402549" y="892942"/>
                      <a:pt x="499233" y="940465"/>
                      <a:pt x="551672" y="965046"/>
                    </a:cubicBezTo>
                    <a:cubicBezTo>
                      <a:pt x="604111" y="989627"/>
                      <a:pt x="638523" y="1006014"/>
                      <a:pt x="679491" y="1014207"/>
                    </a:cubicBezTo>
                    <a:cubicBezTo>
                      <a:pt x="720459" y="1022400"/>
                      <a:pt x="772897" y="1012568"/>
                      <a:pt x="797478" y="1014207"/>
                    </a:cubicBezTo>
                    <a:cubicBezTo>
                      <a:pt x="822059" y="1015846"/>
                      <a:pt x="881053" y="1046981"/>
                      <a:pt x="856472" y="1053536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 rot="720000">
                <a:off x="1236285" y="5655933"/>
                <a:ext cx="172603" cy="10192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60000"/>
                </a:schemeClr>
              </a:solidFill>
              <a:ln w="6350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36232" y="3655300"/>
              <a:ext cx="1618558" cy="1069851"/>
              <a:chOff x="266095" y="3725875"/>
              <a:chExt cx="1618558" cy="1069851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66095" y="4210951"/>
                <a:ext cx="15010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Nucleus </a:t>
                </a:r>
                <a:r>
                  <a:rPr lang="en-GB" b="1" i="0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basalis</a:t>
                </a:r>
                <a:r>
                  <a:rPr lang="en-GB" b="1" i="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 of </a:t>
                </a:r>
                <a:r>
                  <a:rPr lang="en-GB" b="1" i="0" dirty="0" err="1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Arial Narrow" pitchFamily="34" charset="0"/>
                    <a:cs typeface="Raavi" pitchFamily="2"/>
                  </a:rPr>
                  <a:t>Meynert</a:t>
                </a:r>
                <a:endParaRPr lang="en-US" b="1" i="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1372495" y="3725875"/>
                <a:ext cx="512158" cy="49831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876" y="50514"/>
            <a:ext cx="6912768" cy="638175"/>
          </a:xfrm>
        </p:spPr>
        <p:txBody>
          <a:bodyPr/>
          <a:lstStyle/>
          <a:p>
            <a:r>
              <a:rPr lang="en-GB" sz="2800" dirty="0" err="1" smtClean="0"/>
              <a:t>Neurophysiological</a:t>
            </a:r>
            <a:r>
              <a:rPr lang="en-GB" sz="2800" dirty="0" smtClean="0"/>
              <a:t> disorders: Epilepsy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7932" y="1534703"/>
            <a:ext cx="4886073" cy="46628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Pathophysiology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Excessive neuronal activity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Genetic &amp; acquired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Pharmacology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VGSC inhibitors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Phenytoin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carbamazepine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GABA</a:t>
            </a:r>
            <a:r>
              <a:rPr lang="en-GB" sz="1800" i="0" baseline="-25000" dirty="0" smtClean="0">
                <a:solidFill>
                  <a:srgbClr val="006699"/>
                </a:solidFill>
                <a:latin typeface="+mn-lt"/>
              </a:rPr>
              <a:t>A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potentiators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(e.g.  </a:t>
            </a:r>
            <a:r>
              <a:rPr lang="en-GB" sz="1800" b="1" i="0" dirty="0" smtClean="0">
                <a:solidFill>
                  <a:srgbClr val="FF0000"/>
                </a:solidFill>
                <a:latin typeface="+mn-lt"/>
              </a:rPr>
              <a:t>Phenobarbital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clonazepam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GABA breakdown/reuptake inhibitors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Valproate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tiagabine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T-type Ca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2+ 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channel inhibitors (e.g.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Ethosuximide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K</a:t>
            </a:r>
            <a:r>
              <a:rPr lang="en-GB" sz="1800" i="0" baseline="-25000" dirty="0" smtClean="0">
                <a:solidFill>
                  <a:srgbClr val="006699"/>
                </a:solidFill>
                <a:latin typeface="+mn-lt"/>
              </a:rPr>
              <a:t>v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7 K</a:t>
            </a:r>
            <a:r>
              <a:rPr lang="en-GB" sz="1800" i="0" baseline="30000" dirty="0" smtClean="0">
                <a:solidFill>
                  <a:srgbClr val="006699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channel opener: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retigabine</a:t>
            </a:r>
            <a:endParaRPr lang="en-GB" sz="1800" b="1" i="0" dirty="0" smtClean="0">
              <a:solidFill>
                <a:srgbClr val="FF0000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Other: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levetiracetam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(SVA2?), </a:t>
            </a:r>
            <a:r>
              <a:rPr lang="en-GB" sz="1800" b="1" i="0" dirty="0" err="1" smtClean="0">
                <a:solidFill>
                  <a:srgbClr val="FF0000"/>
                </a:solidFill>
                <a:latin typeface="+mn-lt"/>
              </a:rPr>
              <a:t>topiramate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(multiple effects)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5344" y="2315955"/>
            <a:ext cx="2525449" cy="2542295"/>
            <a:chOff x="895344" y="2315955"/>
            <a:chExt cx="2525449" cy="2542295"/>
          </a:xfrm>
        </p:grpSpPr>
        <p:sp>
          <p:nvSpPr>
            <p:cNvPr id="5" name="Freeform 4"/>
            <p:cNvSpPr/>
            <p:nvPr/>
          </p:nvSpPr>
          <p:spPr bwMode="auto">
            <a:xfrm>
              <a:off x="895344" y="2315955"/>
              <a:ext cx="2525449" cy="1837659"/>
            </a:xfrm>
            <a:custGeom>
              <a:avLst/>
              <a:gdLst>
                <a:gd name="connsiteX0" fmla="*/ 765959 w 1876302"/>
                <a:gd name="connsiteY0" fmla="*/ 979714 h 1339933"/>
                <a:gd name="connsiteX1" fmla="*/ 635330 w 1876302"/>
                <a:gd name="connsiteY1" fmla="*/ 1027216 h 1339933"/>
                <a:gd name="connsiteX2" fmla="*/ 374073 w 1876302"/>
                <a:gd name="connsiteY2" fmla="*/ 1027216 h 1339933"/>
                <a:gd name="connsiteX3" fmla="*/ 148442 w 1876302"/>
                <a:gd name="connsiteY3" fmla="*/ 991590 h 1339933"/>
                <a:gd name="connsiteX4" fmla="*/ 17813 w 1876302"/>
                <a:gd name="connsiteY4" fmla="*/ 825335 h 1339933"/>
                <a:gd name="connsiteX5" fmla="*/ 41564 w 1876302"/>
                <a:gd name="connsiteY5" fmla="*/ 528452 h 1339933"/>
                <a:gd name="connsiteX6" fmla="*/ 243444 w 1876302"/>
                <a:gd name="connsiteY6" fmla="*/ 290945 h 1339933"/>
                <a:gd name="connsiteX7" fmla="*/ 540328 w 1876302"/>
                <a:gd name="connsiteY7" fmla="*/ 124691 h 1339933"/>
                <a:gd name="connsiteX8" fmla="*/ 777834 w 1876302"/>
                <a:gd name="connsiteY8" fmla="*/ 17813 h 1339933"/>
                <a:gd name="connsiteX9" fmla="*/ 1015341 w 1876302"/>
                <a:gd name="connsiteY9" fmla="*/ 17813 h 1339933"/>
                <a:gd name="connsiteX10" fmla="*/ 1312224 w 1876302"/>
                <a:gd name="connsiteY10" fmla="*/ 77190 h 1339933"/>
                <a:gd name="connsiteX11" fmla="*/ 1561605 w 1876302"/>
                <a:gd name="connsiteY11" fmla="*/ 231569 h 1339933"/>
                <a:gd name="connsiteX12" fmla="*/ 1739735 w 1876302"/>
                <a:gd name="connsiteY12" fmla="*/ 445325 h 1339933"/>
                <a:gd name="connsiteX13" fmla="*/ 1846613 w 1876302"/>
                <a:gd name="connsiteY13" fmla="*/ 730332 h 1339933"/>
                <a:gd name="connsiteX14" fmla="*/ 1822863 w 1876302"/>
                <a:gd name="connsiteY14" fmla="*/ 944088 h 1339933"/>
                <a:gd name="connsiteX15" fmla="*/ 1858489 w 1876302"/>
                <a:gd name="connsiteY15" fmla="*/ 1110343 h 1339933"/>
                <a:gd name="connsiteX16" fmla="*/ 1715985 w 1876302"/>
                <a:gd name="connsiteY16" fmla="*/ 1324099 h 1339933"/>
                <a:gd name="connsiteX17" fmla="*/ 1490353 w 1876302"/>
                <a:gd name="connsiteY17" fmla="*/ 1205345 h 1339933"/>
                <a:gd name="connsiteX18" fmla="*/ 1359725 w 1876302"/>
                <a:gd name="connsiteY18" fmla="*/ 1050966 h 1339933"/>
                <a:gd name="connsiteX19" fmla="*/ 1240972 w 1876302"/>
                <a:gd name="connsiteY19" fmla="*/ 991590 h 1339933"/>
                <a:gd name="connsiteX20" fmla="*/ 1122218 w 1876302"/>
                <a:gd name="connsiteY20" fmla="*/ 991590 h 1339933"/>
                <a:gd name="connsiteX21" fmla="*/ 765959 w 1876302"/>
                <a:gd name="connsiteY21" fmla="*/ 979714 h 133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76302" h="1339933">
                  <a:moveTo>
                    <a:pt x="765959" y="979714"/>
                  </a:moveTo>
                  <a:cubicBezTo>
                    <a:pt x="684811" y="985652"/>
                    <a:pt x="700644" y="1019299"/>
                    <a:pt x="635330" y="1027216"/>
                  </a:cubicBezTo>
                  <a:cubicBezTo>
                    <a:pt x="570016" y="1035133"/>
                    <a:pt x="455221" y="1033154"/>
                    <a:pt x="374073" y="1027216"/>
                  </a:cubicBezTo>
                  <a:cubicBezTo>
                    <a:pt x="292925" y="1021278"/>
                    <a:pt x="207819" y="1025237"/>
                    <a:pt x="148442" y="991590"/>
                  </a:cubicBezTo>
                  <a:cubicBezTo>
                    <a:pt x="89065" y="957943"/>
                    <a:pt x="35626" y="902525"/>
                    <a:pt x="17813" y="825335"/>
                  </a:cubicBezTo>
                  <a:cubicBezTo>
                    <a:pt x="0" y="748145"/>
                    <a:pt x="3959" y="617517"/>
                    <a:pt x="41564" y="528452"/>
                  </a:cubicBezTo>
                  <a:cubicBezTo>
                    <a:pt x="79169" y="439387"/>
                    <a:pt x="160317" y="358238"/>
                    <a:pt x="243444" y="290945"/>
                  </a:cubicBezTo>
                  <a:cubicBezTo>
                    <a:pt x="326571" y="223652"/>
                    <a:pt x="451263" y="170213"/>
                    <a:pt x="540328" y="124691"/>
                  </a:cubicBezTo>
                  <a:cubicBezTo>
                    <a:pt x="629393" y="79169"/>
                    <a:pt x="698665" y="35626"/>
                    <a:pt x="777834" y="17813"/>
                  </a:cubicBezTo>
                  <a:cubicBezTo>
                    <a:pt x="857003" y="0"/>
                    <a:pt x="926276" y="7917"/>
                    <a:pt x="1015341" y="17813"/>
                  </a:cubicBezTo>
                  <a:cubicBezTo>
                    <a:pt x="1104406" y="27709"/>
                    <a:pt x="1221180" y="41564"/>
                    <a:pt x="1312224" y="77190"/>
                  </a:cubicBezTo>
                  <a:cubicBezTo>
                    <a:pt x="1403268" y="112816"/>
                    <a:pt x="1490353" y="170213"/>
                    <a:pt x="1561605" y="231569"/>
                  </a:cubicBezTo>
                  <a:cubicBezTo>
                    <a:pt x="1632857" y="292925"/>
                    <a:pt x="1692234" y="362198"/>
                    <a:pt x="1739735" y="445325"/>
                  </a:cubicBezTo>
                  <a:cubicBezTo>
                    <a:pt x="1787236" y="528452"/>
                    <a:pt x="1832758" y="647205"/>
                    <a:pt x="1846613" y="730332"/>
                  </a:cubicBezTo>
                  <a:cubicBezTo>
                    <a:pt x="1860468" y="813459"/>
                    <a:pt x="1820884" y="880753"/>
                    <a:pt x="1822863" y="944088"/>
                  </a:cubicBezTo>
                  <a:cubicBezTo>
                    <a:pt x="1824842" y="1007423"/>
                    <a:pt x="1876302" y="1047008"/>
                    <a:pt x="1858489" y="1110343"/>
                  </a:cubicBezTo>
                  <a:cubicBezTo>
                    <a:pt x="1840676" y="1173678"/>
                    <a:pt x="1777341" y="1308265"/>
                    <a:pt x="1715985" y="1324099"/>
                  </a:cubicBezTo>
                  <a:cubicBezTo>
                    <a:pt x="1654629" y="1339933"/>
                    <a:pt x="1549730" y="1250867"/>
                    <a:pt x="1490353" y="1205345"/>
                  </a:cubicBezTo>
                  <a:cubicBezTo>
                    <a:pt x="1430976" y="1159823"/>
                    <a:pt x="1401289" y="1086592"/>
                    <a:pt x="1359725" y="1050966"/>
                  </a:cubicBezTo>
                  <a:cubicBezTo>
                    <a:pt x="1318162" y="1015340"/>
                    <a:pt x="1280556" y="1001486"/>
                    <a:pt x="1240972" y="991590"/>
                  </a:cubicBezTo>
                  <a:cubicBezTo>
                    <a:pt x="1201388" y="981694"/>
                    <a:pt x="1197429" y="997528"/>
                    <a:pt x="1122218" y="991590"/>
                  </a:cubicBezTo>
                  <a:cubicBezTo>
                    <a:pt x="1047008" y="985652"/>
                    <a:pt x="847107" y="973776"/>
                    <a:pt x="765959" y="979714"/>
                  </a:cubicBez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9971" rev="0"/>
              </a:camera>
              <a:lightRig rig="threePt" dir="t">
                <a:rot lat="0" lon="0" rev="4800000"/>
              </a:lightRig>
            </a:scene3d>
            <a:sp3d extrusionH="31750" prstMaterial="plastic">
              <a:bevelT w="0" h="0"/>
              <a:bevelB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417817" y="3475873"/>
              <a:ext cx="777880" cy="882185"/>
            </a:xfrm>
            <a:custGeom>
              <a:avLst/>
              <a:gdLst>
                <a:gd name="connsiteX0" fmla="*/ 568036 w 577932"/>
                <a:gd name="connsiteY0" fmla="*/ 368135 h 643247"/>
                <a:gd name="connsiteX1" fmla="*/ 496784 w 577932"/>
                <a:gd name="connsiteY1" fmla="*/ 296883 h 643247"/>
                <a:gd name="connsiteX2" fmla="*/ 389906 w 577932"/>
                <a:gd name="connsiteY2" fmla="*/ 190005 h 643247"/>
                <a:gd name="connsiteX3" fmla="*/ 330530 w 577932"/>
                <a:gd name="connsiteY3" fmla="*/ 201881 h 643247"/>
                <a:gd name="connsiteX4" fmla="*/ 283029 w 577932"/>
                <a:gd name="connsiteY4" fmla="*/ 106878 h 643247"/>
                <a:gd name="connsiteX5" fmla="*/ 188026 w 577932"/>
                <a:gd name="connsiteY5" fmla="*/ 47501 h 643247"/>
                <a:gd name="connsiteX6" fmla="*/ 140525 w 577932"/>
                <a:gd name="connsiteY6" fmla="*/ 11875 h 643247"/>
                <a:gd name="connsiteX7" fmla="*/ 81148 w 577932"/>
                <a:gd name="connsiteY7" fmla="*/ 118753 h 643247"/>
                <a:gd name="connsiteX8" fmla="*/ 9896 w 577932"/>
                <a:gd name="connsiteY8" fmla="*/ 130629 h 643247"/>
                <a:gd name="connsiteX9" fmla="*/ 21771 w 577932"/>
                <a:gd name="connsiteY9" fmla="*/ 308759 h 643247"/>
                <a:gd name="connsiteX10" fmla="*/ 57397 w 577932"/>
                <a:gd name="connsiteY10" fmla="*/ 344385 h 643247"/>
                <a:gd name="connsiteX11" fmla="*/ 33647 w 577932"/>
                <a:gd name="connsiteY11" fmla="*/ 439387 h 643247"/>
                <a:gd name="connsiteX12" fmla="*/ 57397 w 577932"/>
                <a:gd name="connsiteY12" fmla="*/ 522514 h 643247"/>
                <a:gd name="connsiteX13" fmla="*/ 104899 w 577932"/>
                <a:gd name="connsiteY13" fmla="*/ 593766 h 643247"/>
                <a:gd name="connsiteX14" fmla="*/ 128649 w 577932"/>
                <a:gd name="connsiteY14" fmla="*/ 641268 h 643247"/>
                <a:gd name="connsiteX15" fmla="*/ 235527 w 577932"/>
                <a:gd name="connsiteY15" fmla="*/ 605642 h 643247"/>
                <a:gd name="connsiteX16" fmla="*/ 247403 w 577932"/>
                <a:gd name="connsiteY16" fmla="*/ 510639 h 643247"/>
                <a:gd name="connsiteX17" fmla="*/ 318655 w 577932"/>
                <a:gd name="connsiteY17" fmla="*/ 534390 h 643247"/>
                <a:gd name="connsiteX18" fmla="*/ 330530 w 577932"/>
                <a:gd name="connsiteY18" fmla="*/ 546265 h 643247"/>
                <a:gd name="connsiteX19" fmla="*/ 342405 w 577932"/>
                <a:gd name="connsiteY19" fmla="*/ 605642 h 643247"/>
                <a:gd name="connsiteX20" fmla="*/ 425532 w 577932"/>
                <a:gd name="connsiteY20" fmla="*/ 617517 h 643247"/>
                <a:gd name="connsiteX21" fmla="*/ 556161 w 577932"/>
                <a:gd name="connsiteY21" fmla="*/ 522514 h 643247"/>
                <a:gd name="connsiteX22" fmla="*/ 556161 w 577932"/>
                <a:gd name="connsiteY22" fmla="*/ 427512 h 643247"/>
                <a:gd name="connsiteX23" fmla="*/ 568036 w 577932"/>
                <a:gd name="connsiteY23" fmla="*/ 368135 h 64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7932" h="643247">
                  <a:moveTo>
                    <a:pt x="568036" y="368135"/>
                  </a:moveTo>
                  <a:lnTo>
                    <a:pt x="496784" y="296883"/>
                  </a:lnTo>
                  <a:cubicBezTo>
                    <a:pt x="467096" y="267195"/>
                    <a:pt x="417615" y="205839"/>
                    <a:pt x="389906" y="190005"/>
                  </a:cubicBezTo>
                  <a:cubicBezTo>
                    <a:pt x="362197" y="174171"/>
                    <a:pt x="348343" y="215735"/>
                    <a:pt x="330530" y="201881"/>
                  </a:cubicBezTo>
                  <a:cubicBezTo>
                    <a:pt x="312717" y="188027"/>
                    <a:pt x="306780" y="132608"/>
                    <a:pt x="283029" y="106878"/>
                  </a:cubicBezTo>
                  <a:cubicBezTo>
                    <a:pt x="259278" y="81148"/>
                    <a:pt x="211777" y="63335"/>
                    <a:pt x="188026" y="47501"/>
                  </a:cubicBezTo>
                  <a:cubicBezTo>
                    <a:pt x="164275" y="31667"/>
                    <a:pt x="158338" y="0"/>
                    <a:pt x="140525" y="11875"/>
                  </a:cubicBezTo>
                  <a:cubicBezTo>
                    <a:pt x="122712" y="23750"/>
                    <a:pt x="102920" y="98961"/>
                    <a:pt x="81148" y="118753"/>
                  </a:cubicBezTo>
                  <a:cubicBezTo>
                    <a:pt x="59377" y="138545"/>
                    <a:pt x="19792" y="98961"/>
                    <a:pt x="9896" y="130629"/>
                  </a:cubicBezTo>
                  <a:cubicBezTo>
                    <a:pt x="0" y="162297"/>
                    <a:pt x="13854" y="273133"/>
                    <a:pt x="21771" y="308759"/>
                  </a:cubicBezTo>
                  <a:cubicBezTo>
                    <a:pt x="29688" y="344385"/>
                    <a:pt x="55418" y="322614"/>
                    <a:pt x="57397" y="344385"/>
                  </a:cubicBezTo>
                  <a:cubicBezTo>
                    <a:pt x="59376" y="366156"/>
                    <a:pt x="33647" y="409699"/>
                    <a:pt x="33647" y="439387"/>
                  </a:cubicBezTo>
                  <a:cubicBezTo>
                    <a:pt x="33647" y="469075"/>
                    <a:pt x="45522" y="496784"/>
                    <a:pt x="57397" y="522514"/>
                  </a:cubicBezTo>
                  <a:cubicBezTo>
                    <a:pt x="69272" y="548244"/>
                    <a:pt x="93024" y="573974"/>
                    <a:pt x="104899" y="593766"/>
                  </a:cubicBezTo>
                  <a:cubicBezTo>
                    <a:pt x="116774" y="613558"/>
                    <a:pt x="106878" y="639289"/>
                    <a:pt x="128649" y="641268"/>
                  </a:cubicBezTo>
                  <a:cubicBezTo>
                    <a:pt x="150420" y="643247"/>
                    <a:pt x="215735" y="627414"/>
                    <a:pt x="235527" y="605642"/>
                  </a:cubicBezTo>
                  <a:cubicBezTo>
                    <a:pt x="255319" y="583871"/>
                    <a:pt x="233548" y="522514"/>
                    <a:pt x="247403" y="510639"/>
                  </a:cubicBezTo>
                  <a:cubicBezTo>
                    <a:pt x="261258" y="498764"/>
                    <a:pt x="304801" y="528452"/>
                    <a:pt x="318655" y="534390"/>
                  </a:cubicBezTo>
                  <a:cubicBezTo>
                    <a:pt x="332510" y="540328"/>
                    <a:pt x="326572" y="534390"/>
                    <a:pt x="330530" y="546265"/>
                  </a:cubicBezTo>
                  <a:cubicBezTo>
                    <a:pt x="334488" y="558140"/>
                    <a:pt x="326571" y="593767"/>
                    <a:pt x="342405" y="605642"/>
                  </a:cubicBezTo>
                  <a:cubicBezTo>
                    <a:pt x="358239" y="617517"/>
                    <a:pt x="389906" y="631372"/>
                    <a:pt x="425532" y="617517"/>
                  </a:cubicBezTo>
                  <a:cubicBezTo>
                    <a:pt x="461158" y="603662"/>
                    <a:pt x="534390" y="554181"/>
                    <a:pt x="556161" y="522514"/>
                  </a:cubicBezTo>
                  <a:cubicBezTo>
                    <a:pt x="577932" y="490847"/>
                    <a:pt x="556161" y="427512"/>
                    <a:pt x="556161" y="427512"/>
                  </a:cubicBezTo>
                  <a:lnTo>
                    <a:pt x="568036" y="368135"/>
                  </a:lnTo>
                  <a:close/>
                </a:path>
              </a:pathLst>
            </a:custGeom>
            <a:solidFill>
              <a:schemeClr val="accent5">
                <a:lumMod val="75000"/>
                <a:alpha val="8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threePt" dir="t">
                <a:rot lat="0" lon="0" rev="4800000"/>
              </a:lightRig>
            </a:scene3d>
            <a:sp3d extrusionH="127000" prstMaterial="plastic">
              <a:bevelT w="0" h="0"/>
              <a:bevelB w="0" h="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760726" y="3204656"/>
              <a:ext cx="719274" cy="1653594"/>
            </a:xfrm>
            <a:custGeom>
              <a:avLst/>
              <a:gdLst>
                <a:gd name="connsiteX0" fmla="*/ 510639 w 666997"/>
                <a:gd name="connsiteY0" fmla="*/ 389907 h 2960914"/>
                <a:gd name="connsiteX1" fmla="*/ 427512 w 666997"/>
                <a:gd name="connsiteY1" fmla="*/ 294904 h 2960914"/>
                <a:gd name="connsiteX2" fmla="*/ 415636 w 666997"/>
                <a:gd name="connsiteY2" fmla="*/ 176151 h 2960914"/>
                <a:gd name="connsiteX3" fmla="*/ 403761 w 666997"/>
                <a:gd name="connsiteY3" fmla="*/ 81148 h 2960914"/>
                <a:gd name="connsiteX4" fmla="*/ 273133 w 666997"/>
                <a:gd name="connsiteY4" fmla="*/ 9896 h 2960914"/>
                <a:gd name="connsiteX5" fmla="*/ 142504 w 666997"/>
                <a:gd name="connsiteY5" fmla="*/ 21772 h 2960914"/>
                <a:gd name="connsiteX6" fmla="*/ 35626 w 666997"/>
                <a:gd name="connsiteY6" fmla="*/ 104899 h 2960914"/>
                <a:gd name="connsiteX7" fmla="*/ 0 w 666997"/>
                <a:gd name="connsiteY7" fmla="*/ 247403 h 2960914"/>
                <a:gd name="connsiteX8" fmla="*/ 35626 w 666997"/>
                <a:gd name="connsiteY8" fmla="*/ 306779 h 2960914"/>
                <a:gd name="connsiteX9" fmla="*/ 106878 w 666997"/>
                <a:gd name="connsiteY9" fmla="*/ 318655 h 2960914"/>
                <a:gd name="connsiteX10" fmla="*/ 142504 w 666997"/>
                <a:gd name="connsiteY10" fmla="*/ 306779 h 2960914"/>
                <a:gd name="connsiteX11" fmla="*/ 190005 w 666997"/>
                <a:gd name="connsiteY11" fmla="*/ 389907 h 2960914"/>
                <a:gd name="connsiteX12" fmla="*/ 142504 w 666997"/>
                <a:gd name="connsiteY12" fmla="*/ 425533 h 2960914"/>
                <a:gd name="connsiteX13" fmla="*/ 142504 w 666997"/>
                <a:gd name="connsiteY13" fmla="*/ 544286 h 2960914"/>
                <a:gd name="connsiteX14" fmla="*/ 166255 w 666997"/>
                <a:gd name="connsiteY14" fmla="*/ 651164 h 2960914"/>
                <a:gd name="connsiteX15" fmla="*/ 261257 w 666997"/>
                <a:gd name="connsiteY15" fmla="*/ 710541 h 2960914"/>
                <a:gd name="connsiteX16" fmla="*/ 285008 w 666997"/>
                <a:gd name="connsiteY16" fmla="*/ 793668 h 2960914"/>
                <a:gd name="connsiteX17" fmla="*/ 391886 w 666997"/>
                <a:gd name="connsiteY17" fmla="*/ 1007424 h 2960914"/>
                <a:gd name="connsiteX18" fmla="*/ 380010 w 666997"/>
                <a:gd name="connsiteY18" fmla="*/ 1209304 h 2960914"/>
                <a:gd name="connsiteX19" fmla="*/ 320634 w 666997"/>
                <a:gd name="connsiteY19" fmla="*/ 1423060 h 2960914"/>
                <a:gd name="connsiteX20" fmla="*/ 320634 w 666997"/>
                <a:gd name="connsiteY20" fmla="*/ 1743694 h 2960914"/>
                <a:gd name="connsiteX21" fmla="*/ 380010 w 666997"/>
                <a:gd name="connsiteY21" fmla="*/ 1945574 h 2960914"/>
                <a:gd name="connsiteX22" fmla="*/ 510639 w 666997"/>
                <a:gd name="connsiteY22" fmla="*/ 2432463 h 2960914"/>
                <a:gd name="connsiteX23" fmla="*/ 558140 w 666997"/>
                <a:gd name="connsiteY23" fmla="*/ 2859974 h 2960914"/>
                <a:gd name="connsiteX24" fmla="*/ 617517 w 666997"/>
                <a:gd name="connsiteY24" fmla="*/ 2931226 h 2960914"/>
                <a:gd name="connsiteX25" fmla="*/ 665018 w 666997"/>
                <a:gd name="connsiteY25" fmla="*/ 2895600 h 2960914"/>
                <a:gd name="connsiteX26" fmla="*/ 629392 w 666997"/>
                <a:gd name="connsiteY26" fmla="*/ 2539341 h 2960914"/>
                <a:gd name="connsiteX27" fmla="*/ 534390 w 666997"/>
                <a:gd name="connsiteY27" fmla="*/ 2076203 h 2960914"/>
                <a:gd name="connsiteX28" fmla="*/ 486888 w 666997"/>
                <a:gd name="connsiteY28" fmla="*/ 1874322 h 2960914"/>
                <a:gd name="connsiteX29" fmla="*/ 427512 w 666997"/>
                <a:gd name="connsiteY29" fmla="*/ 1708068 h 2960914"/>
                <a:gd name="connsiteX30" fmla="*/ 439387 w 666997"/>
                <a:gd name="connsiteY30" fmla="*/ 1399309 h 2960914"/>
                <a:gd name="connsiteX31" fmla="*/ 486888 w 666997"/>
                <a:gd name="connsiteY31" fmla="*/ 1090551 h 2960914"/>
                <a:gd name="connsiteX32" fmla="*/ 498764 w 666997"/>
                <a:gd name="connsiteY32" fmla="*/ 936172 h 2960914"/>
                <a:gd name="connsiteX33" fmla="*/ 522514 w 666997"/>
                <a:gd name="connsiteY33" fmla="*/ 888670 h 2960914"/>
                <a:gd name="connsiteX34" fmla="*/ 510639 w 666997"/>
                <a:gd name="connsiteY34" fmla="*/ 746167 h 2960914"/>
                <a:gd name="connsiteX35" fmla="*/ 534390 w 666997"/>
                <a:gd name="connsiteY35" fmla="*/ 544286 h 2960914"/>
                <a:gd name="connsiteX36" fmla="*/ 510639 w 666997"/>
                <a:gd name="connsiteY36" fmla="*/ 389907 h 2960914"/>
                <a:gd name="connsiteX0" fmla="*/ 510639 w 635181"/>
                <a:gd name="connsiteY0" fmla="*/ 384849 h 2950069"/>
                <a:gd name="connsiteX1" fmla="*/ 427512 w 635181"/>
                <a:gd name="connsiteY1" fmla="*/ 289846 h 2950069"/>
                <a:gd name="connsiteX2" fmla="*/ 415636 w 635181"/>
                <a:gd name="connsiteY2" fmla="*/ 171093 h 2950069"/>
                <a:gd name="connsiteX3" fmla="*/ 403761 w 635181"/>
                <a:gd name="connsiteY3" fmla="*/ 76090 h 2950069"/>
                <a:gd name="connsiteX4" fmla="*/ 273133 w 635181"/>
                <a:gd name="connsiteY4" fmla="*/ 4838 h 2950069"/>
                <a:gd name="connsiteX5" fmla="*/ 142504 w 635181"/>
                <a:gd name="connsiteY5" fmla="*/ 16714 h 2950069"/>
                <a:gd name="connsiteX6" fmla="*/ 35626 w 635181"/>
                <a:gd name="connsiteY6" fmla="*/ 99841 h 2950069"/>
                <a:gd name="connsiteX7" fmla="*/ 0 w 635181"/>
                <a:gd name="connsiteY7" fmla="*/ 242345 h 2950069"/>
                <a:gd name="connsiteX8" fmla="*/ 35626 w 635181"/>
                <a:gd name="connsiteY8" fmla="*/ 301721 h 2950069"/>
                <a:gd name="connsiteX9" fmla="*/ 106878 w 635181"/>
                <a:gd name="connsiteY9" fmla="*/ 313597 h 2950069"/>
                <a:gd name="connsiteX10" fmla="*/ 142504 w 635181"/>
                <a:gd name="connsiteY10" fmla="*/ 301721 h 2950069"/>
                <a:gd name="connsiteX11" fmla="*/ 190005 w 635181"/>
                <a:gd name="connsiteY11" fmla="*/ 384849 h 2950069"/>
                <a:gd name="connsiteX12" fmla="*/ 142504 w 635181"/>
                <a:gd name="connsiteY12" fmla="*/ 420475 h 2950069"/>
                <a:gd name="connsiteX13" fmla="*/ 142504 w 635181"/>
                <a:gd name="connsiteY13" fmla="*/ 539228 h 2950069"/>
                <a:gd name="connsiteX14" fmla="*/ 166255 w 635181"/>
                <a:gd name="connsiteY14" fmla="*/ 646106 h 2950069"/>
                <a:gd name="connsiteX15" fmla="*/ 261257 w 635181"/>
                <a:gd name="connsiteY15" fmla="*/ 705483 h 2950069"/>
                <a:gd name="connsiteX16" fmla="*/ 285008 w 635181"/>
                <a:gd name="connsiteY16" fmla="*/ 788610 h 2950069"/>
                <a:gd name="connsiteX17" fmla="*/ 391886 w 635181"/>
                <a:gd name="connsiteY17" fmla="*/ 1002366 h 2950069"/>
                <a:gd name="connsiteX18" fmla="*/ 380010 w 635181"/>
                <a:gd name="connsiteY18" fmla="*/ 1204246 h 2950069"/>
                <a:gd name="connsiteX19" fmla="*/ 320634 w 635181"/>
                <a:gd name="connsiteY19" fmla="*/ 1418002 h 2950069"/>
                <a:gd name="connsiteX20" fmla="*/ 320634 w 635181"/>
                <a:gd name="connsiteY20" fmla="*/ 1738636 h 2950069"/>
                <a:gd name="connsiteX21" fmla="*/ 380010 w 635181"/>
                <a:gd name="connsiteY21" fmla="*/ 1940516 h 2950069"/>
                <a:gd name="connsiteX22" fmla="*/ 510639 w 635181"/>
                <a:gd name="connsiteY22" fmla="*/ 2427405 h 2950069"/>
                <a:gd name="connsiteX23" fmla="*/ 558140 w 635181"/>
                <a:gd name="connsiteY23" fmla="*/ 2854916 h 2950069"/>
                <a:gd name="connsiteX24" fmla="*/ 617517 w 635181"/>
                <a:gd name="connsiteY24" fmla="*/ 2926168 h 2950069"/>
                <a:gd name="connsiteX25" fmla="*/ 629392 w 635181"/>
                <a:gd name="connsiteY25" fmla="*/ 2534283 h 2950069"/>
                <a:gd name="connsiteX26" fmla="*/ 534390 w 635181"/>
                <a:gd name="connsiteY26" fmla="*/ 2071145 h 2950069"/>
                <a:gd name="connsiteX27" fmla="*/ 486888 w 635181"/>
                <a:gd name="connsiteY27" fmla="*/ 1869264 h 2950069"/>
                <a:gd name="connsiteX28" fmla="*/ 427512 w 635181"/>
                <a:gd name="connsiteY28" fmla="*/ 1703010 h 2950069"/>
                <a:gd name="connsiteX29" fmla="*/ 439387 w 635181"/>
                <a:gd name="connsiteY29" fmla="*/ 1394251 h 2950069"/>
                <a:gd name="connsiteX30" fmla="*/ 486888 w 635181"/>
                <a:gd name="connsiteY30" fmla="*/ 1085493 h 2950069"/>
                <a:gd name="connsiteX31" fmla="*/ 498764 w 635181"/>
                <a:gd name="connsiteY31" fmla="*/ 931114 h 2950069"/>
                <a:gd name="connsiteX32" fmla="*/ 522514 w 635181"/>
                <a:gd name="connsiteY32" fmla="*/ 883612 h 2950069"/>
                <a:gd name="connsiteX33" fmla="*/ 510639 w 635181"/>
                <a:gd name="connsiteY33" fmla="*/ 741109 h 2950069"/>
                <a:gd name="connsiteX34" fmla="*/ 534390 w 635181"/>
                <a:gd name="connsiteY34" fmla="*/ 539228 h 2950069"/>
                <a:gd name="connsiteX35" fmla="*/ 510639 w 635181"/>
                <a:gd name="connsiteY35" fmla="*/ 384849 h 2950069"/>
                <a:gd name="connsiteX0" fmla="*/ 510639 w 629593"/>
                <a:gd name="connsiteY0" fmla="*/ 384849 h 2855990"/>
                <a:gd name="connsiteX1" fmla="*/ 427512 w 629593"/>
                <a:gd name="connsiteY1" fmla="*/ 289846 h 2855990"/>
                <a:gd name="connsiteX2" fmla="*/ 415636 w 629593"/>
                <a:gd name="connsiteY2" fmla="*/ 171093 h 2855990"/>
                <a:gd name="connsiteX3" fmla="*/ 403761 w 629593"/>
                <a:gd name="connsiteY3" fmla="*/ 76090 h 2855990"/>
                <a:gd name="connsiteX4" fmla="*/ 273133 w 629593"/>
                <a:gd name="connsiteY4" fmla="*/ 4838 h 2855990"/>
                <a:gd name="connsiteX5" fmla="*/ 142504 w 629593"/>
                <a:gd name="connsiteY5" fmla="*/ 16714 h 2855990"/>
                <a:gd name="connsiteX6" fmla="*/ 35626 w 629593"/>
                <a:gd name="connsiteY6" fmla="*/ 99841 h 2855990"/>
                <a:gd name="connsiteX7" fmla="*/ 0 w 629593"/>
                <a:gd name="connsiteY7" fmla="*/ 242345 h 2855990"/>
                <a:gd name="connsiteX8" fmla="*/ 35626 w 629593"/>
                <a:gd name="connsiteY8" fmla="*/ 301721 h 2855990"/>
                <a:gd name="connsiteX9" fmla="*/ 106878 w 629593"/>
                <a:gd name="connsiteY9" fmla="*/ 313597 h 2855990"/>
                <a:gd name="connsiteX10" fmla="*/ 142504 w 629593"/>
                <a:gd name="connsiteY10" fmla="*/ 301721 h 2855990"/>
                <a:gd name="connsiteX11" fmla="*/ 190005 w 629593"/>
                <a:gd name="connsiteY11" fmla="*/ 384849 h 2855990"/>
                <a:gd name="connsiteX12" fmla="*/ 142504 w 629593"/>
                <a:gd name="connsiteY12" fmla="*/ 420475 h 2855990"/>
                <a:gd name="connsiteX13" fmla="*/ 142504 w 629593"/>
                <a:gd name="connsiteY13" fmla="*/ 539228 h 2855990"/>
                <a:gd name="connsiteX14" fmla="*/ 166255 w 629593"/>
                <a:gd name="connsiteY14" fmla="*/ 646106 h 2855990"/>
                <a:gd name="connsiteX15" fmla="*/ 261257 w 629593"/>
                <a:gd name="connsiteY15" fmla="*/ 705483 h 2855990"/>
                <a:gd name="connsiteX16" fmla="*/ 285008 w 629593"/>
                <a:gd name="connsiteY16" fmla="*/ 788610 h 2855990"/>
                <a:gd name="connsiteX17" fmla="*/ 391886 w 629593"/>
                <a:gd name="connsiteY17" fmla="*/ 1002366 h 2855990"/>
                <a:gd name="connsiteX18" fmla="*/ 380010 w 629593"/>
                <a:gd name="connsiteY18" fmla="*/ 1204246 h 2855990"/>
                <a:gd name="connsiteX19" fmla="*/ 320634 w 629593"/>
                <a:gd name="connsiteY19" fmla="*/ 1418002 h 2855990"/>
                <a:gd name="connsiteX20" fmla="*/ 320634 w 629593"/>
                <a:gd name="connsiteY20" fmla="*/ 1738636 h 2855990"/>
                <a:gd name="connsiteX21" fmla="*/ 380010 w 629593"/>
                <a:gd name="connsiteY21" fmla="*/ 1940516 h 2855990"/>
                <a:gd name="connsiteX22" fmla="*/ 510639 w 629593"/>
                <a:gd name="connsiteY22" fmla="*/ 2427405 h 2855990"/>
                <a:gd name="connsiteX23" fmla="*/ 558140 w 629593"/>
                <a:gd name="connsiteY23" fmla="*/ 2854916 h 2855990"/>
                <a:gd name="connsiteX24" fmla="*/ 629392 w 629593"/>
                <a:gd name="connsiteY24" fmla="*/ 2534283 h 2855990"/>
                <a:gd name="connsiteX25" fmla="*/ 534390 w 629593"/>
                <a:gd name="connsiteY25" fmla="*/ 2071145 h 2855990"/>
                <a:gd name="connsiteX26" fmla="*/ 486888 w 629593"/>
                <a:gd name="connsiteY26" fmla="*/ 1869264 h 2855990"/>
                <a:gd name="connsiteX27" fmla="*/ 427512 w 629593"/>
                <a:gd name="connsiteY27" fmla="*/ 1703010 h 2855990"/>
                <a:gd name="connsiteX28" fmla="*/ 439387 w 629593"/>
                <a:gd name="connsiteY28" fmla="*/ 1394251 h 2855990"/>
                <a:gd name="connsiteX29" fmla="*/ 486888 w 629593"/>
                <a:gd name="connsiteY29" fmla="*/ 1085493 h 2855990"/>
                <a:gd name="connsiteX30" fmla="*/ 498764 w 629593"/>
                <a:gd name="connsiteY30" fmla="*/ 931114 h 2855990"/>
                <a:gd name="connsiteX31" fmla="*/ 522514 w 629593"/>
                <a:gd name="connsiteY31" fmla="*/ 883612 h 2855990"/>
                <a:gd name="connsiteX32" fmla="*/ 510639 w 629593"/>
                <a:gd name="connsiteY32" fmla="*/ 741109 h 2855990"/>
                <a:gd name="connsiteX33" fmla="*/ 534390 w 629593"/>
                <a:gd name="connsiteY33" fmla="*/ 539228 h 2855990"/>
                <a:gd name="connsiteX34" fmla="*/ 510639 w 629593"/>
                <a:gd name="connsiteY34" fmla="*/ 384849 h 2855990"/>
                <a:gd name="connsiteX0" fmla="*/ 510639 w 629542"/>
                <a:gd name="connsiteY0" fmla="*/ 384849 h 2556578"/>
                <a:gd name="connsiteX1" fmla="*/ 427512 w 629542"/>
                <a:gd name="connsiteY1" fmla="*/ 289846 h 2556578"/>
                <a:gd name="connsiteX2" fmla="*/ 415636 w 629542"/>
                <a:gd name="connsiteY2" fmla="*/ 171093 h 2556578"/>
                <a:gd name="connsiteX3" fmla="*/ 403761 w 629542"/>
                <a:gd name="connsiteY3" fmla="*/ 76090 h 2556578"/>
                <a:gd name="connsiteX4" fmla="*/ 273133 w 629542"/>
                <a:gd name="connsiteY4" fmla="*/ 4838 h 2556578"/>
                <a:gd name="connsiteX5" fmla="*/ 142504 w 629542"/>
                <a:gd name="connsiteY5" fmla="*/ 16714 h 2556578"/>
                <a:gd name="connsiteX6" fmla="*/ 35626 w 629542"/>
                <a:gd name="connsiteY6" fmla="*/ 99841 h 2556578"/>
                <a:gd name="connsiteX7" fmla="*/ 0 w 629542"/>
                <a:gd name="connsiteY7" fmla="*/ 242345 h 2556578"/>
                <a:gd name="connsiteX8" fmla="*/ 35626 w 629542"/>
                <a:gd name="connsiteY8" fmla="*/ 301721 h 2556578"/>
                <a:gd name="connsiteX9" fmla="*/ 106878 w 629542"/>
                <a:gd name="connsiteY9" fmla="*/ 313597 h 2556578"/>
                <a:gd name="connsiteX10" fmla="*/ 142504 w 629542"/>
                <a:gd name="connsiteY10" fmla="*/ 301721 h 2556578"/>
                <a:gd name="connsiteX11" fmla="*/ 190005 w 629542"/>
                <a:gd name="connsiteY11" fmla="*/ 384849 h 2556578"/>
                <a:gd name="connsiteX12" fmla="*/ 142504 w 629542"/>
                <a:gd name="connsiteY12" fmla="*/ 420475 h 2556578"/>
                <a:gd name="connsiteX13" fmla="*/ 142504 w 629542"/>
                <a:gd name="connsiteY13" fmla="*/ 539228 h 2556578"/>
                <a:gd name="connsiteX14" fmla="*/ 166255 w 629542"/>
                <a:gd name="connsiteY14" fmla="*/ 646106 h 2556578"/>
                <a:gd name="connsiteX15" fmla="*/ 261257 w 629542"/>
                <a:gd name="connsiteY15" fmla="*/ 705483 h 2556578"/>
                <a:gd name="connsiteX16" fmla="*/ 285008 w 629542"/>
                <a:gd name="connsiteY16" fmla="*/ 788610 h 2556578"/>
                <a:gd name="connsiteX17" fmla="*/ 391886 w 629542"/>
                <a:gd name="connsiteY17" fmla="*/ 1002366 h 2556578"/>
                <a:gd name="connsiteX18" fmla="*/ 380010 w 629542"/>
                <a:gd name="connsiteY18" fmla="*/ 1204246 h 2556578"/>
                <a:gd name="connsiteX19" fmla="*/ 320634 w 629542"/>
                <a:gd name="connsiteY19" fmla="*/ 1418002 h 2556578"/>
                <a:gd name="connsiteX20" fmla="*/ 320634 w 629542"/>
                <a:gd name="connsiteY20" fmla="*/ 1738636 h 2556578"/>
                <a:gd name="connsiteX21" fmla="*/ 380010 w 629542"/>
                <a:gd name="connsiteY21" fmla="*/ 1940516 h 2556578"/>
                <a:gd name="connsiteX22" fmla="*/ 510639 w 629542"/>
                <a:gd name="connsiteY22" fmla="*/ 2427405 h 2556578"/>
                <a:gd name="connsiteX23" fmla="*/ 629392 w 629542"/>
                <a:gd name="connsiteY23" fmla="*/ 2534283 h 2556578"/>
                <a:gd name="connsiteX24" fmla="*/ 534390 w 629542"/>
                <a:gd name="connsiteY24" fmla="*/ 2071145 h 2556578"/>
                <a:gd name="connsiteX25" fmla="*/ 486888 w 629542"/>
                <a:gd name="connsiteY25" fmla="*/ 1869264 h 2556578"/>
                <a:gd name="connsiteX26" fmla="*/ 427512 w 629542"/>
                <a:gd name="connsiteY26" fmla="*/ 1703010 h 2556578"/>
                <a:gd name="connsiteX27" fmla="*/ 439387 w 629542"/>
                <a:gd name="connsiteY27" fmla="*/ 1394251 h 2556578"/>
                <a:gd name="connsiteX28" fmla="*/ 486888 w 629542"/>
                <a:gd name="connsiteY28" fmla="*/ 1085493 h 2556578"/>
                <a:gd name="connsiteX29" fmla="*/ 498764 w 629542"/>
                <a:gd name="connsiteY29" fmla="*/ 931114 h 2556578"/>
                <a:gd name="connsiteX30" fmla="*/ 522514 w 629542"/>
                <a:gd name="connsiteY30" fmla="*/ 883612 h 2556578"/>
                <a:gd name="connsiteX31" fmla="*/ 510639 w 629542"/>
                <a:gd name="connsiteY31" fmla="*/ 741109 h 2556578"/>
                <a:gd name="connsiteX32" fmla="*/ 534390 w 629542"/>
                <a:gd name="connsiteY32" fmla="*/ 539228 h 2556578"/>
                <a:gd name="connsiteX33" fmla="*/ 510639 w 629542"/>
                <a:gd name="connsiteY33" fmla="*/ 384849 h 2556578"/>
                <a:gd name="connsiteX0" fmla="*/ 510639 w 535968"/>
                <a:gd name="connsiteY0" fmla="*/ 384849 h 2428587"/>
                <a:gd name="connsiteX1" fmla="*/ 427512 w 535968"/>
                <a:gd name="connsiteY1" fmla="*/ 289846 h 2428587"/>
                <a:gd name="connsiteX2" fmla="*/ 415636 w 535968"/>
                <a:gd name="connsiteY2" fmla="*/ 171093 h 2428587"/>
                <a:gd name="connsiteX3" fmla="*/ 403761 w 535968"/>
                <a:gd name="connsiteY3" fmla="*/ 76090 h 2428587"/>
                <a:gd name="connsiteX4" fmla="*/ 273133 w 535968"/>
                <a:gd name="connsiteY4" fmla="*/ 4838 h 2428587"/>
                <a:gd name="connsiteX5" fmla="*/ 142504 w 535968"/>
                <a:gd name="connsiteY5" fmla="*/ 16714 h 2428587"/>
                <a:gd name="connsiteX6" fmla="*/ 35626 w 535968"/>
                <a:gd name="connsiteY6" fmla="*/ 99841 h 2428587"/>
                <a:gd name="connsiteX7" fmla="*/ 0 w 535968"/>
                <a:gd name="connsiteY7" fmla="*/ 242345 h 2428587"/>
                <a:gd name="connsiteX8" fmla="*/ 35626 w 535968"/>
                <a:gd name="connsiteY8" fmla="*/ 301721 h 2428587"/>
                <a:gd name="connsiteX9" fmla="*/ 106878 w 535968"/>
                <a:gd name="connsiteY9" fmla="*/ 313597 h 2428587"/>
                <a:gd name="connsiteX10" fmla="*/ 142504 w 535968"/>
                <a:gd name="connsiteY10" fmla="*/ 301721 h 2428587"/>
                <a:gd name="connsiteX11" fmla="*/ 190005 w 535968"/>
                <a:gd name="connsiteY11" fmla="*/ 384849 h 2428587"/>
                <a:gd name="connsiteX12" fmla="*/ 142504 w 535968"/>
                <a:gd name="connsiteY12" fmla="*/ 420475 h 2428587"/>
                <a:gd name="connsiteX13" fmla="*/ 142504 w 535968"/>
                <a:gd name="connsiteY13" fmla="*/ 539228 h 2428587"/>
                <a:gd name="connsiteX14" fmla="*/ 166255 w 535968"/>
                <a:gd name="connsiteY14" fmla="*/ 646106 h 2428587"/>
                <a:gd name="connsiteX15" fmla="*/ 261257 w 535968"/>
                <a:gd name="connsiteY15" fmla="*/ 705483 h 2428587"/>
                <a:gd name="connsiteX16" fmla="*/ 285008 w 535968"/>
                <a:gd name="connsiteY16" fmla="*/ 788610 h 2428587"/>
                <a:gd name="connsiteX17" fmla="*/ 391886 w 535968"/>
                <a:gd name="connsiteY17" fmla="*/ 1002366 h 2428587"/>
                <a:gd name="connsiteX18" fmla="*/ 380010 w 535968"/>
                <a:gd name="connsiteY18" fmla="*/ 1204246 h 2428587"/>
                <a:gd name="connsiteX19" fmla="*/ 320634 w 535968"/>
                <a:gd name="connsiteY19" fmla="*/ 1418002 h 2428587"/>
                <a:gd name="connsiteX20" fmla="*/ 320634 w 535968"/>
                <a:gd name="connsiteY20" fmla="*/ 1738636 h 2428587"/>
                <a:gd name="connsiteX21" fmla="*/ 380010 w 535968"/>
                <a:gd name="connsiteY21" fmla="*/ 1940516 h 2428587"/>
                <a:gd name="connsiteX22" fmla="*/ 510639 w 535968"/>
                <a:gd name="connsiteY22" fmla="*/ 2427405 h 2428587"/>
                <a:gd name="connsiteX23" fmla="*/ 534390 w 535968"/>
                <a:gd name="connsiteY23" fmla="*/ 2071145 h 2428587"/>
                <a:gd name="connsiteX24" fmla="*/ 486888 w 535968"/>
                <a:gd name="connsiteY24" fmla="*/ 1869264 h 2428587"/>
                <a:gd name="connsiteX25" fmla="*/ 427512 w 535968"/>
                <a:gd name="connsiteY25" fmla="*/ 1703010 h 2428587"/>
                <a:gd name="connsiteX26" fmla="*/ 439387 w 535968"/>
                <a:gd name="connsiteY26" fmla="*/ 1394251 h 2428587"/>
                <a:gd name="connsiteX27" fmla="*/ 486888 w 535968"/>
                <a:gd name="connsiteY27" fmla="*/ 1085493 h 2428587"/>
                <a:gd name="connsiteX28" fmla="*/ 498764 w 535968"/>
                <a:gd name="connsiteY28" fmla="*/ 931114 h 2428587"/>
                <a:gd name="connsiteX29" fmla="*/ 522514 w 535968"/>
                <a:gd name="connsiteY29" fmla="*/ 883612 h 2428587"/>
                <a:gd name="connsiteX30" fmla="*/ 510639 w 535968"/>
                <a:gd name="connsiteY30" fmla="*/ 741109 h 2428587"/>
                <a:gd name="connsiteX31" fmla="*/ 534390 w 535968"/>
                <a:gd name="connsiteY31" fmla="*/ 539228 h 2428587"/>
                <a:gd name="connsiteX32" fmla="*/ 510639 w 535968"/>
                <a:gd name="connsiteY32" fmla="*/ 384849 h 2428587"/>
                <a:gd name="connsiteX0" fmla="*/ 510639 w 538319"/>
                <a:gd name="connsiteY0" fmla="*/ 384849 h 2072243"/>
                <a:gd name="connsiteX1" fmla="*/ 427512 w 538319"/>
                <a:gd name="connsiteY1" fmla="*/ 289846 h 2072243"/>
                <a:gd name="connsiteX2" fmla="*/ 415636 w 538319"/>
                <a:gd name="connsiteY2" fmla="*/ 171093 h 2072243"/>
                <a:gd name="connsiteX3" fmla="*/ 403761 w 538319"/>
                <a:gd name="connsiteY3" fmla="*/ 76090 h 2072243"/>
                <a:gd name="connsiteX4" fmla="*/ 273133 w 538319"/>
                <a:gd name="connsiteY4" fmla="*/ 4838 h 2072243"/>
                <a:gd name="connsiteX5" fmla="*/ 142504 w 538319"/>
                <a:gd name="connsiteY5" fmla="*/ 16714 h 2072243"/>
                <a:gd name="connsiteX6" fmla="*/ 35626 w 538319"/>
                <a:gd name="connsiteY6" fmla="*/ 99841 h 2072243"/>
                <a:gd name="connsiteX7" fmla="*/ 0 w 538319"/>
                <a:gd name="connsiteY7" fmla="*/ 242345 h 2072243"/>
                <a:gd name="connsiteX8" fmla="*/ 35626 w 538319"/>
                <a:gd name="connsiteY8" fmla="*/ 301721 h 2072243"/>
                <a:gd name="connsiteX9" fmla="*/ 106878 w 538319"/>
                <a:gd name="connsiteY9" fmla="*/ 313597 h 2072243"/>
                <a:gd name="connsiteX10" fmla="*/ 142504 w 538319"/>
                <a:gd name="connsiteY10" fmla="*/ 301721 h 2072243"/>
                <a:gd name="connsiteX11" fmla="*/ 190005 w 538319"/>
                <a:gd name="connsiteY11" fmla="*/ 384849 h 2072243"/>
                <a:gd name="connsiteX12" fmla="*/ 142504 w 538319"/>
                <a:gd name="connsiteY12" fmla="*/ 420475 h 2072243"/>
                <a:gd name="connsiteX13" fmla="*/ 142504 w 538319"/>
                <a:gd name="connsiteY13" fmla="*/ 539228 h 2072243"/>
                <a:gd name="connsiteX14" fmla="*/ 166255 w 538319"/>
                <a:gd name="connsiteY14" fmla="*/ 646106 h 2072243"/>
                <a:gd name="connsiteX15" fmla="*/ 261257 w 538319"/>
                <a:gd name="connsiteY15" fmla="*/ 705483 h 2072243"/>
                <a:gd name="connsiteX16" fmla="*/ 285008 w 538319"/>
                <a:gd name="connsiteY16" fmla="*/ 788610 h 2072243"/>
                <a:gd name="connsiteX17" fmla="*/ 391886 w 538319"/>
                <a:gd name="connsiteY17" fmla="*/ 1002366 h 2072243"/>
                <a:gd name="connsiteX18" fmla="*/ 380010 w 538319"/>
                <a:gd name="connsiteY18" fmla="*/ 1204246 h 2072243"/>
                <a:gd name="connsiteX19" fmla="*/ 320634 w 538319"/>
                <a:gd name="connsiteY19" fmla="*/ 1418002 h 2072243"/>
                <a:gd name="connsiteX20" fmla="*/ 320634 w 538319"/>
                <a:gd name="connsiteY20" fmla="*/ 1738636 h 2072243"/>
                <a:gd name="connsiteX21" fmla="*/ 380010 w 538319"/>
                <a:gd name="connsiteY21" fmla="*/ 1940516 h 2072243"/>
                <a:gd name="connsiteX22" fmla="*/ 534390 w 538319"/>
                <a:gd name="connsiteY22" fmla="*/ 2071145 h 2072243"/>
                <a:gd name="connsiteX23" fmla="*/ 486888 w 538319"/>
                <a:gd name="connsiteY23" fmla="*/ 1869264 h 2072243"/>
                <a:gd name="connsiteX24" fmla="*/ 427512 w 538319"/>
                <a:gd name="connsiteY24" fmla="*/ 1703010 h 2072243"/>
                <a:gd name="connsiteX25" fmla="*/ 439387 w 538319"/>
                <a:gd name="connsiteY25" fmla="*/ 1394251 h 2072243"/>
                <a:gd name="connsiteX26" fmla="*/ 486888 w 538319"/>
                <a:gd name="connsiteY26" fmla="*/ 1085493 h 2072243"/>
                <a:gd name="connsiteX27" fmla="*/ 498764 w 538319"/>
                <a:gd name="connsiteY27" fmla="*/ 931114 h 2072243"/>
                <a:gd name="connsiteX28" fmla="*/ 522514 w 538319"/>
                <a:gd name="connsiteY28" fmla="*/ 883612 h 2072243"/>
                <a:gd name="connsiteX29" fmla="*/ 510639 w 538319"/>
                <a:gd name="connsiteY29" fmla="*/ 741109 h 2072243"/>
                <a:gd name="connsiteX30" fmla="*/ 534390 w 538319"/>
                <a:gd name="connsiteY30" fmla="*/ 539228 h 2072243"/>
                <a:gd name="connsiteX31" fmla="*/ 510639 w 538319"/>
                <a:gd name="connsiteY31" fmla="*/ 384849 h 2072243"/>
                <a:gd name="connsiteX0" fmla="*/ 510639 w 534390"/>
                <a:gd name="connsiteY0" fmla="*/ 384849 h 1945554"/>
                <a:gd name="connsiteX1" fmla="*/ 427512 w 534390"/>
                <a:gd name="connsiteY1" fmla="*/ 289846 h 1945554"/>
                <a:gd name="connsiteX2" fmla="*/ 415636 w 534390"/>
                <a:gd name="connsiteY2" fmla="*/ 171093 h 1945554"/>
                <a:gd name="connsiteX3" fmla="*/ 403761 w 534390"/>
                <a:gd name="connsiteY3" fmla="*/ 76090 h 1945554"/>
                <a:gd name="connsiteX4" fmla="*/ 273133 w 534390"/>
                <a:gd name="connsiteY4" fmla="*/ 4838 h 1945554"/>
                <a:gd name="connsiteX5" fmla="*/ 142504 w 534390"/>
                <a:gd name="connsiteY5" fmla="*/ 16714 h 1945554"/>
                <a:gd name="connsiteX6" fmla="*/ 35626 w 534390"/>
                <a:gd name="connsiteY6" fmla="*/ 99841 h 1945554"/>
                <a:gd name="connsiteX7" fmla="*/ 0 w 534390"/>
                <a:gd name="connsiteY7" fmla="*/ 242345 h 1945554"/>
                <a:gd name="connsiteX8" fmla="*/ 35626 w 534390"/>
                <a:gd name="connsiteY8" fmla="*/ 301721 h 1945554"/>
                <a:gd name="connsiteX9" fmla="*/ 106878 w 534390"/>
                <a:gd name="connsiteY9" fmla="*/ 313597 h 1945554"/>
                <a:gd name="connsiteX10" fmla="*/ 142504 w 534390"/>
                <a:gd name="connsiteY10" fmla="*/ 301721 h 1945554"/>
                <a:gd name="connsiteX11" fmla="*/ 190005 w 534390"/>
                <a:gd name="connsiteY11" fmla="*/ 384849 h 1945554"/>
                <a:gd name="connsiteX12" fmla="*/ 142504 w 534390"/>
                <a:gd name="connsiteY12" fmla="*/ 420475 h 1945554"/>
                <a:gd name="connsiteX13" fmla="*/ 142504 w 534390"/>
                <a:gd name="connsiteY13" fmla="*/ 539228 h 1945554"/>
                <a:gd name="connsiteX14" fmla="*/ 166255 w 534390"/>
                <a:gd name="connsiteY14" fmla="*/ 646106 h 1945554"/>
                <a:gd name="connsiteX15" fmla="*/ 261257 w 534390"/>
                <a:gd name="connsiteY15" fmla="*/ 705483 h 1945554"/>
                <a:gd name="connsiteX16" fmla="*/ 285008 w 534390"/>
                <a:gd name="connsiteY16" fmla="*/ 788610 h 1945554"/>
                <a:gd name="connsiteX17" fmla="*/ 391886 w 534390"/>
                <a:gd name="connsiteY17" fmla="*/ 1002366 h 1945554"/>
                <a:gd name="connsiteX18" fmla="*/ 380010 w 534390"/>
                <a:gd name="connsiteY18" fmla="*/ 1204246 h 1945554"/>
                <a:gd name="connsiteX19" fmla="*/ 320634 w 534390"/>
                <a:gd name="connsiteY19" fmla="*/ 1418002 h 1945554"/>
                <a:gd name="connsiteX20" fmla="*/ 320634 w 534390"/>
                <a:gd name="connsiteY20" fmla="*/ 1738636 h 1945554"/>
                <a:gd name="connsiteX21" fmla="*/ 380010 w 534390"/>
                <a:gd name="connsiteY21" fmla="*/ 1940516 h 1945554"/>
                <a:gd name="connsiteX22" fmla="*/ 486888 w 534390"/>
                <a:gd name="connsiteY22" fmla="*/ 1869264 h 1945554"/>
                <a:gd name="connsiteX23" fmla="*/ 427512 w 534390"/>
                <a:gd name="connsiteY23" fmla="*/ 1703010 h 1945554"/>
                <a:gd name="connsiteX24" fmla="*/ 439387 w 534390"/>
                <a:gd name="connsiteY24" fmla="*/ 1394251 h 1945554"/>
                <a:gd name="connsiteX25" fmla="*/ 486888 w 534390"/>
                <a:gd name="connsiteY25" fmla="*/ 1085493 h 1945554"/>
                <a:gd name="connsiteX26" fmla="*/ 498764 w 534390"/>
                <a:gd name="connsiteY26" fmla="*/ 931114 h 1945554"/>
                <a:gd name="connsiteX27" fmla="*/ 522514 w 534390"/>
                <a:gd name="connsiteY27" fmla="*/ 883612 h 1945554"/>
                <a:gd name="connsiteX28" fmla="*/ 510639 w 534390"/>
                <a:gd name="connsiteY28" fmla="*/ 741109 h 1945554"/>
                <a:gd name="connsiteX29" fmla="*/ 534390 w 534390"/>
                <a:gd name="connsiteY29" fmla="*/ 539228 h 1945554"/>
                <a:gd name="connsiteX30" fmla="*/ 510639 w 534390"/>
                <a:gd name="connsiteY30" fmla="*/ 384849 h 1945554"/>
                <a:gd name="connsiteX0" fmla="*/ 510639 w 534390"/>
                <a:gd name="connsiteY0" fmla="*/ 384849 h 1940726"/>
                <a:gd name="connsiteX1" fmla="*/ 427512 w 534390"/>
                <a:gd name="connsiteY1" fmla="*/ 289846 h 1940726"/>
                <a:gd name="connsiteX2" fmla="*/ 415636 w 534390"/>
                <a:gd name="connsiteY2" fmla="*/ 171093 h 1940726"/>
                <a:gd name="connsiteX3" fmla="*/ 403761 w 534390"/>
                <a:gd name="connsiteY3" fmla="*/ 76090 h 1940726"/>
                <a:gd name="connsiteX4" fmla="*/ 273133 w 534390"/>
                <a:gd name="connsiteY4" fmla="*/ 4838 h 1940726"/>
                <a:gd name="connsiteX5" fmla="*/ 142504 w 534390"/>
                <a:gd name="connsiteY5" fmla="*/ 16714 h 1940726"/>
                <a:gd name="connsiteX6" fmla="*/ 35626 w 534390"/>
                <a:gd name="connsiteY6" fmla="*/ 99841 h 1940726"/>
                <a:gd name="connsiteX7" fmla="*/ 0 w 534390"/>
                <a:gd name="connsiteY7" fmla="*/ 242345 h 1940726"/>
                <a:gd name="connsiteX8" fmla="*/ 35626 w 534390"/>
                <a:gd name="connsiteY8" fmla="*/ 301721 h 1940726"/>
                <a:gd name="connsiteX9" fmla="*/ 106878 w 534390"/>
                <a:gd name="connsiteY9" fmla="*/ 313597 h 1940726"/>
                <a:gd name="connsiteX10" fmla="*/ 142504 w 534390"/>
                <a:gd name="connsiteY10" fmla="*/ 301721 h 1940726"/>
                <a:gd name="connsiteX11" fmla="*/ 190005 w 534390"/>
                <a:gd name="connsiteY11" fmla="*/ 384849 h 1940726"/>
                <a:gd name="connsiteX12" fmla="*/ 142504 w 534390"/>
                <a:gd name="connsiteY12" fmla="*/ 420475 h 1940726"/>
                <a:gd name="connsiteX13" fmla="*/ 142504 w 534390"/>
                <a:gd name="connsiteY13" fmla="*/ 539228 h 1940726"/>
                <a:gd name="connsiteX14" fmla="*/ 166255 w 534390"/>
                <a:gd name="connsiteY14" fmla="*/ 646106 h 1940726"/>
                <a:gd name="connsiteX15" fmla="*/ 261257 w 534390"/>
                <a:gd name="connsiteY15" fmla="*/ 705483 h 1940726"/>
                <a:gd name="connsiteX16" fmla="*/ 285008 w 534390"/>
                <a:gd name="connsiteY16" fmla="*/ 788610 h 1940726"/>
                <a:gd name="connsiteX17" fmla="*/ 391886 w 534390"/>
                <a:gd name="connsiteY17" fmla="*/ 1002366 h 1940726"/>
                <a:gd name="connsiteX18" fmla="*/ 380010 w 534390"/>
                <a:gd name="connsiteY18" fmla="*/ 1204246 h 1940726"/>
                <a:gd name="connsiteX19" fmla="*/ 320634 w 534390"/>
                <a:gd name="connsiteY19" fmla="*/ 1418002 h 1940726"/>
                <a:gd name="connsiteX20" fmla="*/ 320634 w 534390"/>
                <a:gd name="connsiteY20" fmla="*/ 1738636 h 1940726"/>
                <a:gd name="connsiteX21" fmla="*/ 380010 w 534390"/>
                <a:gd name="connsiteY21" fmla="*/ 1940516 h 1940726"/>
                <a:gd name="connsiteX22" fmla="*/ 427512 w 534390"/>
                <a:gd name="connsiteY22" fmla="*/ 1703010 h 1940726"/>
                <a:gd name="connsiteX23" fmla="*/ 439387 w 534390"/>
                <a:gd name="connsiteY23" fmla="*/ 1394251 h 1940726"/>
                <a:gd name="connsiteX24" fmla="*/ 486888 w 534390"/>
                <a:gd name="connsiteY24" fmla="*/ 1085493 h 1940726"/>
                <a:gd name="connsiteX25" fmla="*/ 498764 w 534390"/>
                <a:gd name="connsiteY25" fmla="*/ 931114 h 1940726"/>
                <a:gd name="connsiteX26" fmla="*/ 522514 w 534390"/>
                <a:gd name="connsiteY26" fmla="*/ 883612 h 1940726"/>
                <a:gd name="connsiteX27" fmla="*/ 510639 w 534390"/>
                <a:gd name="connsiteY27" fmla="*/ 741109 h 1940726"/>
                <a:gd name="connsiteX28" fmla="*/ 534390 w 534390"/>
                <a:gd name="connsiteY28" fmla="*/ 539228 h 1940726"/>
                <a:gd name="connsiteX29" fmla="*/ 510639 w 534390"/>
                <a:gd name="connsiteY29" fmla="*/ 384849 h 1940726"/>
                <a:gd name="connsiteX0" fmla="*/ 510639 w 534390"/>
                <a:gd name="connsiteY0" fmla="*/ 384849 h 1763404"/>
                <a:gd name="connsiteX1" fmla="*/ 427512 w 534390"/>
                <a:gd name="connsiteY1" fmla="*/ 289846 h 1763404"/>
                <a:gd name="connsiteX2" fmla="*/ 415636 w 534390"/>
                <a:gd name="connsiteY2" fmla="*/ 171093 h 1763404"/>
                <a:gd name="connsiteX3" fmla="*/ 403761 w 534390"/>
                <a:gd name="connsiteY3" fmla="*/ 76090 h 1763404"/>
                <a:gd name="connsiteX4" fmla="*/ 273133 w 534390"/>
                <a:gd name="connsiteY4" fmla="*/ 4838 h 1763404"/>
                <a:gd name="connsiteX5" fmla="*/ 142504 w 534390"/>
                <a:gd name="connsiteY5" fmla="*/ 16714 h 1763404"/>
                <a:gd name="connsiteX6" fmla="*/ 35626 w 534390"/>
                <a:gd name="connsiteY6" fmla="*/ 99841 h 1763404"/>
                <a:gd name="connsiteX7" fmla="*/ 0 w 534390"/>
                <a:gd name="connsiteY7" fmla="*/ 242345 h 1763404"/>
                <a:gd name="connsiteX8" fmla="*/ 35626 w 534390"/>
                <a:gd name="connsiteY8" fmla="*/ 301721 h 1763404"/>
                <a:gd name="connsiteX9" fmla="*/ 106878 w 534390"/>
                <a:gd name="connsiteY9" fmla="*/ 313597 h 1763404"/>
                <a:gd name="connsiteX10" fmla="*/ 142504 w 534390"/>
                <a:gd name="connsiteY10" fmla="*/ 301721 h 1763404"/>
                <a:gd name="connsiteX11" fmla="*/ 190005 w 534390"/>
                <a:gd name="connsiteY11" fmla="*/ 384849 h 1763404"/>
                <a:gd name="connsiteX12" fmla="*/ 142504 w 534390"/>
                <a:gd name="connsiteY12" fmla="*/ 420475 h 1763404"/>
                <a:gd name="connsiteX13" fmla="*/ 142504 w 534390"/>
                <a:gd name="connsiteY13" fmla="*/ 539228 h 1763404"/>
                <a:gd name="connsiteX14" fmla="*/ 166255 w 534390"/>
                <a:gd name="connsiteY14" fmla="*/ 646106 h 1763404"/>
                <a:gd name="connsiteX15" fmla="*/ 261257 w 534390"/>
                <a:gd name="connsiteY15" fmla="*/ 705483 h 1763404"/>
                <a:gd name="connsiteX16" fmla="*/ 285008 w 534390"/>
                <a:gd name="connsiteY16" fmla="*/ 788610 h 1763404"/>
                <a:gd name="connsiteX17" fmla="*/ 391886 w 534390"/>
                <a:gd name="connsiteY17" fmla="*/ 1002366 h 1763404"/>
                <a:gd name="connsiteX18" fmla="*/ 380010 w 534390"/>
                <a:gd name="connsiteY18" fmla="*/ 1204246 h 1763404"/>
                <a:gd name="connsiteX19" fmla="*/ 320634 w 534390"/>
                <a:gd name="connsiteY19" fmla="*/ 1418002 h 1763404"/>
                <a:gd name="connsiteX20" fmla="*/ 320634 w 534390"/>
                <a:gd name="connsiteY20" fmla="*/ 1738636 h 1763404"/>
                <a:gd name="connsiteX21" fmla="*/ 427512 w 534390"/>
                <a:gd name="connsiteY21" fmla="*/ 1703010 h 1763404"/>
                <a:gd name="connsiteX22" fmla="*/ 439387 w 534390"/>
                <a:gd name="connsiteY22" fmla="*/ 1394251 h 1763404"/>
                <a:gd name="connsiteX23" fmla="*/ 486888 w 534390"/>
                <a:gd name="connsiteY23" fmla="*/ 1085493 h 1763404"/>
                <a:gd name="connsiteX24" fmla="*/ 498764 w 534390"/>
                <a:gd name="connsiteY24" fmla="*/ 931114 h 1763404"/>
                <a:gd name="connsiteX25" fmla="*/ 522514 w 534390"/>
                <a:gd name="connsiteY25" fmla="*/ 883612 h 1763404"/>
                <a:gd name="connsiteX26" fmla="*/ 510639 w 534390"/>
                <a:gd name="connsiteY26" fmla="*/ 741109 h 1763404"/>
                <a:gd name="connsiteX27" fmla="*/ 534390 w 534390"/>
                <a:gd name="connsiteY27" fmla="*/ 539228 h 1763404"/>
                <a:gd name="connsiteX28" fmla="*/ 510639 w 534390"/>
                <a:gd name="connsiteY28" fmla="*/ 384849 h 1763404"/>
                <a:gd name="connsiteX0" fmla="*/ 510639 w 534390"/>
                <a:gd name="connsiteY0" fmla="*/ 384849 h 1703066"/>
                <a:gd name="connsiteX1" fmla="*/ 427512 w 534390"/>
                <a:gd name="connsiteY1" fmla="*/ 289846 h 1703066"/>
                <a:gd name="connsiteX2" fmla="*/ 415636 w 534390"/>
                <a:gd name="connsiteY2" fmla="*/ 171093 h 1703066"/>
                <a:gd name="connsiteX3" fmla="*/ 403761 w 534390"/>
                <a:gd name="connsiteY3" fmla="*/ 76090 h 1703066"/>
                <a:gd name="connsiteX4" fmla="*/ 273133 w 534390"/>
                <a:gd name="connsiteY4" fmla="*/ 4838 h 1703066"/>
                <a:gd name="connsiteX5" fmla="*/ 142504 w 534390"/>
                <a:gd name="connsiteY5" fmla="*/ 16714 h 1703066"/>
                <a:gd name="connsiteX6" fmla="*/ 35626 w 534390"/>
                <a:gd name="connsiteY6" fmla="*/ 99841 h 1703066"/>
                <a:gd name="connsiteX7" fmla="*/ 0 w 534390"/>
                <a:gd name="connsiteY7" fmla="*/ 242345 h 1703066"/>
                <a:gd name="connsiteX8" fmla="*/ 35626 w 534390"/>
                <a:gd name="connsiteY8" fmla="*/ 301721 h 1703066"/>
                <a:gd name="connsiteX9" fmla="*/ 106878 w 534390"/>
                <a:gd name="connsiteY9" fmla="*/ 313597 h 1703066"/>
                <a:gd name="connsiteX10" fmla="*/ 142504 w 534390"/>
                <a:gd name="connsiteY10" fmla="*/ 301721 h 1703066"/>
                <a:gd name="connsiteX11" fmla="*/ 190005 w 534390"/>
                <a:gd name="connsiteY11" fmla="*/ 384849 h 1703066"/>
                <a:gd name="connsiteX12" fmla="*/ 142504 w 534390"/>
                <a:gd name="connsiteY12" fmla="*/ 420475 h 1703066"/>
                <a:gd name="connsiteX13" fmla="*/ 142504 w 534390"/>
                <a:gd name="connsiteY13" fmla="*/ 539228 h 1703066"/>
                <a:gd name="connsiteX14" fmla="*/ 166255 w 534390"/>
                <a:gd name="connsiteY14" fmla="*/ 646106 h 1703066"/>
                <a:gd name="connsiteX15" fmla="*/ 261257 w 534390"/>
                <a:gd name="connsiteY15" fmla="*/ 705483 h 1703066"/>
                <a:gd name="connsiteX16" fmla="*/ 285008 w 534390"/>
                <a:gd name="connsiteY16" fmla="*/ 788610 h 1703066"/>
                <a:gd name="connsiteX17" fmla="*/ 391886 w 534390"/>
                <a:gd name="connsiteY17" fmla="*/ 1002366 h 1703066"/>
                <a:gd name="connsiteX18" fmla="*/ 380010 w 534390"/>
                <a:gd name="connsiteY18" fmla="*/ 1204246 h 1703066"/>
                <a:gd name="connsiteX19" fmla="*/ 320634 w 534390"/>
                <a:gd name="connsiteY19" fmla="*/ 1418002 h 1703066"/>
                <a:gd name="connsiteX20" fmla="*/ 427512 w 534390"/>
                <a:gd name="connsiteY20" fmla="*/ 1703010 h 1703066"/>
                <a:gd name="connsiteX21" fmla="*/ 439387 w 534390"/>
                <a:gd name="connsiteY21" fmla="*/ 1394251 h 1703066"/>
                <a:gd name="connsiteX22" fmla="*/ 486888 w 534390"/>
                <a:gd name="connsiteY22" fmla="*/ 1085493 h 1703066"/>
                <a:gd name="connsiteX23" fmla="*/ 498764 w 534390"/>
                <a:gd name="connsiteY23" fmla="*/ 931114 h 1703066"/>
                <a:gd name="connsiteX24" fmla="*/ 522514 w 534390"/>
                <a:gd name="connsiteY24" fmla="*/ 883612 h 1703066"/>
                <a:gd name="connsiteX25" fmla="*/ 510639 w 534390"/>
                <a:gd name="connsiteY25" fmla="*/ 741109 h 1703066"/>
                <a:gd name="connsiteX26" fmla="*/ 534390 w 534390"/>
                <a:gd name="connsiteY26" fmla="*/ 539228 h 1703066"/>
                <a:gd name="connsiteX27" fmla="*/ 510639 w 534390"/>
                <a:gd name="connsiteY27" fmla="*/ 384849 h 1703066"/>
                <a:gd name="connsiteX0" fmla="*/ 510639 w 534390"/>
                <a:gd name="connsiteY0" fmla="*/ 384849 h 1439398"/>
                <a:gd name="connsiteX1" fmla="*/ 427512 w 534390"/>
                <a:gd name="connsiteY1" fmla="*/ 289846 h 1439398"/>
                <a:gd name="connsiteX2" fmla="*/ 415636 w 534390"/>
                <a:gd name="connsiteY2" fmla="*/ 171093 h 1439398"/>
                <a:gd name="connsiteX3" fmla="*/ 403761 w 534390"/>
                <a:gd name="connsiteY3" fmla="*/ 76090 h 1439398"/>
                <a:gd name="connsiteX4" fmla="*/ 273133 w 534390"/>
                <a:gd name="connsiteY4" fmla="*/ 4838 h 1439398"/>
                <a:gd name="connsiteX5" fmla="*/ 142504 w 534390"/>
                <a:gd name="connsiteY5" fmla="*/ 16714 h 1439398"/>
                <a:gd name="connsiteX6" fmla="*/ 35626 w 534390"/>
                <a:gd name="connsiteY6" fmla="*/ 99841 h 1439398"/>
                <a:gd name="connsiteX7" fmla="*/ 0 w 534390"/>
                <a:gd name="connsiteY7" fmla="*/ 242345 h 1439398"/>
                <a:gd name="connsiteX8" fmla="*/ 35626 w 534390"/>
                <a:gd name="connsiteY8" fmla="*/ 301721 h 1439398"/>
                <a:gd name="connsiteX9" fmla="*/ 106878 w 534390"/>
                <a:gd name="connsiteY9" fmla="*/ 313597 h 1439398"/>
                <a:gd name="connsiteX10" fmla="*/ 142504 w 534390"/>
                <a:gd name="connsiteY10" fmla="*/ 301721 h 1439398"/>
                <a:gd name="connsiteX11" fmla="*/ 190005 w 534390"/>
                <a:gd name="connsiteY11" fmla="*/ 384849 h 1439398"/>
                <a:gd name="connsiteX12" fmla="*/ 142504 w 534390"/>
                <a:gd name="connsiteY12" fmla="*/ 420475 h 1439398"/>
                <a:gd name="connsiteX13" fmla="*/ 142504 w 534390"/>
                <a:gd name="connsiteY13" fmla="*/ 539228 h 1439398"/>
                <a:gd name="connsiteX14" fmla="*/ 166255 w 534390"/>
                <a:gd name="connsiteY14" fmla="*/ 646106 h 1439398"/>
                <a:gd name="connsiteX15" fmla="*/ 261257 w 534390"/>
                <a:gd name="connsiteY15" fmla="*/ 705483 h 1439398"/>
                <a:gd name="connsiteX16" fmla="*/ 285008 w 534390"/>
                <a:gd name="connsiteY16" fmla="*/ 788610 h 1439398"/>
                <a:gd name="connsiteX17" fmla="*/ 391886 w 534390"/>
                <a:gd name="connsiteY17" fmla="*/ 1002366 h 1439398"/>
                <a:gd name="connsiteX18" fmla="*/ 380010 w 534390"/>
                <a:gd name="connsiteY18" fmla="*/ 1204246 h 1439398"/>
                <a:gd name="connsiteX19" fmla="*/ 320634 w 534390"/>
                <a:gd name="connsiteY19" fmla="*/ 1418002 h 1439398"/>
                <a:gd name="connsiteX20" fmla="*/ 439387 w 534390"/>
                <a:gd name="connsiteY20" fmla="*/ 1394251 h 1439398"/>
                <a:gd name="connsiteX21" fmla="*/ 486888 w 534390"/>
                <a:gd name="connsiteY21" fmla="*/ 1085493 h 1439398"/>
                <a:gd name="connsiteX22" fmla="*/ 498764 w 534390"/>
                <a:gd name="connsiteY22" fmla="*/ 931114 h 1439398"/>
                <a:gd name="connsiteX23" fmla="*/ 522514 w 534390"/>
                <a:gd name="connsiteY23" fmla="*/ 883612 h 1439398"/>
                <a:gd name="connsiteX24" fmla="*/ 510639 w 534390"/>
                <a:gd name="connsiteY24" fmla="*/ 741109 h 1439398"/>
                <a:gd name="connsiteX25" fmla="*/ 534390 w 534390"/>
                <a:gd name="connsiteY25" fmla="*/ 539228 h 1439398"/>
                <a:gd name="connsiteX26" fmla="*/ 510639 w 534390"/>
                <a:gd name="connsiteY26" fmla="*/ 384849 h 1439398"/>
                <a:gd name="connsiteX0" fmla="*/ 510639 w 534390"/>
                <a:gd name="connsiteY0" fmla="*/ 384849 h 1419644"/>
                <a:gd name="connsiteX1" fmla="*/ 427512 w 534390"/>
                <a:gd name="connsiteY1" fmla="*/ 289846 h 1419644"/>
                <a:gd name="connsiteX2" fmla="*/ 415636 w 534390"/>
                <a:gd name="connsiteY2" fmla="*/ 171093 h 1419644"/>
                <a:gd name="connsiteX3" fmla="*/ 403761 w 534390"/>
                <a:gd name="connsiteY3" fmla="*/ 76090 h 1419644"/>
                <a:gd name="connsiteX4" fmla="*/ 273133 w 534390"/>
                <a:gd name="connsiteY4" fmla="*/ 4838 h 1419644"/>
                <a:gd name="connsiteX5" fmla="*/ 142504 w 534390"/>
                <a:gd name="connsiteY5" fmla="*/ 16714 h 1419644"/>
                <a:gd name="connsiteX6" fmla="*/ 35626 w 534390"/>
                <a:gd name="connsiteY6" fmla="*/ 99841 h 1419644"/>
                <a:gd name="connsiteX7" fmla="*/ 0 w 534390"/>
                <a:gd name="connsiteY7" fmla="*/ 242345 h 1419644"/>
                <a:gd name="connsiteX8" fmla="*/ 35626 w 534390"/>
                <a:gd name="connsiteY8" fmla="*/ 301721 h 1419644"/>
                <a:gd name="connsiteX9" fmla="*/ 106878 w 534390"/>
                <a:gd name="connsiteY9" fmla="*/ 313597 h 1419644"/>
                <a:gd name="connsiteX10" fmla="*/ 142504 w 534390"/>
                <a:gd name="connsiteY10" fmla="*/ 301721 h 1419644"/>
                <a:gd name="connsiteX11" fmla="*/ 190005 w 534390"/>
                <a:gd name="connsiteY11" fmla="*/ 384849 h 1419644"/>
                <a:gd name="connsiteX12" fmla="*/ 142504 w 534390"/>
                <a:gd name="connsiteY12" fmla="*/ 420475 h 1419644"/>
                <a:gd name="connsiteX13" fmla="*/ 142504 w 534390"/>
                <a:gd name="connsiteY13" fmla="*/ 539228 h 1419644"/>
                <a:gd name="connsiteX14" fmla="*/ 166255 w 534390"/>
                <a:gd name="connsiteY14" fmla="*/ 646106 h 1419644"/>
                <a:gd name="connsiteX15" fmla="*/ 261257 w 534390"/>
                <a:gd name="connsiteY15" fmla="*/ 705483 h 1419644"/>
                <a:gd name="connsiteX16" fmla="*/ 285008 w 534390"/>
                <a:gd name="connsiteY16" fmla="*/ 788610 h 1419644"/>
                <a:gd name="connsiteX17" fmla="*/ 391886 w 534390"/>
                <a:gd name="connsiteY17" fmla="*/ 1002366 h 1419644"/>
                <a:gd name="connsiteX18" fmla="*/ 380010 w 534390"/>
                <a:gd name="connsiteY18" fmla="*/ 1204246 h 1419644"/>
                <a:gd name="connsiteX19" fmla="*/ 320634 w 534390"/>
                <a:gd name="connsiteY19" fmla="*/ 1418002 h 1419644"/>
                <a:gd name="connsiteX20" fmla="*/ 486888 w 534390"/>
                <a:gd name="connsiteY20" fmla="*/ 1085493 h 1419644"/>
                <a:gd name="connsiteX21" fmla="*/ 498764 w 534390"/>
                <a:gd name="connsiteY21" fmla="*/ 931114 h 1419644"/>
                <a:gd name="connsiteX22" fmla="*/ 522514 w 534390"/>
                <a:gd name="connsiteY22" fmla="*/ 883612 h 1419644"/>
                <a:gd name="connsiteX23" fmla="*/ 510639 w 534390"/>
                <a:gd name="connsiteY23" fmla="*/ 741109 h 1419644"/>
                <a:gd name="connsiteX24" fmla="*/ 534390 w 534390"/>
                <a:gd name="connsiteY24" fmla="*/ 539228 h 1419644"/>
                <a:gd name="connsiteX25" fmla="*/ 510639 w 534390"/>
                <a:gd name="connsiteY25" fmla="*/ 384849 h 1419644"/>
                <a:gd name="connsiteX0" fmla="*/ 510639 w 534390"/>
                <a:gd name="connsiteY0" fmla="*/ 384849 h 1205722"/>
                <a:gd name="connsiteX1" fmla="*/ 427512 w 534390"/>
                <a:gd name="connsiteY1" fmla="*/ 289846 h 1205722"/>
                <a:gd name="connsiteX2" fmla="*/ 415636 w 534390"/>
                <a:gd name="connsiteY2" fmla="*/ 171093 h 1205722"/>
                <a:gd name="connsiteX3" fmla="*/ 403761 w 534390"/>
                <a:gd name="connsiteY3" fmla="*/ 76090 h 1205722"/>
                <a:gd name="connsiteX4" fmla="*/ 273133 w 534390"/>
                <a:gd name="connsiteY4" fmla="*/ 4838 h 1205722"/>
                <a:gd name="connsiteX5" fmla="*/ 142504 w 534390"/>
                <a:gd name="connsiteY5" fmla="*/ 16714 h 1205722"/>
                <a:gd name="connsiteX6" fmla="*/ 35626 w 534390"/>
                <a:gd name="connsiteY6" fmla="*/ 99841 h 1205722"/>
                <a:gd name="connsiteX7" fmla="*/ 0 w 534390"/>
                <a:gd name="connsiteY7" fmla="*/ 242345 h 1205722"/>
                <a:gd name="connsiteX8" fmla="*/ 35626 w 534390"/>
                <a:gd name="connsiteY8" fmla="*/ 301721 h 1205722"/>
                <a:gd name="connsiteX9" fmla="*/ 106878 w 534390"/>
                <a:gd name="connsiteY9" fmla="*/ 313597 h 1205722"/>
                <a:gd name="connsiteX10" fmla="*/ 142504 w 534390"/>
                <a:gd name="connsiteY10" fmla="*/ 301721 h 1205722"/>
                <a:gd name="connsiteX11" fmla="*/ 190005 w 534390"/>
                <a:gd name="connsiteY11" fmla="*/ 384849 h 1205722"/>
                <a:gd name="connsiteX12" fmla="*/ 142504 w 534390"/>
                <a:gd name="connsiteY12" fmla="*/ 420475 h 1205722"/>
                <a:gd name="connsiteX13" fmla="*/ 142504 w 534390"/>
                <a:gd name="connsiteY13" fmla="*/ 539228 h 1205722"/>
                <a:gd name="connsiteX14" fmla="*/ 166255 w 534390"/>
                <a:gd name="connsiteY14" fmla="*/ 646106 h 1205722"/>
                <a:gd name="connsiteX15" fmla="*/ 261257 w 534390"/>
                <a:gd name="connsiteY15" fmla="*/ 705483 h 1205722"/>
                <a:gd name="connsiteX16" fmla="*/ 285008 w 534390"/>
                <a:gd name="connsiteY16" fmla="*/ 788610 h 1205722"/>
                <a:gd name="connsiteX17" fmla="*/ 391886 w 534390"/>
                <a:gd name="connsiteY17" fmla="*/ 1002366 h 1205722"/>
                <a:gd name="connsiteX18" fmla="*/ 380010 w 534390"/>
                <a:gd name="connsiteY18" fmla="*/ 1204246 h 1205722"/>
                <a:gd name="connsiteX19" fmla="*/ 486888 w 534390"/>
                <a:gd name="connsiteY19" fmla="*/ 1085493 h 1205722"/>
                <a:gd name="connsiteX20" fmla="*/ 498764 w 534390"/>
                <a:gd name="connsiteY20" fmla="*/ 931114 h 1205722"/>
                <a:gd name="connsiteX21" fmla="*/ 522514 w 534390"/>
                <a:gd name="connsiteY21" fmla="*/ 883612 h 1205722"/>
                <a:gd name="connsiteX22" fmla="*/ 510639 w 534390"/>
                <a:gd name="connsiteY22" fmla="*/ 741109 h 1205722"/>
                <a:gd name="connsiteX23" fmla="*/ 534390 w 534390"/>
                <a:gd name="connsiteY23" fmla="*/ 539228 h 1205722"/>
                <a:gd name="connsiteX24" fmla="*/ 510639 w 534390"/>
                <a:gd name="connsiteY24" fmla="*/ 384849 h 120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4390" h="1205722">
                  <a:moveTo>
                    <a:pt x="510639" y="384849"/>
                  </a:moveTo>
                  <a:cubicBezTo>
                    <a:pt x="492826" y="343285"/>
                    <a:pt x="443346" y="325472"/>
                    <a:pt x="427512" y="289846"/>
                  </a:cubicBezTo>
                  <a:cubicBezTo>
                    <a:pt x="411678" y="254220"/>
                    <a:pt x="419594" y="206719"/>
                    <a:pt x="415636" y="171093"/>
                  </a:cubicBezTo>
                  <a:cubicBezTo>
                    <a:pt x="411678" y="135467"/>
                    <a:pt x="427511" y="103799"/>
                    <a:pt x="403761" y="76090"/>
                  </a:cubicBezTo>
                  <a:cubicBezTo>
                    <a:pt x="380011" y="48381"/>
                    <a:pt x="316676" y="14734"/>
                    <a:pt x="273133" y="4838"/>
                  </a:cubicBezTo>
                  <a:cubicBezTo>
                    <a:pt x="229590" y="-5058"/>
                    <a:pt x="182088" y="880"/>
                    <a:pt x="142504" y="16714"/>
                  </a:cubicBezTo>
                  <a:cubicBezTo>
                    <a:pt x="102920" y="32548"/>
                    <a:pt x="59377" y="62236"/>
                    <a:pt x="35626" y="99841"/>
                  </a:cubicBezTo>
                  <a:cubicBezTo>
                    <a:pt x="11875" y="137446"/>
                    <a:pt x="0" y="208698"/>
                    <a:pt x="0" y="242345"/>
                  </a:cubicBezTo>
                  <a:cubicBezTo>
                    <a:pt x="0" y="275992"/>
                    <a:pt x="17813" y="289846"/>
                    <a:pt x="35626" y="301721"/>
                  </a:cubicBezTo>
                  <a:cubicBezTo>
                    <a:pt x="53439" y="313596"/>
                    <a:pt x="89065" y="313597"/>
                    <a:pt x="106878" y="313597"/>
                  </a:cubicBezTo>
                  <a:cubicBezTo>
                    <a:pt x="124691" y="313597"/>
                    <a:pt x="128650" y="289846"/>
                    <a:pt x="142504" y="301721"/>
                  </a:cubicBezTo>
                  <a:cubicBezTo>
                    <a:pt x="156359" y="313596"/>
                    <a:pt x="190005" y="365057"/>
                    <a:pt x="190005" y="384849"/>
                  </a:cubicBezTo>
                  <a:cubicBezTo>
                    <a:pt x="190005" y="404641"/>
                    <a:pt x="150421" y="394745"/>
                    <a:pt x="142504" y="420475"/>
                  </a:cubicBezTo>
                  <a:cubicBezTo>
                    <a:pt x="134587" y="446205"/>
                    <a:pt x="138546" y="501623"/>
                    <a:pt x="142504" y="539228"/>
                  </a:cubicBezTo>
                  <a:cubicBezTo>
                    <a:pt x="146462" y="576833"/>
                    <a:pt x="146463" y="618397"/>
                    <a:pt x="166255" y="646106"/>
                  </a:cubicBezTo>
                  <a:cubicBezTo>
                    <a:pt x="186047" y="673815"/>
                    <a:pt x="241465" y="681732"/>
                    <a:pt x="261257" y="705483"/>
                  </a:cubicBezTo>
                  <a:cubicBezTo>
                    <a:pt x="281049" y="729234"/>
                    <a:pt x="263237" y="739130"/>
                    <a:pt x="285008" y="788610"/>
                  </a:cubicBezTo>
                  <a:cubicBezTo>
                    <a:pt x="306780" y="838091"/>
                    <a:pt x="376052" y="933093"/>
                    <a:pt x="391886" y="1002366"/>
                  </a:cubicBezTo>
                  <a:cubicBezTo>
                    <a:pt x="407720" y="1071639"/>
                    <a:pt x="364176" y="1190392"/>
                    <a:pt x="380010" y="1204246"/>
                  </a:cubicBezTo>
                  <a:cubicBezTo>
                    <a:pt x="395844" y="1218101"/>
                    <a:pt x="467096" y="1131015"/>
                    <a:pt x="486888" y="1085493"/>
                  </a:cubicBezTo>
                  <a:cubicBezTo>
                    <a:pt x="506680" y="1039971"/>
                    <a:pt x="492826" y="964761"/>
                    <a:pt x="498764" y="931114"/>
                  </a:cubicBezTo>
                  <a:cubicBezTo>
                    <a:pt x="504702" y="897467"/>
                    <a:pt x="520535" y="915280"/>
                    <a:pt x="522514" y="883612"/>
                  </a:cubicBezTo>
                  <a:cubicBezTo>
                    <a:pt x="524493" y="851945"/>
                    <a:pt x="508660" y="798506"/>
                    <a:pt x="510639" y="741109"/>
                  </a:cubicBezTo>
                  <a:cubicBezTo>
                    <a:pt x="512618" y="683712"/>
                    <a:pt x="534390" y="598605"/>
                    <a:pt x="534390" y="539228"/>
                  </a:cubicBezTo>
                  <a:cubicBezTo>
                    <a:pt x="534390" y="479851"/>
                    <a:pt x="528452" y="426413"/>
                    <a:pt x="510639" y="384849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9948" rev="0"/>
              </a:camera>
              <a:lightRig rig="threePt" dir="t">
                <a:rot lat="0" lon="0" rev="4800000"/>
              </a:lightRig>
            </a:scene3d>
            <a:sp3d extrusionH="127000" prstMaterial="plastic">
              <a:bevelT w="0" h="0" prst="softRound"/>
              <a:bevelB w="0" h="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01452" y="2809641"/>
              <a:ext cx="1389959" cy="561519"/>
            </a:xfrm>
            <a:custGeom>
              <a:avLst/>
              <a:gdLst>
                <a:gd name="connsiteX0" fmla="*/ 288878 w 1032681"/>
                <a:gd name="connsiteY0" fmla="*/ 368489 h 409433"/>
                <a:gd name="connsiteX1" fmla="*/ 125105 w 1032681"/>
                <a:gd name="connsiteY1" fmla="*/ 327546 h 409433"/>
                <a:gd name="connsiteX2" fmla="*/ 56866 w 1032681"/>
                <a:gd name="connsiteY2" fmla="*/ 354841 h 409433"/>
                <a:gd name="connsiteX3" fmla="*/ 2275 w 1032681"/>
                <a:gd name="connsiteY3" fmla="*/ 286603 h 409433"/>
                <a:gd name="connsiteX4" fmla="*/ 43218 w 1032681"/>
                <a:gd name="connsiteY4" fmla="*/ 204716 h 409433"/>
                <a:gd name="connsiteX5" fmla="*/ 111457 w 1032681"/>
                <a:gd name="connsiteY5" fmla="*/ 136477 h 409433"/>
                <a:gd name="connsiteX6" fmla="*/ 275230 w 1032681"/>
                <a:gd name="connsiteY6" fmla="*/ 40943 h 409433"/>
                <a:gd name="connsiteX7" fmla="*/ 507242 w 1032681"/>
                <a:gd name="connsiteY7" fmla="*/ 0 h 409433"/>
                <a:gd name="connsiteX8" fmla="*/ 725606 w 1032681"/>
                <a:gd name="connsiteY8" fmla="*/ 40943 h 409433"/>
                <a:gd name="connsiteX9" fmla="*/ 984914 w 1032681"/>
                <a:gd name="connsiteY9" fmla="*/ 177421 h 409433"/>
                <a:gd name="connsiteX10" fmla="*/ 1012209 w 1032681"/>
                <a:gd name="connsiteY10" fmla="*/ 245659 h 409433"/>
                <a:gd name="connsiteX11" fmla="*/ 971266 w 1032681"/>
                <a:gd name="connsiteY11" fmla="*/ 327546 h 409433"/>
                <a:gd name="connsiteX12" fmla="*/ 875732 w 1032681"/>
                <a:gd name="connsiteY12" fmla="*/ 300250 h 409433"/>
                <a:gd name="connsiteX13" fmla="*/ 807493 w 1032681"/>
                <a:gd name="connsiteY13" fmla="*/ 191068 h 409433"/>
                <a:gd name="connsiteX14" fmla="*/ 739254 w 1032681"/>
                <a:gd name="connsiteY14" fmla="*/ 122830 h 409433"/>
                <a:gd name="connsiteX15" fmla="*/ 630072 w 1032681"/>
                <a:gd name="connsiteY15" fmla="*/ 109182 h 409433"/>
                <a:gd name="connsiteX16" fmla="*/ 548185 w 1032681"/>
                <a:gd name="connsiteY16" fmla="*/ 109182 h 409433"/>
                <a:gd name="connsiteX17" fmla="*/ 575481 w 1032681"/>
                <a:gd name="connsiteY17" fmla="*/ 191068 h 409433"/>
                <a:gd name="connsiteX18" fmla="*/ 684663 w 1032681"/>
                <a:gd name="connsiteY18" fmla="*/ 232012 h 409433"/>
                <a:gd name="connsiteX19" fmla="*/ 698311 w 1032681"/>
                <a:gd name="connsiteY19" fmla="*/ 354841 h 409433"/>
                <a:gd name="connsiteX20" fmla="*/ 671015 w 1032681"/>
                <a:gd name="connsiteY20" fmla="*/ 409433 h 409433"/>
                <a:gd name="connsiteX21" fmla="*/ 657367 w 1032681"/>
                <a:gd name="connsiteY21" fmla="*/ 395785 h 409433"/>
                <a:gd name="connsiteX22" fmla="*/ 589129 w 1032681"/>
                <a:gd name="connsiteY22" fmla="*/ 300250 h 409433"/>
                <a:gd name="connsiteX23" fmla="*/ 479947 w 1032681"/>
                <a:gd name="connsiteY23" fmla="*/ 286603 h 409433"/>
                <a:gd name="connsiteX24" fmla="*/ 398060 w 1032681"/>
                <a:gd name="connsiteY24" fmla="*/ 313898 h 409433"/>
                <a:gd name="connsiteX25" fmla="*/ 343469 w 1032681"/>
                <a:gd name="connsiteY25" fmla="*/ 341194 h 409433"/>
                <a:gd name="connsiteX26" fmla="*/ 288878 w 1032681"/>
                <a:gd name="connsiteY26" fmla="*/ 368489 h 4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2681" h="409433">
                  <a:moveTo>
                    <a:pt x="288878" y="368489"/>
                  </a:moveTo>
                  <a:cubicBezTo>
                    <a:pt x="226326" y="349155"/>
                    <a:pt x="163774" y="329821"/>
                    <a:pt x="125105" y="327546"/>
                  </a:cubicBezTo>
                  <a:cubicBezTo>
                    <a:pt x="86436" y="325271"/>
                    <a:pt x="77338" y="361665"/>
                    <a:pt x="56866" y="354841"/>
                  </a:cubicBezTo>
                  <a:cubicBezTo>
                    <a:pt x="36394" y="348017"/>
                    <a:pt x="4550" y="311624"/>
                    <a:pt x="2275" y="286603"/>
                  </a:cubicBezTo>
                  <a:cubicBezTo>
                    <a:pt x="0" y="261582"/>
                    <a:pt x="25021" y="229737"/>
                    <a:pt x="43218" y="204716"/>
                  </a:cubicBezTo>
                  <a:cubicBezTo>
                    <a:pt x="61415" y="179695"/>
                    <a:pt x="72788" y="163773"/>
                    <a:pt x="111457" y="136477"/>
                  </a:cubicBezTo>
                  <a:cubicBezTo>
                    <a:pt x="150126" y="109181"/>
                    <a:pt x="209266" y="63689"/>
                    <a:pt x="275230" y="40943"/>
                  </a:cubicBezTo>
                  <a:cubicBezTo>
                    <a:pt x="341194" y="18197"/>
                    <a:pt x="432179" y="0"/>
                    <a:pt x="507242" y="0"/>
                  </a:cubicBezTo>
                  <a:cubicBezTo>
                    <a:pt x="582305" y="0"/>
                    <a:pt x="645994" y="11373"/>
                    <a:pt x="725606" y="40943"/>
                  </a:cubicBezTo>
                  <a:cubicBezTo>
                    <a:pt x="805218" y="70513"/>
                    <a:pt x="937147" y="143302"/>
                    <a:pt x="984914" y="177421"/>
                  </a:cubicBezTo>
                  <a:cubicBezTo>
                    <a:pt x="1032681" y="211540"/>
                    <a:pt x="1014484" y="220638"/>
                    <a:pt x="1012209" y="245659"/>
                  </a:cubicBezTo>
                  <a:cubicBezTo>
                    <a:pt x="1009934" y="270680"/>
                    <a:pt x="994012" y="318448"/>
                    <a:pt x="971266" y="327546"/>
                  </a:cubicBezTo>
                  <a:cubicBezTo>
                    <a:pt x="948520" y="336644"/>
                    <a:pt x="903028" y="322996"/>
                    <a:pt x="875732" y="300250"/>
                  </a:cubicBezTo>
                  <a:cubicBezTo>
                    <a:pt x="848436" y="277504"/>
                    <a:pt x="830239" y="220638"/>
                    <a:pt x="807493" y="191068"/>
                  </a:cubicBezTo>
                  <a:cubicBezTo>
                    <a:pt x="784747" y="161498"/>
                    <a:pt x="768824" y="136478"/>
                    <a:pt x="739254" y="122830"/>
                  </a:cubicBezTo>
                  <a:cubicBezTo>
                    <a:pt x="709684" y="109182"/>
                    <a:pt x="661917" y="111457"/>
                    <a:pt x="630072" y="109182"/>
                  </a:cubicBezTo>
                  <a:cubicBezTo>
                    <a:pt x="598227" y="106907"/>
                    <a:pt x="557283" y="95534"/>
                    <a:pt x="548185" y="109182"/>
                  </a:cubicBezTo>
                  <a:cubicBezTo>
                    <a:pt x="539087" y="122830"/>
                    <a:pt x="552735" y="170596"/>
                    <a:pt x="575481" y="191068"/>
                  </a:cubicBezTo>
                  <a:cubicBezTo>
                    <a:pt x="598227" y="211540"/>
                    <a:pt x="664191" y="204717"/>
                    <a:pt x="684663" y="232012"/>
                  </a:cubicBezTo>
                  <a:cubicBezTo>
                    <a:pt x="705135" y="259307"/>
                    <a:pt x="700586" y="325271"/>
                    <a:pt x="698311" y="354841"/>
                  </a:cubicBezTo>
                  <a:cubicBezTo>
                    <a:pt x="696036" y="384411"/>
                    <a:pt x="677839" y="402609"/>
                    <a:pt x="671015" y="409433"/>
                  </a:cubicBezTo>
                  <a:lnTo>
                    <a:pt x="657367" y="395785"/>
                  </a:lnTo>
                  <a:cubicBezTo>
                    <a:pt x="643719" y="377588"/>
                    <a:pt x="618699" y="318447"/>
                    <a:pt x="589129" y="300250"/>
                  </a:cubicBezTo>
                  <a:cubicBezTo>
                    <a:pt x="559559" y="282053"/>
                    <a:pt x="511792" y="284328"/>
                    <a:pt x="479947" y="286603"/>
                  </a:cubicBezTo>
                  <a:cubicBezTo>
                    <a:pt x="448102" y="288878"/>
                    <a:pt x="420806" y="304800"/>
                    <a:pt x="398060" y="313898"/>
                  </a:cubicBezTo>
                  <a:cubicBezTo>
                    <a:pt x="375314" y="322996"/>
                    <a:pt x="343469" y="341194"/>
                    <a:pt x="343469" y="341194"/>
                  </a:cubicBezTo>
                  <a:lnTo>
                    <a:pt x="288878" y="36848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softRound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Summary: Pathologies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90810"/>
            <a:ext cx="8501122" cy="435503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Neurochemical</a:t>
            </a: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Depression is treated using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tricyclic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compounds, SSRIs, MAOIs and SNRIs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Schizophrenia treatment involves the usage of drugs that inhibit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(typical)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(atypical) activity 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Neurodegenerative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Parkinson’s disease is treated using drugs that increase dopamine availability or stimulate dopamine receptors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Alzheimer’s disease is treating using drugs that increase acetylcholine availability or drugs that inhibit glutamate receptors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Neurophysiological</a:t>
            </a: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Epilepsy is treated using drugs that either increase inhibitory neuronal activity or drugs that reduce excitatory neurotransmission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274" y="70282"/>
            <a:ext cx="5519750" cy="638175"/>
          </a:xfrm>
        </p:spPr>
        <p:txBody>
          <a:bodyPr/>
          <a:lstStyle/>
          <a:p>
            <a:pPr algn="ctr"/>
            <a:r>
              <a:rPr lang="en-GB" dirty="0" smtClean="0"/>
              <a:t>Overall Summary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098310"/>
            <a:ext cx="8501122" cy="540147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Anatomy of the central nervous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Ultrastructure: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PNS, CNS- Cerebral hemisphere, midbrain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neurones- electrically excitable, soma, axons, dendrites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neuroglia- </a:t>
            </a:r>
            <a:r>
              <a:rPr lang="en-GB" sz="1800" i="0" dirty="0" err="1" smtClean="0">
                <a:solidFill>
                  <a:srgbClr val="FF0000"/>
                </a:solidFill>
                <a:latin typeface="+mn-lt"/>
              </a:rPr>
              <a:t>oligodendrocytes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, astrocytes, microglia</a:t>
            </a:r>
            <a:endParaRPr lang="en-GB" sz="2400" b="1" i="0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Relevant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Dopaminergic: </a:t>
            </a:r>
            <a:r>
              <a:rPr lang="en-GB" sz="1800" i="0" dirty="0" err="1" smtClean="0">
                <a:solidFill>
                  <a:srgbClr val="FF0000"/>
                </a:solidFill>
                <a:latin typeface="+mn-lt"/>
              </a:rPr>
              <a:t>nigrostriatal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GB" sz="1800" i="0" dirty="0" err="1" smtClean="0">
                <a:solidFill>
                  <a:srgbClr val="FF0000"/>
                </a:solidFill>
                <a:latin typeface="+mn-lt"/>
              </a:rPr>
              <a:t>meso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-limbic/cortical, </a:t>
            </a:r>
            <a:r>
              <a:rPr lang="en-GB" sz="1800" i="0" dirty="0" err="1" smtClean="0">
                <a:solidFill>
                  <a:srgbClr val="FF0000"/>
                </a:solidFill>
                <a:latin typeface="+mn-lt"/>
              </a:rPr>
              <a:t>tuberohypophyseal</a:t>
            </a:r>
            <a:endParaRPr lang="en-GB" sz="1800" i="0" dirty="0" smtClean="0">
              <a:solidFill>
                <a:srgbClr val="FF0000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Serotonergic: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Raphe nuclei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Noradrenergic: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locus </a:t>
            </a:r>
            <a:r>
              <a:rPr lang="en-GB" sz="1800" i="0" dirty="0" err="1" smtClean="0">
                <a:solidFill>
                  <a:srgbClr val="FF0000"/>
                </a:solidFill>
                <a:latin typeface="+mn-lt"/>
              </a:rPr>
              <a:t>ceruleus</a:t>
            </a:r>
            <a:endParaRPr lang="en-GB" sz="2400" b="1" i="0" dirty="0" smtClean="0">
              <a:solidFill>
                <a:srgbClr val="FF0000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Resting membrane potential: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-70mV, high </a:t>
            </a:r>
            <a:r>
              <a:rPr lang="en-GB" sz="1800" i="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Na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en-GB" sz="1800" i="0" baseline="-25000" dirty="0" smtClean="0">
                <a:solidFill>
                  <a:srgbClr val="FF0000"/>
                </a:solidFill>
                <a:latin typeface="+mn-lt"/>
              </a:rPr>
              <a:t>out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, high [K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en-GB" sz="1800" i="0" baseline="-25000" dirty="0" smtClean="0">
                <a:solidFill>
                  <a:srgbClr val="FF0000"/>
                </a:solidFill>
                <a:latin typeface="+mn-lt"/>
              </a:rPr>
              <a:t>in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Action potential: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Na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 influx, K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 efflux, restoration with Na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-K</a:t>
            </a:r>
            <a:r>
              <a:rPr lang="en-GB" sz="1800" i="0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-ATPase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Synaptic transmission: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AP, vesicle exocytosis, receptor stimulation, neurotransmitter recycling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Basic pathologies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Neurochemical disorders: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Schizophrenia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Neurodegenerative disorders: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Parkinson’s, Alzheimer’s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Neurophysiological disorders: </a:t>
            </a:r>
            <a:r>
              <a:rPr lang="en-GB" sz="1800" i="0" dirty="0" smtClean="0">
                <a:solidFill>
                  <a:srgbClr val="FF0000"/>
                </a:solidFill>
                <a:latin typeface="+mn-lt"/>
              </a:rPr>
              <a:t>Epilepsy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60964"/>
            <a:ext cx="6749942" cy="638175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Anatomy of the CNS</a:t>
            </a:r>
            <a:endParaRPr lang="en-GB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1431372" y="2651952"/>
            <a:ext cx="771729" cy="3337398"/>
          </a:xfrm>
          <a:custGeom>
            <a:avLst/>
            <a:gdLst>
              <a:gd name="connsiteX0" fmla="*/ 510639 w 666997"/>
              <a:gd name="connsiteY0" fmla="*/ 389907 h 2960914"/>
              <a:gd name="connsiteX1" fmla="*/ 427512 w 666997"/>
              <a:gd name="connsiteY1" fmla="*/ 294904 h 2960914"/>
              <a:gd name="connsiteX2" fmla="*/ 415636 w 666997"/>
              <a:gd name="connsiteY2" fmla="*/ 176151 h 2960914"/>
              <a:gd name="connsiteX3" fmla="*/ 403761 w 666997"/>
              <a:gd name="connsiteY3" fmla="*/ 81148 h 2960914"/>
              <a:gd name="connsiteX4" fmla="*/ 273133 w 666997"/>
              <a:gd name="connsiteY4" fmla="*/ 9896 h 2960914"/>
              <a:gd name="connsiteX5" fmla="*/ 142504 w 666997"/>
              <a:gd name="connsiteY5" fmla="*/ 21772 h 2960914"/>
              <a:gd name="connsiteX6" fmla="*/ 35626 w 666997"/>
              <a:gd name="connsiteY6" fmla="*/ 104899 h 2960914"/>
              <a:gd name="connsiteX7" fmla="*/ 0 w 666997"/>
              <a:gd name="connsiteY7" fmla="*/ 247403 h 2960914"/>
              <a:gd name="connsiteX8" fmla="*/ 35626 w 666997"/>
              <a:gd name="connsiteY8" fmla="*/ 306779 h 2960914"/>
              <a:gd name="connsiteX9" fmla="*/ 106878 w 666997"/>
              <a:gd name="connsiteY9" fmla="*/ 318655 h 2960914"/>
              <a:gd name="connsiteX10" fmla="*/ 142504 w 666997"/>
              <a:gd name="connsiteY10" fmla="*/ 306779 h 2960914"/>
              <a:gd name="connsiteX11" fmla="*/ 190005 w 666997"/>
              <a:gd name="connsiteY11" fmla="*/ 389907 h 2960914"/>
              <a:gd name="connsiteX12" fmla="*/ 142504 w 666997"/>
              <a:gd name="connsiteY12" fmla="*/ 425533 h 2960914"/>
              <a:gd name="connsiteX13" fmla="*/ 142504 w 666997"/>
              <a:gd name="connsiteY13" fmla="*/ 544286 h 2960914"/>
              <a:gd name="connsiteX14" fmla="*/ 166255 w 666997"/>
              <a:gd name="connsiteY14" fmla="*/ 651164 h 2960914"/>
              <a:gd name="connsiteX15" fmla="*/ 261257 w 666997"/>
              <a:gd name="connsiteY15" fmla="*/ 710541 h 2960914"/>
              <a:gd name="connsiteX16" fmla="*/ 285008 w 666997"/>
              <a:gd name="connsiteY16" fmla="*/ 793668 h 2960914"/>
              <a:gd name="connsiteX17" fmla="*/ 391886 w 666997"/>
              <a:gd name="connsiteY17" fmla="*/ 1007424 h 2960914"/>
              <a:gd name="connsiteX18" fmla="*/ 380010 w 666997"/>
              <a:gd name="connsiteY18" fmla="*/ 1209304 h 2960914"/>
              <a:gd name="connsiteX19" fmla="*/ 320634 w 666997"/>
              <a:gd name="connsiteY19" fmla="*/ 1423060 h 2960914"/>
              <a:gd name="connsiteX20" fmla="*/ 320634 w 666997"/>
              <a:gd name="connsiteY20" fmla="*/ 1743694 h 2960914"/>
              <a:gd name="connsiteX21" fmla="*/ 380010 w 666997"/>
              <a:gd name="connsiteY21" fmla="*/ 1945574 h 2960914"/>
              <a:gd name="connsiteX22" fmla="*/ 510639 w 666997"/>
              <a:gd name="connsiteY22" fmla="*/ 2432463 h 2960914"/>
              <a:gd name="connsiteX23" fmla="*/ 558140 w 666997"/>
              <a:gd name="connsiteY23" fmla="*/ 2859974 h 2960914"/>
              <a:gd name="connsiteX24" fmla="*/ 617517 w 666997"/>
              <a:gd name="connsiteY24" fmla="*/ 2931226 h 2960914"/>
              <a:gd name="connsiteX25" fmla="*/ 665018 w 666997"/>
              <a:gd name="connsiteY25" fmla="*/ 2895600 h 2960914"/>
              <a:gd name="connsiteX26" fmla="*/ 629392 w 666997"/>
              <a:gd name="connsiteY26" fmla="*/ 2539341 h 2960914"/>
              <a:gd name="connsiteX27" fmla="*/ 534390 w 666997"/>
              <a:gd name="connsiteY27" fmla="*/ 2076203 h 2960914"/>
              <a:gd name="connsiteX28" fmla="*/ 486888 w 666997"/>
              <a:gd name="connsiteY28" fmla="*/ 1874322 h 2960914"/>
              <a:gd name="connsiteX29" fmla="*/ 427512 w 666997"/>
              <a:gd name="connsiteY29" fmla="*/ 1708068 h 2960914"/>
              <a:gd name="connsiteX30" fmla="*/ 439387 w 666997"/>
              <a:gd name="connsiteY30" fmla="*/ 1399309 h 2960914"/>
              <a:gd name="connsiteX31" fmla="*/ 486888 w 666997"/>
              <a:gd name="connsiteY31" fmla="*/ 1090551 h 2960914"/>
              <a:gd name="connsiteX32" fmla="*/ 498764 w 666997"/>
              <a:gd name="connsiteY32" fmla="*/ 936172 h 2960914"/>
              <a:gd name="connsiteX33" fmla="*/ 522514 w 666997"/>
              <a:gd name="connsiteY33" fmla="*/ 888670 h 2960914"/>
              <a:gd name="connsiteX34" fmla="*/ 510639 w 666997"/>
              <a:gd name="connsiteY34" fmla="*/ 746167 h 2960914"/>
              <a:gd name="connsiteX35" fmla="*/ 534390 w 666997"/>
              <a:gd name="connsiteY35" fmla="*/ 544286 h 2960914"/>
              <a:gd name="connsiteX36" fmla="*/ 510639 w 666997"/>
              <a:gd name="connsiteY36" fmla="*/ 389907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66997" h="2960914">
                <a:moveTo>
                  <a:pt x="510639" y="389907"/>
                </a:moveTo>
                <a:cubicBezTo>
                  <a:pt x="492826" y="348343"/>
                  <a:pt x="443346" y="330530"/>
                  <a:pt x="427512" y="294904"/>
                </a:cubicBezTo>
                <a:cubicBezTo>
                  <a:pt x="411678" y="259278"/>
                  <a:pt x="419594" y="211777"/>
                  <a:pt x="415636" y="176151"/>
                </a:cubicBezTo>
                <a:cubicBezTo>
                  <a:pt x="411678" y="140525"/>
                  <a:pt x="427511" y="108857"/>
                  <a:pt x="403761" y="81148"/>
                </a:cubicBezTo>
                <a:cubicBezTo>
                  <a:pt x="380011" y="53439"/>
                  <a:pt x="316676" y="19792"/>
                  <a:pt x="273133" y="9896"/>
                </a:cubicBezTo>
                <a:cubicBezTo>
                  <a:pt x="229590" y="0"/>
                  <a:pt x="182088" y="5938"/>
                  <a:pt x="142504" y="21772"/>
                </a:cubicBezTo>
                <a:cubicBezTo>
                  <a:pt x="102920" y="37606"/>
                  <a:pt x="59377" y="67294"/>
                  <a:pt x="35626" y="104899"/>
                </a:cubicBezTo>
                <a:cubicBezTo>
                  <a:pt x="11875" y="142504"/>
                  <a:pt x="0" y="213756"/>
                  <a:pt x="0" y="247403"/>
                </a:cubicBezTo>
                <a:cubicBezTo>
                  <a:pt x="0" y="281050"/>
                  <a:pt x="17813" y="294904"/>
                  <a:pt x="35626" y="306779"/>
                </a:cubicBezTo>
                <a:cubicBezTo>
                  <a:pt x="53439" y="318654"/>
                  <a:pt x="89065" y="318655"/>
                  <a:pt x="106878" y="318655"/>
                </a:cubicBezTo>
                <a:cubicBezTo>
                  <a:pt x="124691" y="318655"/>
                  <a:pt x="128650" y="294904"/>
                  <a:pt x="142504" y="306779"/>
                </a:cubicBezTo>
                <a:cubicBezTo>
                  <a:pt x="156359" y="318654"/>
                  <a:pt x="190005" y="370115"/>
                  <a:pt x="190005" y="389907"/>
                </a:cubicBezTo>
                <a:cubicBezTo>
                  <a:pt x="190005" y="409699"/>
                  <a:pt x="150421" y="399803"/>
                  <a:pt x="142504" y="425533"/>
                </a:cubicBezTo>
                <a:cubicBezTo>
                  <a:pt x="134587" y="451263"/>
                  <a:pt x="138546" y="506681"/>
                  <a:pt x="142504" y="544286"/>
                </a:cubicBezTo>
                <a:cubicBezTo>
                  <a:pt x="146462" y="581891"/>
                  <a:pt x="146463" y="623455"/>
                  <a:pt x="166255" y="651164"/>
                </a:cubicBezTo>
                <a:cubicBezTo>
                  <a:pt x="186047" y="678873"/>
                  <a:pt x="241465" y="686790"/>
                  <a:pt x="261257" y="710541"/>
                </a:cubicBezTo>
                <a:cubicBezTo>
                  <a:pt x="281049" y="734292"/>
                  <a:pt x="263237" y="744188"/>
                  <a:pt x="285008" y="793668"/>
                </a:cubicBezTo>
                <a:cubicBezTo>
                  <a:pt x="306780" y="843149"/>
                  <a:pt x="376052" y="938151"/>
                  <a:pt x="391886" y="1007424"/>
                </a:cubicBezTo>
                <a:cubicBezTo>
                  <a:pt x="407720" y="1076697"/>
                  <a:pt x="391885" y="1140031"/>
                  <a:pt x="380010" y="1209304"/>
                </a:cubicBezTo>
                <a:cubicBezTo>
                  <a:pt x="368135" y="1278577"/>
                  <a:pt x="330530" y="1333995"/>
                  <a:pt x="320634" y="1423060"/>
                </a:cubicBezTo>
                <a:cubicBezTo>
                  <a:pt x="310738" y="1512125"/>
                  <a:pt x="310738" y="1656608"/>
                  <a:pt x="320634" y="1743694"/>
                </a:cubicBezTo>
                <a:cubicBezTo>
                  <a:pt x="330530" y="1830780"/>
                  <a:pt x="348343" y="1830779"/>
                  <a:pt x="380010" y="1945574"/>
                </a:cubicBezTo>
                <a:cubicBezTo>
                  <a:pt x="411678" y="2060369"/>
                  <a:pt x="480951" y="2280063"/>
                  <a:pt x="510639" y="2432463"/>
                </a:cubicBezTo>
                <a:cubicBezTo>
                  <a:pt x="540327" y="2584863"/>
                  <a:pt x="540327" y="2776847"/>
                  <a:pt x="558140" y="2859974"/>
                </a:cubicBezTo>
                <a:cubicBezTo>
                  <a:pt x="575953" y="2943101"/>
                  <a:pt x="599704" y="2925288"/>
                  <a:pt x="617517" y="2931226"/>
                </a:cubicBezTo>
                <a:cubicBezTo>
                  <a:pt x="635330" y="2937164"/>
                  <a:pt x="663039" y="2960914"/>
                  <a:pt x="665018" y="2895600"/>
                </a:cubicBezTo>
                <a:cubicBezTo>
                  <a:pt x="666997" y="2830286"/>
                  <a:pt x="651163" y="2675907"/>
                  <a:pt x="629392" y="2539341"/>
                </a:cubicBezTo>
                <a:cubicBezTo>
                  <a:pt x="607621" y="2402775"/>
                  <a:pt x="558141" y="2187039"/>
                  <a:pt x="534390" y="2076203"/>
                </a:cubicBezTo>
                <a:cubicBezTo>
                  <a:pt x="510639" y="1965367"/>
                  <a:pt x="504701" y="1935678"/>
                  <a:pt x="486888" y="1874322"/>
                </a:cubicBezTo>
                <a:cubicBezTo>
                  <a:pt x="469075" y="1812966"/>
                  <a:pt x="435429" y="1787237"/>
                  <a:pt x="427512" y="1708068"/>
                </a:cubicBezTo>
                <a:cubicBezTo>
                  <a:pt x="419595" y="1628899"/>
                  <a:pt x="429491" y="1502228"/>
                  <a:pt x="439387" y="1399309"/>
                </a:cubicBezTo>
                <a:cubicBezTo>
                  <a:pt x="449283" y="1296390"/>
                  <a:pt x="476992" y="1167740"/>
                  <a:pt x="486888" y="1090551"/>
                </a:cubicBezTo>
                <a:cubicBezTo>
                  <a:pt x="496784" y="1013362"/>
                  <a:pt x="492826" y="969819"/>
                  <a:pt x="498764" y="936172"/>
                </a:cubicBezTo>
                <a:cubicBezTo>
                  <a:pt x="504702" y="902525"/>
                  <a:pt x="520535" y="920338"/>
                  <a:pt x="522514" y="888670"/>
                </a:cubicBezTo>
                <a:cubicBezTo>
                  <a:pt x="524493" y="857003"/>
                  <a:pt x="508660" y="803564"/>
                  <a:pt x="510639" y="746167"/>
                </a:cubicBezTo>
                <a:cubicBezTo>
                  <a:pt x="512618" y="688770"/>
                  <a:pt x="534390" y="603663"/>
                  <a:pt x="534390" y="544286"/>
                </a:cubicBezTo>
                <a:cubicBezTo>
                  <a:pt x="534390" y="484909"/>
                  <a:pt x="528452" y="431471"/>
                  <a:pt x="510639" y="389907"/>
                </a:cubicBezTo>
                <a:close/>
              </a:path>
            </a:pathLst>
          </a:custGeom>
          <a:solidFill>
            <a:schemeClr val="accent5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48" rev="0"/>
            </a:camera>
            <a:lightRig rig="sunset" dir="t"/>
          </a:scene3d>
          <a:sp3d extrusionH="127000" prstMaterial="flat">
            <a:bevelT w="228600" h="158750"/>
            <a:bevelB w="228600" h="15875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 bwMode="auto">
          <a:xfrm>
            <a:off x="697423" y="1956902"/>
            <a:ext cx="2170922" cy="1510307"/>
          </a:xfrm>
          <a:custGeom>
            <a:avLst/>
            <a:gdLst>
              <a:gd name="connsiteX0" fmla="*/ 765959 w 1876302"/>
              <a:gd name="connsiteY0" fmla="*/ 979714 h 1339933"/>
              <a:gd name="connsiteX1" fmla="*/ 635330 w 1876302"/>
              <a:gd name="connsiteY1" fmla="*/ 1027216 h 1339933"/>
              <a:gd name="connsiteX2" fmla="*/ 374073 w 1876302"/>
              <a:gd name="connsiteY2" fmla="*/ 1027216 h 1339933"/>
              <a:gd name="connsiteX3" fmla="*/ 148442 w 1876302"/>
              <a:gd name="connsiteY3" fmla="*/ 991590 h 1339933"/>
              <a:gd name="connsiteX4" fmla="*/ 17813 w 1876302"/>
              <a:gd name="connsiteY4" fmla="*/ 825335 h 1339933"/>
              <a:gd name="connsiteX5" fmla="*/ 41564 w 1876302"/>
              <a:gd name="connsiteY5" fmla="*/ 528452 h 1339933"/>
              <a:gd name="connsiteX6" fmla="*/ 243444 w 1876302"/>
              <a:gd name="connsiteY6" fmla="*/ 290945 h 1339933"/>
              <a:gd name="connsiteX7" fmla="*/ 540328 w 1876302"/>
              <a:gd name="connsiteY7" fmla="*/ 124691 h 1339933"/>
              <a:gd name="connsiteX8" fmla="*/ 777834 w 1876302"/>
              <a:gd name="connsiteY8" fmla="*/ 17813 h 1339933"/>
              <a:gd name="connsiteX9" fmla="*/ 1015341 w 1876302"/>
              <a:gd name="connsiteY9" fmla="*/ 17813 h 1339933"/>
              <a:gd name="connsiteX10" fmla="*/ 1312224 w 1876302"/>
              <a:gd name="connsiteY10" fmla="*/ 77190 h 1339933"/>
              <a:gd name="connsiteX11" fmla="*/ 1561605 w 1876302"/>
              <a:gd name="connsiteY11" fmla="*/ 231569 h 1339933"/>
              <a:gd name="connsiteX12" fmla="*/ 1739735 w 1876302"/>
              <a:gd name="connsiteY12" fmla="*/ 445325 h 1339933"/>
              <a:gd name="connsiteX13" fmla="*/ 1846613 w 1876302"/>
              <a:gd name="connsiteY13" fmla="*/ 730332 h 1339933"/>
              <a:gd name="connsiteX14" fmla="*/ 1822863 w 1876302"/>
              <a:gd name="connsiteY14" fmla="*/ 944088 h 1339933"/>
              <a:gd name="connsiteX15" fmla="*/ 1858489 w 1876302"/>
              <a:gd name="connsiteY15" fmla="*/ 1110343 h 1339933"/>
              <a:gd name="connsiteX16" fmla="*/ 1715985 w 1876302"/>
              <a:gd name="connsiteY16" fmla="*/ 1324099 h 1339933"/>
              <a:gd name="connsiteX17" fmla="*/ 1490353 w 1876302"/>
              <a:gd name="connsiteY17" fmla="*/ 1205345 h 1339933"/>
              <a:gd name="connsiteX18" fmla="*/ 1359725 w 1876302"/>
              <a:gd name="connsiteY18" fmla="*/ 1050966 h 1339933"/>
              <a:gd name="connsiteX19" fmla="*/ 1240972 w 1876302"/>
              <a:gd name="connsiteY19" fmla="*/ 991590 h 1339933"/>
              <a:gd name="connsiteX20" fmla="*/ 1122218 w 1876302"/>
              <a:gd name="connsiteY20" fmla="*/ 991590 h 1339933"/>
              <a:gd name="connsiteX21" fmla="*/ 765959 w 1876302"/>
              <a:gd name="connsiteY21" fmla="*/ 979714 h 13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76302" h="1339933">
                <a:moveTo>
                  <a:pt x="765959" y="979714"/>
                </a:moveTo>
                <a:cubicBezTo>
                  <a:pt x="684811" y="985652"/>
                  <a:pt x="700644" y="1019299"/>
                  <a:pt x="635330" y="1027216"/>
                </a:cubicBezTo>
                <a:cubicBezTo>
                  <a:pt x="570016" y="1035133"/>
                  <a:pt x="455221" y="1033154"/>
                  <a:pt x="374073" y="1027216"/>
                </a:cubicBezTo>
                <a:cubicBezTo>
                  <a:pt x="292925" y="1021278"/>
                  <a:pt x="207819" y="1025237"/>
                  <a:pt x="148442" y="991590"/>
                </a:cubicBezTo>
                <a:cubicBezTo>
                  <a:pt x="89065" y="957943"/>
                  <a:pt x="35626" y="902525"/>
                  <a:pt x="17813" y="825335"/>
                </a:cubicBezTo>
                <a:cubicBezTo>
                  <a:pt x="0" y="748145"/>
                  <a:pt x="3959" y="617517"/>
                  <a:pt x="41564" y="528452"/>
                </a:cubicBezTo>
                <a:cubicBezTo>
                  <a:pt x="79169" y="439387"/>
                  <a:pt x="160317" y="358238"/>
                  <a:pt x="243444" y="290945"/>
                </a:cubicBezTo>
                <a:cubicBezTo>
                  <a:pt x="326571" y="223652"/>
                  <a:pt x="451263" y="170213"/>
                  <a:pt x="540328" y="124691"/>
                </a:cubicBezTo>
                <a:cubicBezTo>
                  <a:pt x="629393" y="79169"/>
                  <a:pt x="698665" y="35626"/>
                  <a:pt x="777834" y="17813"/>
                </a:cubicBezTo>
                <a:cubicBezTo>
                  <a:pt x="857003" y="0"/>
                  <a:pt x="926276" y="7917"/>
                  <a:pt x="1015341" y="17813"/>
                </a:cubicBezTo>
                <a:cubicBezTo>
                  <a:pt x="1104406" y="27709"/>
                  <a:pt x="1221180" y="41564"/>
                  <a:pt x="1312224" y="77190"/>
                </a:cubicBezTo>
                <a:cubicBezTo>
                  <a:pt x="1403268" y="112816"/>
                  <a:pt x="1490353" y="170213"/>
                  <a:pt x="1561605" y="231569"/>
                </a:cubicBezTo>
                <a:cubicBezTo>
                  <a:pt x="1632857" y="292925"/>
                  <a:pt x="1692234" y="362198"/>
                  <a:pt x="1739735" y="445325"/>
                </a:cubicBezTo>
                <a:cubicBezTo>
                  <a:pt x="1787236" y="528452"/>
                  <a:pt x="1832758" y="647205"/>
                  <a:pt x="1846613" y="730332"/>
                </a:cubicBezTo>
                <a:cubicBezTo>
                  <a:pt x="1860468" y="813459"/>
                  <a:pt x="1820884" y="880753"/>
                  <a:pt x="1822863" y="944088"/>
                </a:cubicBezTo>
                <a:cubicBezTo>
                  <a:pt x="1824842" y="1007423"/>
                  <a:pt x="1876302" y="1047008"/>
                  <a:pt x="1858489" y="1110343"/>
                </a:cubicBezTo>
                <a:cubicBezTo>
                  <a:pt x="1840676" y="1173678"/>
                  <a:pt x="1777341" y="1308265"/>
                  <a:pt x="1715985" y="1324099"/>
                </a:cubicBezTo>
                <a:cubicBezTo>
                  <a:pt x="1654629" y="1339933"/>
                  <a:pt x="1549730" y="1250867"/>
                  <a:pt x="1490353" y="1205345"/>
                </a:cubicBezTo>
                <a:cubicBezTo>
                  <a:pt x="1430976" y="1159823"/>
                  <a:pt x="1401289" y="1086592"/>
                  <a:pt x="1359725" y="1050966"/>
                </a:cubicBezTo>
                <a:cubicBezTo>
                  <a:pt x="1318162" y="1015340"/>
                  <a:pt x="1280556" y="1001486"/>
                  <a:pt x="1240972" y="991590"/>
                </a:cubicBezTo>
                <a:cubicBezTo>
                  <a:pt x="1201388" y="981694"/>
                  <a:pt x="1197429" y="997528"/>
                  <a:pt x="1122218" y="991590"/>
                </a:cubicBezTo>
                <a:cubicBezTo>
                  <a:pt x="1047008" y="985652"/>
                  <a:pt x="847107" y="973776"/>
                  <a:pt x="765959" y="979714"/>
                </a:cubicBezTo>
                <a:close/>
              </a:path>
            </a:pathLst>
          </a:custGeom>
          <a:solidFill>
            <a:schemeClr val="accent5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71" rev="0"/>
            </a:camera>
            <a:lightRig rig="sunset" dir="t"/>
          </a:scene3d>
          <a:sp3d extrusionH="31750" prstMaterial="flat">
            <a:bevelT w="508000" h="558800"/>
            <a:bevelB w="171450" h="190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2013803" y="2855137"/>
            <a:ext cx="668679" cy="725037"/>
          </a:xfrm>
          <a:custGeom>
            <a:avLst/>
            <a:gdLst>
              <a:gd name="connsiteX0" fmla="*/ 568036 w 577932"/>
              <a:gd name="connsiteY0" fmla="*/ 368135 h 643247"/>
              <a:gd name="connsiteX1" fmla="*/ 496784 w 577932"/>
              <a:gd name="connsiteY1" fmla="*/ 296883 h 643247"/>
              <a:gd name="connsiteX2" fmla="*/ 389906 w 577932"/>
              <a:gd name="connsiteY2" fmla="*/ 190005 h 643247"/>
              <a:gd name="connsiteX3" fmla="*/ 330530 w 577932"/>
              <a:gd name="connsiteY3" fmla="*/ 201881 h 643247"/>
              <a:gd name="connsiteX4" fmla="*/ 283029 w 577932"/>
              <a:gd name="connsiteY4" fmla="*/ 106878 h 643247"/>
              <a:gd name="connsiteX5" fmla="*/ 188026 w 577932"/>
              <a:gd name="connsiteY5" fmla="*/ 47501 h 643247"/>
              <a:gd name="connsiteX6" fmla="*/ 140525 w 577932"/>
              <a:gd name="connsiteY6" fmla="*/ 11875 h 643247"/>
              <a:gd name="connsiteX7" fmla="*/ 81148 w 577932"/>
              <a:gd name="connsiteY7" fmla="*/ 118753 h 643247"/>
              <a:gd name="connsiteX8" fmla="*/ 9896 w 577932"/>
              <a:gd name="connsiteY8" fmla="*/ 130629 h 643247"/>
              <a:gd name="connsiteX9" fmla="*/ 21771 w 577932"/>
              <a:gd name="connsiteY9" fmla="*/ 308759 h 643247"/>
              <a:gd name="connsiteX10" fmla="*/ 57397 w 577932"/>
              <a:gd name="connsiteY10" fmla="*/ 344385 h 643247"/>
              <a:gd name="connsiteX11" fmla="*/ 33647 w 577932"/>
              <a:gd name="connsiteY11" fmla="*/ 439387 h 643247"/>
              <a:gd name="connsiteX12" fmla="*/ 57397 w 577932"/>
              <a:gd name="connsiteY12" fmla="*/ 522514 h 643247"/>
              <a:gd name="connsiteX13" fmla="*/ 104899 w 577932"/>
              <a:gd name="connsiteY13" fmla="*/ 593766 h 643247"/>
              <a:gd name="connsiteX14" fmla="*/ 128649 w 577932"/>
              <a:gd name="connsiteY14" fmla="*/ 641268 h 643247"/>
              <a:gd name="connsiteX15" fmla="*/ 235527 w 577932"/>
              <a:gd name="connsiteY15" fmla="*/ 605642 h 643247"/>
              <a:gd name="connsiteX16" fmla="*/ 247403 w 577932"/>
              <a:gd name="connsiteY16" fmla="*/ 510639 h 643247"/>
              <a:gd name="connsiteX17" fmla="*/ 318655 w 577932"/>
              <a:gd name="connsiteY17" fmla="*/ 534390 h 643247"/>
              <a:gd name="connsiteX18" fmla="*/ 330530 w 577932"/>
              <a:gd name="connsiteY18" fmla="*/ 546265 h 643247"/>
              <a:gd name="connsiteX19" fmla="*/ 342405 w 577932"/>
              <a:gd name="connsiteY19" fmla="*/ 605642 h 643247"/>
              <a:gd name="connsiteX20" fmla="*/ 425532 w 577932"/>
              <a:gd name="connsiteY20" fmla="*/ 617517 h 643247"/>
              <a:gd name="connsiteX21" fmla="*/ 556161 w 577932"/>
              <a:gd name="connsiteY21" fmla="*/ 522514 h 643247"/>
              <a:gd name="connsiteX22" fmla="*/ 556161 w 577932"/>
              <a:gd name="connsiteY22" fmla="*/ 427512 h 643247"/>
              <a:gd name="connsiteX23" fmla="*/ 568036 w 577932"/>
              <a:gd name="connsiteY23" fmla="*/ 368135 h 6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932" h="643247">
                <a:moveTo>
                  <a:pt x="568036" y="368135"/>
                </a:moveTo>
                <a:lnTo>
                  <a:pt x="496784" y="296883"/>
                </a:lnTo>
                <a:cubicBezTo>
                  <a:pt x="467096" y="267195"/>
                  <a:pt x="417615" y="205839"/>
                  <a:pt x="389906" y="190005"/>
                </a:cubicBezTo>
                <a:cubicBezTo>
                  <a:pt x="362197" y="174171"/>
                  <a:pt x="348343" y="215735"/>
                  <a:pt x="330530" y="201881"/>
                </a:cubicBezTo>
                <a:cubicBezTo>
                  <a:pt x="312717" y="188027"/>
                  <a:pt x="306780" y="132608"/>
                  <a:pt x="283029" y="106878"/>
                </a:cubicBezTo>
                <a:cubicBezTo>
                  <a:pt x="259278" y="81148"/>
                  <a:pt x="211777" y="63335"/>
                  <a:pt x="188026" y="47501"/>
                </a:cubicBezTo>
                <a:cubicBezTo>
                  <a:pt x="164275" y="31667"/>
                  <a:pt x="158338" y="0"/>
                  <a:pt x="140525" y="11875"/>
                </a:cubicBezTo>
                <a:cubicBezTo>
                  <a:pt x="122712" y="23750"/>
                  <a:pt x="102920" y="98961"/>
                  <a:pt x="81148" y="118753"/>
                </a:cubicBezTo>
                <a:cubicBezTo>
                  <a:pt x="59377" y="138545"/>
                  <a:pt x="19792" y="98961"/>
                  <a:pt x="9896" y="130629"/>
                </a:cubicBezTo>
                <a:cubicBezTo>
                  <a:pt x="0" y="162297"/>
                  <a:pt x="13854" y="273133"/>
                  <a:pt x="21771" y="308759"/>
                </a:cubicBezTo>
                <a:cubicBezTo>
                  <a:pt x="29688" y="344385"/>
                  <a:pt x="55418" y="322614"/>
                  <a:pt x="57397" y="344385"/>
                </a:cubicBezTo>
                <a:cubicBezTo>
                  <a:pt x="59376" y="366156"/>
                  <a:pt x="33647" y="409699"/>
                  <a:pt x="33647" y="439387"/>
                </a:cubicBezTo>
                <a:cubicBezTo>
                  <a:pt x="33647" y="469075"/>
                  <a:pt x="45522" y="496784"/>
                  <a:pt x="57397" y="522514"/>
                </a:cubicBezTo>
                <a:cubicBezTo>
                  <a:pt x="69272" y="548244"/>
                  <a:pt x="93024" y="573974"/>
                  <a:pt x="104899" y="593766"/>
                </a:cubicBezTo>
                <a:cubicBezTo>
                  <a:pt x="116774" y="613558"/>
                  <a:pt x="106878" y="639289"/>
                  <a:pt x="128649" y="641268"/>
                </a:cubicBezTo>
                <a:cubicBezTo>
                  <a:pt x="150420" y="643247"/>
                  <a:pt x="215735" y="627414"/>
                  <a:pt x="235527" y="605642"/>
                </a:cubicBezTo>
                <a:cubicBezTo>
                  <a:pt x="255319" y="583871"/>
                  <a:pt x="233548" y="522514"/>
                  <a:pt x="247403" y="510639"/>
                </a:cubicBezTo>
                <a:cubicBezTo>
                  <a:pt x="261258" y="498764"/>
                  <a:pt x="304801" y="528452"/>
                  <a:pt x="318655" y="534390"/>
                </a:cubicBezTo>
                <a:cubicBezTo>
                  <a:pt x="332510" y="540328"/>
                  <a:pt x="326572" y="534390"/>
                  <a:pt x="330530" y="546265"/>
                </a:cubicBezTo>
                <a:cubicBezTo>
                  <a:pt x="334488" y="558140"/>
                  <a:pt x="326571" y="593767"/>
                  <a:pt x="342405" y="605642"/>
                </a:cubicBezTo>
                <a:cubicBezTo>
                  <a:pt x="358239" y="617517"/>
                  <a:pt x="389906" y="631372"/>
                  <a:pt x="425532" y="617517"/>
                </a:cubicBezTo>
                <a:cubicBezTo>
                  <a:pt x="461158" y="603662"/>
                  <a:pt x="534390" y="554181"/>
                  <a:pt x="556161" y="522514"/>
                </a:cubicBezTo>
                <a:cubicBezTo>
                  <a:pt x="577932" y="490847"/>
                  <a:pt x="556161" y="427512"/>
                  <a:pt x="556161" y="427512"/>
                </a:cubicBezTo>
                <a:lnTo>
                  <a:pt x="568036" y="368135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4000" rev="0"/>
            </a:camera>
            <a:lightRig rig="sunset" dir="t"/>
          </a:scene3d>
          <a:sp3d extrusionH="127000" prstMaterial="flat">
            <a:bevelT w="152400" h="241300"/>
            <a:bevelB w="152400" h="2540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018180" y="4699788"/>
            <a:ext cx="1546756" cy="943877"/>
            <a:chOff x="4792445" y="3721750"/>
            <a:chExt cx="1546756" cy="943877"/>
          </a:xfrm>
        </p:grpSpPr>
        <p:sp>
          <p:nvSpPr>
            <p:cNvPr id="21" name="TextBox 20"/>
            <p:cNvSpPr txBox="1"/>
            <p:nvPr/>
          </p:nvSpPr>
          <p:spPr>
            <a:xfrm>
              <a:off x="5411647" y="3957741"/>
              <a:ext cx="927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>
                    <a:solidFill>
                      <a:srgbClr val="336699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itchFamily="34" charset="0"/>
                  <a:cs typeface="Raavi" pitchFamily="2"/>
                </a:rPr>
                <a:t>Spinal cord</a:t>
              </a:r>
              <a:endParaRPr lang="en-US" sz="2000" b="1" i="0" dirty="0">
                <a:ln>
                  <a:solidFill>
                    <a:srgbClr val="336699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4792445" y="3721750"/>
              <a:ext cx="619202" cy="4296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05596" y="3415145"/>
            <a:ext cx="1213794" cy="931318"/>
            <a:chOff x="6921223" y="3379691"/>
            <a:chExt cx="1213794" cy="931318"/>
          </a:xfrm>
        </p:grpSpPr>
        <p:sp>
          <p:nvSpPr>
            <p:cNvPr id="24" name="TextBox 23"/>
            <p:cNvSpPr txBox="1"/>
            <p:nvPr/>
          </p:nvSpPr>
          <p:spPr>
            <a:xfrm>
              <a:off x="6921223" y="3910899"/>
              <a:ext cx="121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i="0" dirty="0" smtClean="0">
                  <a:ln>
                    <a:solidFill>
                      <a:srgbClr val="336699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itchFamily="34" charset="0"/>
                  <a:cs typeface="Raavi" pitchFamily="2"/>
                </a:rPr>
                <a:t>Brainstem</a:t>
              </a:r>
              <a:endParaRPr lang="en-US" sz="2000" b="1" i="0" dirty="0">
                <a:ln>
                  <a:solidFill>
                    <a:srgbClr val="336699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5" name="Straight Arrow Connector 24"/>
            <p:cNvCxnSpPr>
              <a:endCxn id="9" idx="15"/>
            </p:cNvCxnSpPr>
            <p:nvPr/>
          </p:nvCxnSpPr>
          <p:spPr bwMode="auto">
            <a:xfrm flipV="1">
              <a:off x="7440811" y="3379691"/>
              <a:ext cx="579385" cy="59229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235726" y="3580175"/>
            <a:ext cx="1329210" cy="744143"/>
            <a:chOff x="4333031" y="3814767"/>
            <a:chExt cx="1329210" cy="744143"/>
          </a:xfrm>
        </p:grpSpPr>
        <p:sp>
          <p:nvSpPr>
            <p:cNvPr id="29" name="TextBox 28"/>
            <p:cNvSpPr txBox="1"/>
            <p:nvPr/>
          </p:nvSpPr>
          <p:spPr>
            <a:xfrm>
              <a:off x="4333031" y="4158800"/>
              <a:ext cx="13292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i="0" dirty="0" smtClean="0">
                  <a:ln>
                    <a:solidFill>
                      <a:srgbClr val="336699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itchFamily="34" charset="0"/>
                  <a:cs typeface="Raavi" pitchFamily="2"/>
                </a:rPr>
                <a:t>Cerebellum</a:t>
              </a:r>
              <a:endParaRPr lang="en-US" sz="2000" b="1" i="0" dirty="0">
                <a:ln>
                  <a:solidFill>
                    <a:srgbClr val="336699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H="1" flipV="1">
              <a:off x="4566497" y="3814767"/>
              <a:ext cx="215321" cy="36412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138650" y="1627006"/>
            <a:ext cx="3713270" cy="2167607"/>
            <a:chOff x="886210" y="1732844"/>
            <a:chExt cx="3345918" cy="2116251"/>
          </a:xfrm>
        </p:grpSpPr>
        <p:grpSp>
          <p:nvGrpSpPr>
            <p:cNvPr id="58" name="Group 57"/>
            <p:cNvGrpSpPr/>
            <p:nvPr/>
          </p:nvGrpSpPr>
          <p:grpSpPr>
            <a:xfrm>
              <a:off x="886210" y="1732844"/>
              <a:ext cx="3345918" cy="2116251"/>
              <a:chOff x="886209" y="1732842"/>
              <a:chExt cx="3345917" cy="2116249"/>
            </a:xfrm>
          </p:grpSpPr>
          <p:sp>
            <p:nvSpPr>
              <p:cNvPr id="17" name="Freeform 16"/>
              <p:cNvSpPr/>
              <p:nvPr/>
            </p:nvSpPr>
            <p:spPr bwMode="auto">
              <a:xfrm>
                <a:off x="1452484" y="2115959"/>
                <a:ext cx="1045358" cy="1048420"/>
              </a:xfrm>
              <a:custGeom>
                <a:avLst/>
                <a:gdLst>
                  <a:gd name="connsiteX0" fmla="*/ 975667 w 1045358"/>
                  <a:gd name="connsiteY0" fmla="*/ 31399 h 997876"/>
                  <a:gd name="connsiteX1" fmla="*/ 791868 w 1045358"/>
                  <a:gd name="connsiteY1" fmla="*/ 22209 h 997876"/>
                  <a:gd name="connsiteX2" fmla="*/ 626449 w 1045358"/>
                  <a:gd name="connsiteY2" fmla="*/ 86539 h 997876"/>
                  <a:gd name="connsiteX3" fmla="*/ 410485 w 1045358"/>
                  <a:gd name="connsiteY3" fmla="*/ 201413 h 997876"/>
                  <a:gd name="connsiteX4" fmla="*/ 157762 w 1045358"/>
                  <a:gd name="connsiteY4" fmla="*/ 362238 h 997876"/>
                  <a:gd name="connsiteX5" fmla="*/ 33697 w 1045358"/>
                  <a:gd name="connsiteY5" fmla="*/ 546037 h 997876"/>
                  <a:gd name="connsiteX6" fmla="*/ 15317 w 1045358"/>
                  <a:gd name="connsiteY6" fmla="*/ 780380 h 997876"/>
                  <a:gd name="connsiteX7" fmla="*/ 125597 w 1045358"/>
                  <a:gd name="connsiteY7" fmla="*/ 941204 h 997876"/>
                  <a:gd name="connsiteX8" fmla="*/ 382915 w 1045358"/>
                  <a:gd name="connsiteY8" fmla="*/ 991749 h 997876"/>
                  <a:gd name="connsiteX9" fmla="*/ 608069 w 1045358"/>
                  <a:gd name="connsiteY9" fmla="*/ 977964 h 997876"/>
                  <a:gd name="connsiteX10" fmla="*/ 782678 w 1045358"/>
                  <a:gd name="connsiteY10" fmla="*/ 886065 h 997876"/>
                  <a:gd name="connsiteX11" fmla="*/ 929717 w 1045358"/>
                  <a:gd name="connsiteY11" fmla="*/ 601176 h 997876"/>
                  <a:gd name="connsiteX12" fmla="*/ 1030807 w 1045358"/>
                  <a:gd name="connsiteY12" fmla="*/ 210603 h 997876"/>
                  <a:gd name="connsiteX13" fmla="*/ 975667 w 1045358"/>
                  <a:gd name="connsiteY13" fmla="*/ 31399 h 997876"/>
                  <a:gd name="connsiteX0" fmla="*/ 975667 w 1045358"/>
                  <a:gd name="connsiteY0" fmla="*/ 31399 h 1000939"/>
                  <a:gd name="connsiteX1" fmla="*/ 791868 w 1045358"/>
                  <a:gd name="connsiteY1" fmla="*/ 22209 h 1000939"/>
                  <a:gd name="connsiteX2" fmla="*/ 626449 w 1045358"/>
                  <a:gd name="connsiteY2" fmla="*/ 86539 h 1000939"/>
                  <a:gd name="connsiteX3" fmla="*/ 410485 w 1045358"/>
                  <a:gd name="connsiteY3" fmla="*/ 201413 h 1000939"/>
                  <a:gd name="connsiteX4" fmla="*/ 157762 w 1045358"/>
                  <a:gd name="connsiteY4" fmla="*/ 362238 h 1000939"/>
                  <a:gd name="connsiteX5" fmla="*/ 33697 w 1045358"/>
                  <a:gd name="connsiteY5" fmla="*/ 546037 h 1000939"/>
                  <a:gd name="connsiteX6" fmla="*/ 15317 w 1045358"/>
                  <a:gd name="connsiteY6" fmla="*/ 780380 h 1000939"/>
                  <a:gd name="connsiteX7" fmla="*/ 125597 w 1045358"/>
                  <a:gd name="connsiteY7" fmla="*/ 941204 h 1000939"/>
                  <a:gd name="connsiteX8" fmla="*/ 382915 w 1045358"/>
                  <a:gd name="connsiteY8" fmla="*/ 991749 h 1000939"/>
                  <a:gd name="connsiteX9" fmla="*/ 782678 w 1045358"/>
                  <a:gd name="connsiteY9" fmla="*/ 886065 h 1000939"/>
                  <a:gd name="connsiteX10" fmla="*/ 929717 w 1045358"/>
                  <a:gd name="connsiteY10" fmla="*/ 601176 h 1000939"/>
                  <a:gd name="connsiteX11" fmla="*/ 1030807 w 1045358"/>
                  <a:gd name="connsiteY11" fmla="*/ 210603 h 1000939"/>
                  <a:gd name="connsiteX12" fmla="*/ 975667 w 1045358"/>
                  <a:gd name="connsiteY12" fmla="*/ 31399 h 1000939"/>
                  <a:gd name="connsiteX0" fmla="*/ 975667 w 1045358"/>
                  <a:gd name="connsiteY0" fmla="*/ 31399 h 1048420"/>
                  <a:gd name="connsiteX1" fmla="*/ 791868 w 1045358"/>
                  <a:gd name="connsiteY1" fmla="*/ 22209 h 1048420"/>
                  <a:gd name="connsiteX2" fmla="*/ 626449 w 1045358"/>
                  <a:gd name="connsiteY2" fmla="*/ 86539 h 1048420"/>
                  <a:gd name="connsiteX3" fmla="*/ 410485 w 1045358"/>
                  <a:gd name="connsiteY3" fmla="*/ 201413 h 1048420"/>
                  <a:gd name="connsiteX4" fmla="*/ 157762 w 1045358"/>
                  <a:gd name="connsiteY4" fmla="*/ 362238 h 1048420"/>
                  <a:gd name="connsiteX5" fmla="*/ 33697 w 1045358"/>
                  <a:gd name="connsiteY5" fmla="*/ 546037 h 1048420"/>
                  <a:gd name="connsiteX6" fmla="*/ 15317 w 1045358"/>
                  <a:gd name="connsiteY6" fmla="*/ 780380 h 1048420"/>
                  <a:gd name="connsiteX7" fmla="*/ 125597 w 1045358"/>
                  <a:gd name="connsiteY7" fmla="*/ 941204 h 1048420"/>
                  <a:gd name="connsiteX8" fmla="*/ 382915 w 1045358"/>
                  <a:gd name="connsiteY8" fmla="*/ 991749 h 1048420"/>
                  <a:gd name="connsiteX9" fmla="*/ 929717 w 1045358"/>
                  <a:gd name="connsiteY9" fmla="*/ 601176 h 1048420"/>
                  <a:gd name="connsiteX10" fmla="*/ 1030807 w 1045358"/>
                  <a:gd name="connsiteY10" fmla="*/ 210603 h 1048420"/>
                  <a:gd name="connsiteX11" fmla="*/ 975667 w 1045358"/>
                  <a:gd name="connsiteY11" fmla="*/ 31399 h 104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5358" h="1048420">
                    <a:moveTo>
                      <a:pt x="975667" y="31399"/>
                    </a:moveTo>
                    <a:cubicBezTo>
                      <a:pt x="935844" y="0"/>
                      <a:pt x="850071" y="13019"/>
                      <a:pt x="791868" y="22209"/>
                    </a:cubicBezTo>
                    <a:cubicBezTo>
                      <a:pt x="733665" y="31399"/>
                      <a:pt x="690013" y="56672"/>
                      <a:pt x="626449" y="86539"/>
                    </a:cubicBezTo>
                    <a:cubicBezTo>
                      <a:pt x="562885" y="116406"/>
                      <a:pt x="488600" y="155463"/>
                      <a:pt x="410485" y="201413"/>
                    </a:cubicBezTo>
                    <a:cubicBezTo>
                      <a:pt x="332371" y="247363"/>
                      <a:pt x="220560" y="304801"/>
                      <a:pt x="157762" y="362238"/>
                    </a:cubicBezTo>
                    <a:cubicBezTo>
                      <a:pt x="94964" y="419675"/>
                      <a:pt x="57438" y="476347"/>
                      <a:pt x="33697" y="546037"/>
                    </a:cubicBezTo>
                    <a:cubicBezTo>
                      <a:pt x="9956" y="615727"/>
                      <a:pt x="0" y="714519"/>
                      <a:pt x="15317" y="780380"/>
                    </a:cubicBezTo>
                    <a:cubicBezTo>
                      <a:pt x="30634" y="846241"/>
                      <a:pt x="64331" y="905976"/>
                      <a:pt x="125597" y="941204"/>
                    </a:cubicBezTo>
                    <a:cubicBezTo>
                      <a:pt x="186863" y="976432"/>
                      <a:pt x="248895" y="1048420"/>
                      <a:pt x="382915" y="991749"/>
                    </a:cubicBezTo>
                    <a:cubicBezTo>
                      <a:pt x="516935" y="935078"/>
                      <a:pt x="821735" y="731367"/>
                      <a:pt x="929717" y="601176"/>
                    </a:cubicBezTo>
                    <a:cubicBezTo>
                      <a:pt x="1037699" y="470985"/>
                      <a:pt x="1016256" y="303268"/>
                      <a:pt x="1030807" y="210603"/>
                    </a:cubicBezTo>
                    <a:cubicBezTo>
                      <a:pt x="1045358" y="117938"/>
                      <a:pt x="1015490" y="62798"/>
                      <a:pt x="975667" y="31399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 bwMode="auto">
              <a:xfrm>
                <a:off x="2454956" y="2145825"/>
                <a:ext cx="699202" cy="523828"/>
              </a:xfrm>
              <a:custGeom>
                <a:avLst/>
                <a:gdLst>
                  <a:gd name="connsiteX0" fmla="*/ 46716 w 676993"/>
                  <a:gd name="connsiteY0" fmla="*/ 19912 h 676994"/>
                  <a:gd name="connsiteX1" fmla="*/ 65096 w 676993"/>
                  <a:gd name="connsiteY1" fmla="*/ 125597 h 676994"/>
                  <a:gd name="connsiteX2" fmla="*/ 28336 w 676993"/>
                  <a:gd name="connsiteY2" fmla="*/ 318586 h 676994"/>
                  <a:gd name="connsiteX3" fmla="*/ 9956 w 676993"/>
                  <a:gd name="connsiteY3" fmla="*/ 428865 h 676994"/>
                  <a:gd name="connsiteX4" fmla="*/ 88070 w 676993"/>
                  <a:gd name="connsiteY4" fmla="*/ 474815 h 676994"/>
                  <a:gd name="connsiteX5" fmla="*/ 248895 w 676993"/>
                  <a:gd name="connsiteY5" fmla="*/ 502385 h 676994"/>
                  <a:gd name="connsiteX6" fmla="*/ 368364 w 676993"/>
                  <a:gd name="connsiteY6" fmla="*/ 580499 h 676994"/>
                  <a:gd name="connsiteX7" fmla="*/ 432694 w 676993"/>
                  <a:gd name="connsiteY7" fmla="*/ 667804 h 676994"/>
                  <a:gd name="connsiteX8" fmla="*/ 538378 w 676993"/>
                  <a:gd name="connsiteY8" fmla="*/ 635639 h 676994"/>
                  <a:gd name="connsiteX9" fmla="*/ 657847 w 676993"/>
                  <a:gd name="connsiteY9" fmla="*/ 484005 h 676994"/>
                  <a:gd name="connsiteX10" fmla="*/ 653252 w 676993"/>
                  <a:gd name="connsiteY10" fmla="*/ 346156 h 676994"/>
                  <a:gd name="connsiteX11" fmla="*/ 524593 w 676993"/>
                  <a:gd name="connsiteY11" fmla="*/ 194521 h 676994"/>
                  <a:gd name="connsiteX12" fmla="*/ 391339 w 676993"/>
                  <a:gd name="connsiteY12" fmla="*/ 102622 h 676994"/>
                  <a:gd name="connsiteX13" fmla="*/ 235110 w 676993"/>
                  <a:gd name="connsiteY13" fmla="*/ 33697 h 676994"/>
                  <a:gd name="connsiteX14" fmla="*/ 101855 w 676993"/>
                  <a:gd name="connsiteY14" fmla="*/ 6127 h 676994"/>
                  <a:gd name="connsiteX15" fmla="*/ 46716 w 676993"/>
                  <a:gd name="connsiteY15" fmla="*/ 19912 h 676994"/>
                  <a:gd name="connsiteX0" fmla="*/ 46716 w 676993"/>
                  <a:gd name="connsiteY0" fmla="*/ 19912 h 690013"/>
                  <a:gd name="connsiteX1" fmla="*/ 65096 w 676993"/>
                  <a:gd name="connsiteY1" fmla="*/ 125597 h 690013"/>
                  <a:gd name="connsiteX2" fmla="*/ 28336 w 676993"/>
                  <a:gd name="connsiteY2" fmla="*/ 318586 h 690013"/>
                  <a:gd name="connsiteX3" fmla="*/ 9956 w 676993"/>
                  <a:gd name="connsiteY3" fmla="*/ 428865 h 690013"/>
                  <a:gd name="connsiteX4" fmla="*/ 88070 w 676993"/>
                  <a:gd name="connsiteY4" fmla="*/ 474815 h 690013"/>
                  <a:gd name="connsiteX5" fmla="*/ 248895 w 676993"/>
                  <a:gd name="connsiteY5" fmla="*/ 502385 h 690013"/>
                  <a:gd name="connsiteX6" fmla="*/ 432694 w 676993"/>
                  <a:gd name="connsiteY6" fmla="*/ 667804 h 690013"/>
                  <a:gd name="connsiteX7" fmla="*/ 538378 w 676993"/>
                  <a:gd name="connsiteY7" fmla="*/ 635639 h 690013"/>
                  <a:gd name="connsiteX8" fmla="*/ 657847 w 676993"/>
                  <a:gd name="connsiteY8" fmla="*/ 484005 h 690013"/>
                  <a:gd name="connsiteX9" fmla="*/ 653252 w 676993"/>
                  <a:gd name="connsiteY9" fmla="*/ 346156 h 690013"/>
                  <a:gd name="connsiteX10" fmla="*/ 524593 w 676993"/>
                  <a:gd name="connsiteY10" fmla="*/ 194521 h 690013"/>
                  <a:gd name="connsiteX11" fmla="*/ 391339 w 676993"/>
                  <a:gd name="connsiteY11" fmla="*/ 102622 h 690013"/>
                  <a:gd name="connsiteX12" fmla="*/ 235110 w 676993"/>
                  <a:gd name="connsiteY12" fmla="*/ 33697 h 690013"/>
                  <a:gd name="connsiteX13" fmla="*/ 101855 w 676993"/>
                  <a:gd name="connsiteY13" fmla="*/ 6127 h 690013"/>
                  <a:gd name="connsiteX14" fmla="*/ 46716 w 676993"/>
                  <a:gd name="connsiteY14" fmla="*/ 19912 h 690013"/>
                  <a:gd name="connsiteX0" fmla="*/ 46716 w 676993"/>
                  <a:gd name="connsiteY0" fmla="*/ 19912 h 638702"/>
                  <a:gd name="connsiteX1" fmla="*/ 65096 w 676993"/>
                  <a:gd name="connsiteY1" fmla="*/ 125597 h 638702"/>
                  <a:gd name="connsiteX2" fmla="*/ 28336 w 676993"/>
                  <a:gd name="connsiteY2" fmla="*/ 318586 h 638702"/>
                  <a:gd name="connsiteX3" fmla="*/ 9956 w 676993"/>
                  <a:gd name="connsiteY3" fmla="*/ 428865 h 638702"/>
                  <a:gd name="connsiteX4" fmla="*/ 88070 w 676993"/>
                  <a:gd name="connsiteY4" fmla="*/ 474815 h 638702"/>
                  <a:gd name="connsiteX5" fmla="*/ 248895 w 676993"/>
                  <a:gd name="connsiteY5" fmla="*/ 502385 h 638702"/>
                  <a:gd name="connsiteX6" fmla="*/ 538378 w 676993"/>
                  <a:gd name="connsiteY6" fmla="*/ 635639 h 638702"/>
                  <a:gd name="connsiteX7" fmla="*/ 657847 w 676993"/>
                  <a:gd name="connsiteY7" fmla="*/ 484005 h 638702"/>
                  <a:gd name="connsiteX8" fmla="*/ 653252 w 676993"/>
                  <a:gd name="connsiteY8" fmla="*/ 346156 h 638702"/>
                  <a:gd name="connsiteX9" fmla="*/ 524593 w 676993"/>
                  <a:gd name="connsiteY9" fmla="*/ 194521 h 638702"/>
                  <a:gd name="connsiteX10" fmla="*/ 391339 w 676993"/>
                  <a:gd name="connsiteY10" fmla="*/ 102622 h 638702"/>
                  <a:gd name="connsiteX11" fmla="*/ 235110 w 676993"/>
                  <a:gd name="connsiteY11" fmla="*/ 33697 h 638702"/>
                  <a:gd name="connsiteX12" fmla="*/ 101855 w 676993"/>
                  <a:gd name="connsiteY12" fmla="*/ 6127 h 638702"/>
                  <a:gd name="connsiteX13" fmla="*/ 46716 w 676993"/>
                  <a:gd name="connsiteY13" fmla="*/ 19912 h 638702"/>
                  <a:gd name="connsiteX0" fmla="*/ 46716 w 725240"/>
                  <a:gd name="connsiteY0" fmla="*/ 19912 h 510043"/>
                  <a:gd name="connsiteX1" fmla="*/ 65096 w 725240"/>
                  <a:gd name="connsiteY1" fmla="*/ 125597 h 510043"/>
                  <a:gd name="connsiteX2" fmla="*/ 28336 w 725240"/>
                  <a:gd name="connsiteY2" fmla="*/ 318586 h 510043"/>
                  <a:gd name="connsiteX3" fmla="*/ 9956 w 725240"/>
                  <a:gd name="connsiteY3" fmla="*/ 428865 h 510043"/>
                  <a:gd name="connsiteX4" fmla="*/ 88070 w 725240"/>
                  <a:gd name="connsiteY4" fmla="*/ 474815 h 510043"/>
                  <a:gd name="connsiteX5" fmla="*/ 248895 w 725240"/>
                  <a:gd name="connsiteY5" fmla="*/ 502385 h 510043"/>
                  <a:gd name="connsiteX6" fmla="*/ 657847 w 725240"/>
                  <a:gd name="connsiteY6" fmla="*/ 484005 h 510043"/>
                  <a:gd name="connsiteX7" fmla="*/ 653252 w 725240"/>
                  <a:gd name="connsiteY7" fmla="*/ 346156 h 510043"/>
                  <a:gd name="connsiteX8" fmla="*/ 524593 w 725240"/>
                  <a:gd name="connsiteY8" fmla="*/ 194521 h 510043"/>
                  <a:gd name="connsiteX9" fmla="*/ 391339 w 725240"/>
                  <a:gd name="connsiteY9" fmla="*/ 102622 h 510043"/>
                  <a:gd name="connsiteX10" fmla="*/ 235110 w 725240"/>
                  <a:gd name="connsiteY10" fmla="*/ 33697 h 510043"/>
                  <a:gd name="connsiteX11" fmla="*/ 101855 w 725240"/>
                  <a:gd name="connsiteY11" fmla="*/ 6127 h 510043"/>
                  <a:gd name="connsiteX12" fmla="*/ 46716 w 725240"/>
                  <a:gd name="connsiteY12" fmla="*/ 19912 h 510043"/>
                  <a:gd name="connsiteX0" fmla="*/ 46716 w 699202"/>
                  <a:gd name="connsiteY0" fmla="*/ 19912 h 523828"/>
                  <a:gd name="connsiteX1" fmla="*/ 65096 w 699202"/>
                  <a:gd name="connsiteY1" fmla="*/ 125597 h 523828"/>
                  <a:gd name="connsiteX2" fmla="*/ 28336 w 699202"/>
                  <a:gd name="connsiteY2" fmla="*/ 318586 h 523828"/>
                  <a:gd name="connsiteX3" fmla="*/ 9956 w 699202"/>
                  <a:gd name="connsiteY3" fmla="*/ 428865 h 523828"/>
                  <a:gd name="connsiteX4" fmla="*/ 88070 w 699202"/>
                  <a:gd name="connsiteY4" fmla="*/ 474815 h 523828"/>
                  <a:gd name="connsiteX5" fmla="*/ 248895 w 699202"/>
                  <a:gd name="connsiteY5" fmla="*/ 502385 h 523828"/>
                  <a:gd name="connsiteX6" fmla="*/ 653252 w 699202"/>
                  <a:gd name="connsiteY6" fmla="*/ 346156 h 523828"/>
                  <a:gd name="connsiteX7" fmla="*/ 524593 w 699202"/>
                  <a:gd name="connsiteY7" fmla="*/ 194521 h 523828"/>
                  <a:gd name="connsiteX8" fmla="*/ 391339 w 699202"/>
                  <a:gd name="connsiteY8" fmla="*/ 102622 h 523828"/>
                  <a:gd name="connsiteX9" fmla="*/ 235110 w 699202"/>
                  <a:gd name="connsiteY9" fmla="*/ 33697 h 523828"/>
                  <a:gd name="connsiteX10" fmla="*/ 101855 w 699202"/>
                  <a:gd name="connsiteY10" fmla="*/ 6127 h 523828"/>
                  <a:gd name="connsiteX11" fmla="*/ 46716 w 699202"/>
                  <a:gd name="connsiteY11" fmla="*/ 19912 h 52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99202" h="523828">
                    <a:moveTo>
                      <a:pt x="46716" y="19912"/>
                    </a:moveTo>
                    <a:cubicBezTo>
                      <a:pt x="40590" y="39824"/>
                      <a:pt x="68159" y="75818"/>
                      <a:pt x="65096" y="125597"/>
                    </a:cubicBezTo>
                    <a:cubicBezTo>
                      <a:pt x="62033" y="175376"/>
                      <a:pt x="37526" y="268041"/>
                      <a:pt x="28336" y="318586"/>
                    </a:cubicBezTo>
                    <a:cubicBezTo>
                      <a:pt x="19146" y="369131"/>
                      <a:pt x="0" y="402827"/>
                      <a:pt x="9956" y="428865"/>
                    </a:cubicBezTo>
                    <a:cubicBezTo>
                      <a:pt x="19912" y="454903"/>
                      <a:pt x="48247" y="462562"/>
                      <a:pt x="88070" y="474815"/>
                    </a:cubicBezTo>
                    <a:cubicBezTo>
                      <a:pt x="127893" y="487068"/>
                      <a:pt x="154698" y="523828"/>
                      <a:pt x="248895" y="502385"/>
                    </a:cubicBezTo>
                    <a:cubicBezTo>
                      <a:pt x="343092" y="480942"/>
                      <a:pt x="607302" y="397467"/>
                      <a:pt x="653252" y="346156"/>
                    </a:cubicBezTo>
                    <a:cubicBezTo>
                      <a:pt x="699202" y="294845"/>
                      <a:pt x="568245" y="235110"/>
                      <a:pt x="524593" y="194521"/>
                    </a:cubicBezTo>
                    <a:cubicBezTo>
                      <a:pt x="480941" y="153932"/>
                      <a:pt x="439586" y="129426"/>
                      <a:pt x="391339" y="102622"/>
                    </a:cubicBezTo>
                    <a:cubicBezTo>
                      <a:pt x="343092" y="75818"/>
                      <a:pt x="283357" y="49780"/>
                      <a:pt x="235110" y="33697"/>
                    </a:cubicBezTo>
                    <a:cubicBezTo>
                      <a:pt x="186863" y="17615"/>
                      <a:pt x="134786" y="9956"/>
                      <a:pt x="101855" y="6127"/>
                    </a:cubicBezTo>
                    <a:cubicBezTo>
                      <a:pt x="68924" y="2298"/>
                      <a:pt x="52842" y="0"/>
                      <a:pt x="46716" y="19912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 bwMode="auto">
              <a:xfrm>
                <a:off x="2826382" y="2623703"/>
                <a:ext cx="425036" cy="772722"/>
              </a:xfrm>
              <a:custGeom>
                <a:avLst/>
                <a:gdLst>
                  <a:gd name="connsiteX0" fmla="*/ 323180 w 425036"/>
                  <a:gd name="connsiteY0" fmla="*/ 6127 h 772722"/>
                  <a:gd name="connsiteX1" fmla="*/ 180736 w 425036"/>
                  <a:gd name="connsiteY1" fmla="*/ 212901 h 772722"/>
                  <a:gd name="connsiteX2" fmla="*/ 38292 w 425036"/>
                  <a:gd name="connsiteY2" fmla="*/ 433459 h 772722"/>
                  <a:gd name="connsiteX3" fmla="*/ 29102 w 425036"/>
                  <a:gd name="connsiteY3" fmla="*/ 566714 h 772722"/>
                  <a:gd name="connsiteX4" fmla="*/ 212901 w 425036"/>
                  <a:gd name="connsiteY4" fmla="*/ 722943 h 772722"/>
                  <a:gd name="connsiteX5" fmla="*/ 304800 w 425036"/>
                  <a:gd name="connsiteY5" fmla="*/ 750513 h 772722"/>
                  <a:gd name="connsiteX6" fmla="*/ 410485 w 425036"/>
                  <a:gd name="connsiteY6" fmla="*/ 589689 h 772722"/>
                  <a:gd name="connsiteX7" fmla="*/ 392105 w 425036"/>
                  <a:gd name="connsiteY7" fmla="*/ 415080 h 772722"/>
                  <a:gd name="connsiteX8" fmla="*/ 410485 w 425036"/>
                  <a:gd name="connsiteY8" fmla="*/ 176141 h 772722"/>
                  <a:gd name="connsiteX9" fmla="*/ 323180 w 425036"/>
                  <a:gd name="connsiteY9" fmla="*/ 6127 h 7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036" h="772722">
                    <a:moveTo>
                      <a:pt x="323180" y="6127"/>
                    </a:moveTo>
                    <a:cubicBezTo>
                      <a:pt x="284889" y="12254"/>
                      <a:pt x="228217" y="141679"/>
                      <a:pt x="180736" y="212901"/>
                    </a:cubicBezTo>
                    <a:cubicBezTo>
                      <a:pt x="133255" y="284123"/>
                      <a:pt x="63564" y="374490"/>
                      <a:pt x="38292" y="433459"/>
                    </a:cubicBezTo>
                    <a:cubicBezTo>
                      <a:pt x="13020" y="492428"/>
                      <a:pt x="0" y="518467"/>
                      <a:pt x="29102" y="566714"/>
                    </a:cubicBezTo>
                    <a:cubicBezTo>
                      <a:pt x="58204" y="614961"/>
                      <a:pt x="166951" y="692310"/>
                      <a:pt x="212901" y="722943"/>
                    </a:cubicBezTo>
                    <a:cubicBezTo>
                      <a:pt x="258851" y="753576"/>
                      <a:pt x="271869" y="772722"/>
                      <a:pt x="304800" y="750513"/>
                    </a:cubicBezTo>
                    <a:cubicBezTo>
                      <a:pt x="337731" y="728304"/>
                      <a:pt x="395934" y="645594"/>
                      <a:pt x="410485" y="589689"/>
                    </a:cubicBezTo>
                    <a:cubicBezTo>
                      <a:pt x="425036" y="533784"/>
                      <a:pt x="392105" y="484005"/>
                      <a:pt x="392105" y="415080"/>
                    </a:cubicBezTo>
                    <a:cubicBezTo>
                      <a:pt x="392105" y="346155"/>
                      <a:pt x="421207" y="245066"/>
                      <a:pt x="410485" y="176141"/>
                    </a:cubicBezTo>
                    <a:cubicBezTo>
                      <a:pt x="399763" y="107216"/>
                      <a:pt x="361471" y="0"/>
                      <a:pt x="323180" y="6127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025224" y="1732842"/>
                <a:ext cx="1021321" cy="838902"/>
                <a:chOff x="1096662" y="1447090"/>
                <a:chExt cx="1021321" cy="838902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096662" y="1447090"/>
                  <a:ext cx="1021321" cy="631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i="0" dirty="0" smtClean="0">
                      <a:solidFill>
                        <a:srgbClr val="006699"/>
                      </a:solidFill>
                      <a:latin typeface="Arial Narrow" pitchFamily="34" charset="0"/>
                      <a:cs typeface="Raavi" pitchFamily="2"/>
                    </a:rPr>
                    <a:t>Frontal lobe</a:t>
                  </a:r>
                  <a:endParaRPr lang="en-US" sz="1800" i="0" dirty="0">
                    <a:solidFill>
                      <a:srgbClr val="006699"/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 bwMode="auto">
                <a:xfrm>
                  <a:off x="1607322" y="1928803"/>
                  <a:ext cx="321472" cy="357189"/>
                </a:xfrm>
                <a:prstGeom prst="straightConnector1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2786051" y="1754754"/>
                <a:ext cx="1446075" cy="674114"/>
                <a:chOff x="-285783" y="1611878"/>
                <a:chExt cx="1446075" cy="674114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-207480" y="1611878"/>
                  <a:ext cx="1367772" cy="3605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i="0" dirty="0" smtClean="0">
                      <a:solidFill>
                        <a:srgbClr val="006699"/>
                      </a:solidFill>
                      <a:latin typeface="Arial Narrow" pitchFamily="34" charset="0"/>
                      <a:cs typeface="Raavi" pitchFamily="2"/>
                    </a:rPr>
                    <a:t>Parietal lobe</a:t>
                  </a:r>
                  <a:endParaRPr lang="en-US" sz="1800" i="0" dirty="0">
                    <a:solidFill>
                      <a:srgbClr val="006699"/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  <p:cxnSp>
              <p:nvCxnSpPr>
                <p:cNvPr id="45" name="Straight Arrow Connector 44"/>
                <p:cNvCxnSpPr/>
                <p:nvPr/>
              </p:nvCxnSpPr>
              <p:spPr bwMode="auto">
                <a:xfrm flipH="1">
                  <a:off x="-285783" y="2002949"/>
                  <a:ext cx="400279" cy="283043"/>
                </a:xfrm>
                <a:prstGeom prst="straightConnector1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3067091" y="3036587"/>
                <a:ext cx="1067850" cy="800984"/>
                <a:chOff x="-290495" y="2220275"/>
                <a:chExt cx="1067850" cy="800984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-122179" y="2390242"/>
                  <a:ext cx="899534" cy="631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i="0" dirty="0" smtClean="0">
                      <a:solidFill>
                        <a:srgbClr val="006699"/>
                      </a:solidFill>
                      <a:latin typeface="Arial Narrow" pitchFamily="34" charset="0"/>
                      <a:cs typeface="Raavi" pitchFamily="2"/>
                    </a:rPr>
                    <a:t>Occipital lobe</a:t>
                  </a:r>
                  <a:endParaRPr lang="en-US" sz="1800" i="0" dirty="0">
                    <a:solidFill>
                      <a:srgbClr val="006699"/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  <p:cxnSp>
              <p:nvCxnSpPr>
                <p:cNvPr id="50" name="Straight Arrow Connector 49"/>
                <p:cNvCxnSpPr/>
                <p:nvPr/>
              </p:nvCxnSpPr>
              <p:spPr bwMode="auto">
                <a:xfrm flipH="1" flipV="1">
                  <a:off x="-290495" y="2220275"/>
                  <a:ext cx="481148" cy="286890"/>
                </a:xfrm>
                <a:prstGeom prst="straightConnector1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886209" y="2928934"/>
                <a:ext cx="1709625" cy="920157"/>
                <a:chOff x="1029085" y="1612556"/>
                <a:chExt cx="1709625" cy="920157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029085" y="1901696"/>
                  <a:ext cx="915142" cy="6310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800" i="0" dirty="0" smtClean="0">
                      <a:solidFill>
                        <a:srgbClr val="006699"/>
                      </a:solidFill>
                      <a:latin typeface="Arial Narrow" pitchFamily="34" charset="0"/>
                      <a:cs typeface="Raavi" pitchFamily="2"/>
                    </a:rPr>
                    <a:t>Temporal lobe</a:t>
                  </a:r>
                  <a:endParaRPr lang="en-US" sz="1800" i="0" dirty="0">
                    <a:solidFill>
                      <a:srgbClr val="006699"/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  <p:cxnSp>
              <p:nvCxnSpPr>
                <p:cNvPr id="54" name="Straight Arrow Connector 53"/>
                <p:cNvCxnSpPr/>
                <p:nvPr/>
              </p:nvCxnSpPr>
              <p:spPr bwMode="auto">
                <a:xfrm flipV="1">
                  <a:off x="1881454" y="1612556"/>
                  <a:ext cx="857256" cy="398980"/>
                </a:xfrm>
                <a:prstGeom prst="straightConnector1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</p:grpSp>
        <p:sp>
          <p:nvSpPr>
            <p:cNvPr id="61" name="Freeform 60"/>
            <p:cNvSpPr/>
            <p:nvPr/>
          </p:nvSpPr>
          <p:spPr bwMode="auto">
            <a:xfrm>
              <a:off x="2035175" y="2576513"/>
              <a:ext cx="1063625" cy="515939"/>
            </a:xfrm>
            <a:custGeom>
              <a:avLst/>
              <a:gdLst>
                <a:gd name="connsiteX0" fmla="*/ 3175 w 1063625"/>
                <a:gd name="connsiteY0" fmla="*/ 490538 h 515938"/>
                <a:gd name="connsiteX1" fmla="*/ 212725 w 1063625"/>
                <a:gd name="connsiteY1" fmla="*/ 328613 h 515938"/>
                <a:gd name="connsiteX2" fmla="*/ 431800 w 1063625"/>
                <a:gd name="connsiteY2" fmla="*/ 157163 h 515938"/>
                <a:gd name="connsiteX3" fmla="*/ 555625 w 1063625"/>
                <a:gd name="connsiteY3" fmla="*/ 109538 h 515938"/>
                <a:gd name="connsiteX4" fmla="*/ 755650 w 1063625"/>
                <a:gd name="connsiteY4" fmla="*/ 109538 h 515938"/>
                <a:gd name="connsiteX5" fmla="*/ 936625 w 1063625"/>
                <a:gd name="connsiteY5" fmla="*/ 42863 h 515938"/>
                <a:gd name="connsiteX6" fmla="*/ 1031875 w 1063625"/>
                <a:gd name="connsiteY6" fmla="*/ 4763 h 515938"/>
                <a:gd name="connsiteX7" fmla="*/ 1041400 w 1063625"/>
                <a:gd name="connsiteY7" fmla="*/ 71438 h 515938"/>
                <a:gd name="connsiteX8" fmla="*/ 898525 w 1063625"/>
                <a:gd name="connsiteY8" fmla="*/ 309563 h 515938"/>
                <a:gd name="connsiteX9" fmla="*/ 803275 w 1063625"/>
                <a:gd name="connsiteY9" fmla="*/ 414338 h 515938"/>
                <a:gd name="connsiteX10" fmla="*/ 517525 w 1063625"/>
                <a:gd name="connsiteY10" fmla="*/ 481013 h 515938"/>
                <a:gd name="connsiteX11" fmla="*/ 193675 w 1063625"/>
                <a:gd name="connsiteY11" fmla="*/ 481013 h 515938"/>
                <a:gd name="connsiteX12" fmla="*/ 3175 w 1063625"/>
                <a:gd name="connsiteY12" fmla="*/ 490538 h 51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3625" h="515938">
                  <a:moveTo>
                    <a:pt x="3175" y="490538"/>
                  </a:moveTo>
                  <a:cubicBezTo>
                    <a:pt x="6350" y="465138"/>
                    <a:pt x="212725" y="328613"/>
                    <a:pt x="212725" y="328613"/>
                  </a:cubicBezTo>
                  <a:cubicBezTo>
                    <a:pt x="284162" y="273051"/>
                    <a:pt x="374650" y="193676"/>
                    <a:pt x="431800" y="157163"/>
                  </a:cubicBezTo>
                  <a:cubicBezTo>
                    <a:pt x="488950" y="120651"/>
                    <a:pt x="501650" y="117475"/>
                    <a:pt x="555625" y="109538"/>
                  </a:cubicBezTo>
                  <a:cubicBezTo>
                    <a:pt x="609600" y="101601"/>
                    <a:pt x="692150" y="120651"/>
                    <a:pt x="755650" y="109538"/>
                  </a:cubicBezTo>
                  <a:cubicBezTo>
                    <a:pt x="819150" y="98426"/>
                    <a:pt x="890588" y="60325"/>
                    <a:pt x="936625" y="42863"/>
                  </a:cubicBezTo>
                  <a:cubicBezTo>
                    <a:pt x="982662" y="25401"/>
                    <a:pt x="1014412" y="0"/>
                    <a:pt x="1031875" y="4763"/>
                  </a:cubicBezTo>
                  <a:cubicBezTo>
                    <a:pt x="1049338" y="9526"/>
                    <a:pt x="1063625" y="20638"/>
                    <a:pt x="1041400" y="71438"/>
                  </a:cubicBezTo>
                  <a:cubicBezTo>
                    <a:pt x="1019175" y="122238"/>
                    <a:pt x="938213" y="252413"/>
                    <a:pt x="898525" y="309563"/>
                  </a:cubicBezTo>
                  <a:cubicBezTo>
                    <a:pt x="858838" y="366713"/>
                    <a:pt x="866775" y="385763"/>
                    <a:pt x="803275" y="414338"/>
                  </a:cubicBezTo>
                  <a:cubicBezTo>
                    <a:pt x="739775" y="442913"/>
                    <a:pt x="619125" y="469901"/>
                    <a:pt x="517525" y="481013"/>
                  </a:cubicBezTo>
                  <a:cubicBezTo>
                    <a:pt x="415925" y="492126"/>
                    <a:pt x="279400" y="477838"/>
                    <a:pt x="193675" y="481013"/>
                  </a:cubicBezTo>
                  <a:cubicBezTo>
                    <a:pt x="107950" y="484188"/>
                    <a:pt x="0" y="515938"/>
                    <a:pt x="3175" y="490538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33029" y="1196752"/>
            <a:ext cx="2293206" cy="780228"/>
            <a:chOff x="4661977" y="3903581"/>
            <a:chExt cx="2293206" cy="780228"/>
          </a:xfrm>
        </p:grpSpPr>
        <p:sp>
          <p:nvSpPr>
            <p:cNvPr id="35" name="TextBox 34"/>
            <p:cNvSpPr txBox="1"/>
            <p:nvPr/>
          </p:nvSpPr>
          <p:spPr>
            <a:xfrm>
              <a:off x="4661977" y="3903581"/>
              <a:ext cx="22932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i="0" dirty="0" smtClean="0">
                  <a:ln w="9525">
                    <a:solidFill>
                      <a:srgbClr val="336699"/>
                    </a:solidFill>
                    <a:prstDash val="solid"/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itchFamily="34" charset="0"/>
                  <a:cs typeface="Raavi" pitchFamily="2"/>
                </a:rPr>
                <a:t>Cerebral hemisphere</a:t>
              </a:r>
              <a:endParaRPr lang="en-US" sz="2000" b="1" i="0" dirty="0">
                <a:ln w="9525">
                  <a:solidFill>
                    <a:srgbClr val="336699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36" name="Straight Arrow Connector 35"/>
            <p:cNvCxnSpPr>
              <a:stCxn id="35" idx="2"/>
              <a:endCxn id="7" idx="9"/>
            </p:cNvCxnSpPr>
            <p:nvPr/>
          </p:nvCxnSpPr>
          <p:spPr bwMode="auto">
            <a:xfrm flipH="1">
              <a:off x="5801142" y="4303691"/>
              <a:ext cx="7438" cy="38011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73" name="TextBox 72"/>
          <p:cNvSpPr txBox="1"/>
          <p:nvPr/>
        </p:nvSpPr>
        <p:spPr>
          <a:xfrm>
            <a:off x="4012001" y="908720"/>
            <a:ext cx="4952487" cy="54938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Cerebral hemispheres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Constitute about 85% of the dry weight of the brain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Has a highly convoluted surface of ridges (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gyri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 and valleys (sulci)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Conventionally separated into four regions: frontal, parietal, temporal &amp; occipital</a:t>
            </a:r>
          </a:p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Brainstem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Consists of the medulla, pons and midbrain (in ascending order)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Is the target or the source of all the cranial nerves and has numerous important functions</a:t>
            </a:r>
          </a:p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Cerebellum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 hindbrain structure attached to the brainstem</a:t>
            </a:r>
          </a:p>
          <a:p>
            <a:pPr marL="271463" lvl="1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Plays an important role in motor co-ordination, balance and posture </a:t>
            </a:r>
          </a:p>
          <a:p>
            <a:pPr marL="0" lvl="1"/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Spinal cord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Extends down from the medulla and essentially acts as a conduit for neural transmission but can coordinate some reflex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07504" y="894432"/>
            <a:ext cx="850101" cy="1668699"/>
            <a:chOff x="247433" y="1772821"/>
            <a:chExt cx="1594858" cy="3040924"/>
          </a:xfrm>
        </p:grpSpPr>
        <p:sp>
          <p:nvSpPr>
            <p:cNvPr id="61" name="Freeform 60"/>
            <p:cNvSpPr>
              <a:spLocks noChangeAspect="1"/>
            </p:cNvSpPr>
            <p:nvPr/>
          </p:nvSpPr>
          <p:spPr bwMode="auto">
            <a:xfrm>
              <a:off x="789888" y="2296968"/>
              <a:ext cx="566947" cy="2516777"/>
            </a:xfrm>
            <a:custGeom>
              <a:avLst/>
              <a:gdLst>
                <a:gd name="connsiteX0" fmla="*/ 510639 w 666997"/>
                <a:gd name="connsiteY0" fmla="*/ 389907 h 2960914"/>
                <a:gd name="connsiteX1" fmla="*/ 427512 w 666997"/>
                <a:gd name="connsiteY1" fmla="*/ 294904 h 2960914"/>
                <a:gd name="connsiteX2" fmla="*/ 415636 w 666997"/>
                <a:gd name="connsiteY2" fmla="*/ 176151 h 2960914"/>
                <a:gd name="connsiteX3" fmla="*/ 403761 w 666997"/>
                <a:gd name="connsiteY3" fmla="*/ 81148 h 2960914"/>
                <a:gd name="connsiteX4" fmla="*/ 273133 w 666997"/>
                <a:gd name="connsiteY4" fmla="*/ 9896 h 2960914"/>
                <a:gd name="connsiteX5" fmla="*/ 142504 w 666997"/>
                <a:gd name="connsiteY5" fmla="*/ 21772 h 2960914"/>
                <a:gd name="connsiteX6" fmla="*/ 35626 w 666997"/>
                <a:gd name="connsiteY6" fmla="*/ 104899 h 2960914"/>
                <a:gd name="connsiteX7" fmla="*/ 0 w 666997"/>
                <a:gd name="connsiteY7" fmla="*/ 247403 h 2960914"/>
                <a:gd name="connsiteX8" fmla="*/ 35626 w 666997"/>
                <a:gd name="connsiteY8" fmla="*/ 306779 h 2960914"/>
                <a:gd name="connsiteX9" fmla="*/ 106878 w 666997"/>
                <a:gd name="connsiteY9" fmla="*/ 318655 h 2960914"/>
                <a:gd name="connsiteX10" fmla="*/ 142504 w 666997"/>
                <a:gd name="connsiteY10" fmla="*/ 306779 h 2960914"/>
                <a:gd name="connsiteX11" fmla="*/ 190005 w 666997"/>
                <a:gd name="connsiteY11" fmla="*/ 389907 h 2960914"/>
                <a:gd name="connsiteX12" fmla="*/ 142504 w 666997"/>
                <a:gd name="connsiteY12" fmla="*/ 425533 h 2960914"/>
                <a:gd name="connsiteX13" fmla="*/ 142504 w 666997"/>
                <a:gd name="connsiteY13" fmla="*/ 544286 h 2960914"/>
                <a:gd name="connsiteX14" fmla="*/ 166255 w 666997"/>
                <a:gd name="connsiteY14" fmla="*/ 651164 h 2960914"/>
                <a:gd name="connsiteX15" fmla="*/ 261257 w 666997"/>
                <a:gd name="connsiteY15" fmla="*/ 710541 h 2960914"/>
                <a:gd name="connsiteX16" fmla="*/ 285008 w 666997"/>
                <a:gd name="connsiteY16" fmla="*/ 793668 h 2960914"/>
                <a:gd name="connsiteX17" fmla="*/ 391886 w 666997"/>
                <a:gd name="connsiteY17" fmla="*/ 1007424 h 2960914"/>
                <a:gd name="connsiteX18" fmla="*/ 380010 w 666997"/>
                <a:gd name="connsiteY18" fmla="*/ 1209304 h 2960914"/>
                <a:gd name="connsiteX19" fmla="*/ 320634 w 666997"/>
                <a:gd name="connsiteY19" fmla="*/ 1423060 h 2960914"/>
                <a:gd name="connsiteX20" fmla="*/ 320634 w 666997"/>
                <a:gd name="connsiteY20" fmla="*/ 1743694 h 2960914"/>
                <a:gd name="connsiteX21" fmla="*/ 380010 w 666997"/>
                <a:gd name="connsiteY21" fmla="*/ 1945574 h 2960914"/>
                <a:gd name="connsiteX22" fmla="*/ 510639 w 666997"/>
                <a:gd name="connsiteY22" fmla="*/ 2432463 h 2960914"/>
                <a:gd name="connsiteX23" fmla="*/ 558140 w 666997"/>
                <a:gd name="connsiteY23" fmla="*/ 2859974 h 2960914"/>
                <a:gd name="connsiteX24" fmla="*/ 617517 w 666997"/>
                <a:gd name="connsiteY24" fmla="*/ 2931226 h 2960914"/>
                <a:gd name="connsiteX25" fmla="*/ 665018 w 666997"/>
                <a:gd name="connsiteY25" fmla="*/ 2895600 h 2960914"/>
                <a:gd name="connsiteX26" fmla="*/ 629392 w 666997"/>
                <a:gd name="connsiteY26" fmla="*/ 2539341 h 2960914"/>
                <a:gd name="connsiteX27" fmla="*/ 534390 w 666997"/>
                <a:gd name="connsiteY27" fmla="*/ 2076203 h 2960914"/>
                <a:gd name="connsiteX28" fmla="*/ 486888 w 666997"/>
                <a:gd name="connsiteY28" fmla="*/ 1874322 h 2960914"/>
                <a:gd name="connsiteX29" fmla="*/ 427512 w 666997"/>
                <a:gd name="connsiteY29" fmla="*/ 1708068 h 2960914"/>
                <a:gd name="connsiteX30" fmla="*/ 439387 w 666997"/>
                <a:gd name="connsiteY30" fmla="*/ 1399309 h 2960914"/>
                <a:gd name="connsiteX31" fmla="*/ 486888 w 666997"/>
                <a:gd name="connsiteY31" fmla="*/ 1090551 h 2960914"/>
                <a:gd name="connsiteX32" fmla="*/ 498764 w 666997"/>
                <a:gd name="connsiteY32" fmla="*/ 936172 h 2960914"/>
                <a:gd name="connsiteX33" fmla="*/ 522514 w 666997"/>
                <a:gd name="connsiteY33" fmla="*/ 888670 h 2960914"/>
                <a:gd name="connsiteX34" fmla="*/ 510639 w 666997"/>
                <a:gd name="connsiteY34" fmla="*/ 746167 h 2960914"/>
                <a:gd name="connsiteX35" fmla="*/ 534390 w 666997"/>
                <a:gd name="connsiteY35" fmla="*/ 544286 h 2960914"/>
                <a:gd name="connsiteX36" fmla="*/ 510639 w 666997"/>
                <a:gd name="connsiteY36" fmla="*/ 389907 h 296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66997" h="2960914">
                  <a:moveTo>
                    <a:pt x="510639" y="389907"/>
                  </a:moveTo>
                  <a:cubicBezTo>
                    <a:pt x="492826" y="348343"/>
                    <a:pt x="443346" y="330530"/>
                    <a:pt x="427512" y="294904"/>
                  </a:cubicBezTo>
                  <a:cubicBezTo>
                    <a:pt x="411678" y="259278"/>
                    <a:pt x="419594" y="211777"/>
                    <a:pt x="415636" y="176151"/>
                  </a:cubicBezTo>
                  <a:cubicBezTo>
                    <a:pt x="411678" y="140525"/>
                    <a:pt x="427511" y="108857"/>
                    <a:pt x="403761" y="81148"/>
                  </a:cubicBezTo>
                  <a:cubicBezTo>
                    <a:pt x="380011" y="53439"/>
                    <a:pt x="316676" y="19792"/>
                    <a:pt x="273133" y="9896"/>
                  </a:cubicBezTo>
                  <a:cubicBezTo>
                    <a:pt x="229590" y="0"/>
                    <a:pt x="182088" y="5938"/>
                    <a:pt x="142504" y="21772"/>
                  </a:cubicBezTo>
                  <a:cubicBezTo>
                    <a:pt x="102920" y="37606"/>
                    <a:pt x="59377" y="67294"/>
                    <a:pt x="35626" y="104899"/>
                  </a:cubicBezTo>
                  <a:cubicBezTo>
                    <a:pt x="11875" y="142504"/>
                    <a:pt x="0" y="213756"/>
                    <a:pt x="0" y="247403"/>
                  </a:cubicBezTo>
                  <a:cubicBezTo>
                    <a:pt x="0" y="281050"/>
                    <a:pt x="17813" y="294904"/>
                    <a:pt x="35626" y="306779"/>
                  </a:cubicBezTo>
                  <a:cubicBezTo>
                    <a:pt x="53439" y="318654"/>
                    <a:pt x="89065" y="318655"/>
                    <a:pt x="106878" y="318655"/>
                  </a:cubicBezTo>
                  <a:cubicBezTo>
                    <a:pt x="124691" y="318655"/>
                    <a:pt x="128650" y="294904"/>
                    <a:pt x="142504" y="306779"/>
                  </a:cubicBezTo>
                  <a:cubicBezTo>
                    <a:pt x="156359" y="318654"/>
                    <a:pt x="190005" y="370115"/>
                    <a:pt x="190005" y="389907"/>
                  </a:cubicBezTo>
                  <a:cubicBezTo>
                    <a:pt x="190005" y="409699"/>
                    <a:pt x="150421" y="399803"/>
                    <a:pt x="142504" y="425533"/>
                  </a:cubicBezTo>
                  <a:cubicBezTo>
                    <a:pt x="134587" y="451263"/>
                    <a:pt x="138546" y="506681"/>
                    <a:pt x="142504" y="544286"/>
                  </a:cubicBezTo>
                  <a:cubicBezTo>
                    <a:pt x="146462" y="581891"/>
                    <a:pt x="146463" y="623455"/>
                    <a:pt x="166255" y="651164"/>
                  </a:cubicBezTo>
                  <a:cubicBezTo>
                    <a:pt x="186047" y="678873"/>
                    <a:pt x="241465" y="686790"/>
                    <a:pt x="261257" y="710541"/>
                  </a:cubicBezTo>
                  <a:cubicBezTo>
                    <a:pt x="281049" y="734292"/>
                    <a:pt x="263237" y="744188"/>
                    <a:pt x="285008" y="793668"/>
                  </a:cubicBezTo>
                  <a:cubicBezTo>
                    <a:pt x="306780" y="843149"/>
                    <a:pt x="376052" y="938151"/>
                    <a:pt x="391886" y="1007424"/>
                  </a:cubicBezTo>
                  <a:cubicBezTo>
                    <a:pt x="407720" y="1076697"/>
                    <a:pt x="391885" y="1140031"/>
                    <a:pt x="380010" y="1209304"/>
                  </a:cubicBezTo>
                  <a:cubicBezTo>
                    <a:pt x="368135" y="1278577"/>
                    <a:pt x="330530" y="1333995"/>
                    <a:pt x="320634" y="1423060"/>
                  </a:cubicBezTo>
                  <a:cubicBezTo>
                    <a:pt x="310738" y="1512125"/>
                    <a:pt x="310738" y="1656608"/>
                    <a:pt x="320634" y="1743694"/>
                  </a:cubicBezTo>
                  <a:cubicBezTo>
                    <a:pt x="330530" y="1830780"/>
                    <a:pt x="348343" y="1830779"/>
                    <a:pt x="380010" y="1945574"/>
                  </a:cubicBezTo>
                  <a:cubicBezTo>
                    <a:pt x="411678" y="2060369"/>
                    <a:pt x="480951" y="2280063"/>
                    <a:pt x="510639" y="2432463"/>
                  </a:cubicBezTo>
                  <a:cubicBezTo>
                    <a:pt x="540327" y="2584863"/>
                    <a:pt x="540327" y="2776847"/>
                    <a:pt x="558140" y="2859974"/>
                  </a:cubicBezTo>
                  <a:cubicBezTo>
                    <a:pt x="575953" y="2943101"/>
                    <a:pt x="599704" y="2925288"/>
                    <a:pt x="617517" y="2931226"/>
                  </a:cubicBezTo>
                  <a:cubicBezTo>
                    <a:pt x="635330" y="2937164"/>
                    <a:pt x="663039" y="2960914"/>
                    <a:pt x="665018" y="2895600"/>
                  </a:cubicBezTo>
                  <a:cubicBezTo>
                    <a:pt x="666997" y="2830286"/>
                    <a:pt x="651163" y="2675907"/>
                    <a:pt x="629392" y="2539341"/>
                  </a:cubicBezTo>
                  <a:cubicBezTo>
                    <a:pt x="607621" y="2402775"/>
                    <a:pt x="558141" y="2187039"/>
                    <a:pt x="534390" y="2076203"/>
                  </a:cubicBezTo>
                  <a:cubicBezTo>
                    <a:pt x="510639" y="1965367"/>
                    <a:pt x="504701" y="1935678"/>
                    <a:pt x="486888" y="1874322"/>
                  </a:cubicBezTo>
                  <a:cubicBezTo>
                    <a:pt x="469075" y="1812966"/>
                    <a:pt x="435429" y="1787237"/>
                    <a:pt x="427512" y="1708068"/>
                  </a:cubicBezTo>
                  <a:cubicBezTo>
                    <a:pt x="419595" y="1628899"/>
                    <a:pt x="429491" y="1502228"/>
                    <a:pt x="439387" y="1399309"/>
                  </a:cubicBezTo>
                  <a:cubicBezTo>
                    <a:pt x="449283" y="1296390"/>
                    <a:pt x="476992" y="1167740"/>
                    <a:pt x="486888" y="1090551"/>
                  </a:cubicBezTo>
                  <a:cubicBezTo>
                    <a:pt x="496784" y="1013362"/>
                    <a:pt x="492826" y="969819"/>
                    <a:pt x="498764" y="936172"/>
                  </a:cubicBezTo>
                  <a:cubicBezTo>
                    <a:pt x="504702" y="902525"/>
                    <a:pt x="520535" y="920338"/>
                    <a:pt x="522514" y="888670"/>
                  </a:cubicBezTo>
                  <a:cubicBezTo>
                    <a:pt x="524493" y="857003"/>
                    <a:pt x="508660" y="803564"/>
                    <a:pt x="510639" y="746167"/>
                  </a:cubicBezTo>
                  <a:cubicBezTo>
                    <a:pt x="512618" y="688770"/>
                    <a:pt x="534390" y="603663"/>
                    <a:pt x="534390" y="544286"/>
                  </a:cubicBezTo>
                  <a:cubicBezTo>
                    <a:pt x="534390" y="484909"/>
                    <a:pt x="528452" y="431471"/>
                    <a:pt x="510639" y="389907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9948" rev="0"/>
              </a:camera>
              <a:lightRig rig="sunset" dir="t"/>
            </a:scene3d>
            <a:sp3d extrusionH="127000" prstMaterial="flat">
              <a:bevelT w="228600" h="158750"/>
              <a:bevelB w="228600" h="1587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62" name="Freeform 61"/>
            <p:cNvSpPr>
              <a:spLocks noChangeAspect="1"/>
            </p:cNvSpPr>
            <p:nvPr/>
          </p:nvSpPr>
          <p:spPr bwMode="auto">
            <a:xfrm>
              <a:off x="247433" y="1772821"/>
              <a:ext cx="1594858" cy="1138943"/>
            </a:xfrm>
            <a:custGeom>
              <a:avLst/>
              <a:gdLst>
                <a:gd name="connsiteX0" fmla="*/ 765959 w 1876302"/>
                <a:gd name="connsiteY0" fmla="*/ 979714 h 1339933"/>
                <a:gd name="connsiteX1" fmla="*/ 635330 w 1876302"/>
                <a:gd name="connsiteY1" fmla="*/ 1027216 h 1339933"/>
                <a:gd name="connsiteX2" fmla="*/ 374073 w 1876302"/>
                <a:gd name="connsiteY2" fmla="*/ 1027216 h 1339933"/>
                <a:gd name="connsiteX3" fmla="*/ 148442 w 1876302"/>
                <a:gd name="connsiteY3" fmla="*/ 991590 h 1339933"/>
                <a:gd name="connsiteX4" fmla="*/ 17813 w 1876302"/>
                <a:gd name="connsiteY4" fmla="*/ 825335 h 1339933"/>
                <a:gd name="connsiteX5" fmla="*/ 41564 w 1876302"/>
                <a:gd name="connsiteY5" fmla="*/ 528452 h 1339933"/>
                <a:gd name="connsiteX6" fmla="*/ 243444 w 1876302"/>
                <a:gd name="connsiteY6" fmla="*/ 290945 h 1339933"/>
                <a:gd name="connsiteX7" fmla="*/ 540328 w 1876302"/>
                <a:gd name="connsiteY7" fmla="*/ 124691 h 1339933"/>
                <a:gd name="connsiteX8" fmla="*/ 777834 w 1876302"/>
                <a:gd name="connsiteY8" fmla="*/ 17813 h 1339933"/>
                <a:gd name="connsiteX9" fmla="*/ 1015341 w 1876302"/>
                <a:gd name="connsiteY9" fmla="*/ 17813 h 1339933"/>
                <a:gd name="connsiteX10" fmla="*/ 1312224 w 1876302"/>
                <a:gd name="connsiteY10" fmla="*/ 77190 h 1339933"/>
                <a:gd name="connsiteX11" fmla="*/ 1561605 w 1876302"/>
                <a:gd name="connsiteY11" fmla="*/ 231569 h 1339933"/>
                <a:gd name="connsiteX12" fmla="*/ 1739735 w 1876302"/>
                <a:gd name="connsiteY12" fmla="*/ 445325 h 1339933"/>
                <a:gd name="connsiteX13" fmla="*/ 1846613 w 1876302"/>
                <a:gd name="connsiteY13" fmla="*/ 730332 h 1339933"/>
                <a:gd name="connsiteX14" fmla="*/ 1822863 w 1876302"/>
                <a:gd name="connsiteY14" fmla="*/ 944088 h 1339933"/>
                <a:gd name="connsiteX15" fmla="*/ 1858489 w 1876302"/>
                <a:gd name="connsiteY15" fmla="*/ 1110343 h 1339933"/>
                <a:gd name="connsiteX16" fmla="*/ 1715985 w 1876302"/>
                <a:gd name="connsiteY16" fmla="*/ 1324099 h 1339933"/>
                <a:gd name="connsiteX17" fmla="*/ 1490353 w 1876302"/>
                <a:gd name="connsiteY17" fmla="*/ 1205345 h 1339933"/>
                <a:gd name="connsiteX18" fmla="*/ 1359725 w 1876302"/>
                <a:gd name="connsiteY18" fmla="*/ 1050966 h 1339933"/>
                <a:gd name="connsiteX19" fmla="*/ 1240972 w 1876302"/>
                <a:gd name="connsiteY19" fmla="*/ 991590 h 1339933"/>
                <a:gd name="connsiteX20" fmla="*/ 1122218 w 1876302"/>
                <a:gd name="connsiteY20" fmla="*/ 991590 h 1339933"/>
                <a:gd name="connsiteX21" fmla="*/ 765959 w 1876302"/>
                <a:gd name="connsiteY21" fmla="*/ 979714 h 133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76302" h="1339933">
                  <a:moveTo>
                    <a:pt x="765959" y="979714"/>
                  </a:moveTo>
                  <a:cubicBezTo>
                    <a:pt x="684811" y="985652"/>
                    <a:pt x="700644" y="1019299"/>
                    <a:pt x="635330" y="1027216"/>
                  </a:cubicBezTo>
                  <a:cubicBezTo>
                    <a:pt x="570016" y="1035133"/>
                    <a:pt x="455221" y="1033154"/>
                    <a:pt x="374073" y="1027216"/>
                  </a:cubicBezTo>
                  <a:cubicBezTo>
                    <a:pt x="292925" y="1021278"/>
                    <a:pt x="207819" y="1025237"/>
                    <a:pt x="148442" y="991590"/>
                  </a:cubicBezTo>
                  <a:cubicBezTo>
                    <a:pt x="89065" y="957943"/>
                    <a:pt x="35626" y="902525"/>
                    <a:pt x="17813" y="825335"/>
                  </a:cubicBezTo>
                  <a:cubicBezTo>
                    <a:pt x="0" y="748145"/>
                    <a:pt x="3959" y="617517"/>
                    <a:pt x="41564" y="528452"/>
                  </a:cubicBezTo>
                  <a:cubicBezTo>
                    <a:pt x="79169" y="439387"/>
                    <a:pt x="160317" y="358238"/>
                    <a:pt x="243444" y="290945"/>
                  </a:cubicBezTo>
                  <a:cubicBezTo>
                    <a:pt x="326571" y="223652"/>
                    <a:pt x="451263" y="170213"/>
                    <a:pt x="540328" y="124691"/>
                  </a:cubicBezTo>
                  <a:cubicBezTo>
                    <a:pt x="629393" y="79169"/>
                    <a:pt x="698665" y="35626"/>
                    <a:pt x="777834" y="17813"/>
                  </a:cubicBezTo>
                  <a:cubicBezTo>
                    <a:pt x="857003" y="0"/>
                    <a:pt x="926276" y="7917"/>
                    <a:pt x="1015341" y="17813"/>
                  </a:cubicBezTo>
                  <a:cubicBezTo>
                    <a:pt x="1104406" y="27709"/>
                    <a:pt x="1221180" y="41564"/>
                    <a:pt x="1312224" y="77190"/>
                  </a:cubicBezTo>
                  <a:cubicBezTo>
                    <a:pt x="1403268" y="112816"/>
                    <a:pt x="1490353" y="170213"/>
                    <a:pt x="1561605" y="231569"/>
                  </a:cubicBezTo>
                  <a:cubicBezTo>
                    <a:pt x="1632857" y="292925"/>
                    <a:pt x="1692234" y="362198"/>
                    <a:pt x="1739735" y="445325"/>
                  </a:cubicBezTo>
                  <a:cubicBezTo>
                    <a:pt x="1787236" y="528452"/>
                    <a:pt x="1832758" y="647205"/>
                    <a:pt x="1846613" y="730332"/>
                  </a:cubicBezTo>
                  <a:cubicBezTo>
                    <a:pt x="1860468" y="813459"/>
                    <a:pt x="1820884" y="880753"/>
                    <a:pt x="1822863" y="944088"/>
                  </a:cubicBezTo>
                  <a:cubicBezTo>
                    <a:pt x="1824842" y="1007423"/>
                    <a:pt x="1876302" y="1047008"/>
                    <a:pt x="1858489" y="1110343"/>
                  </a:cubicBezTo>
                  <a:cubicBezTo>
                    <a:pt x="1840676" y="1173678"/>
                    <a:pt x="1777341" y="1308265"/>
                    <a:pt x="1715985" y="1324099"/>
                  </a:cubicBezTo>
                  <a:cubicBezTo>
                    <a:pt x="1654629" y="1339933"/>
                    <a:pt x="1549730" y="1250867"/>
                    <a:pt x="1490353" y="1205345"/>
                  </a:cubicBezTo>
                  <a:cubicBezTo>
                    <a:pt x="1430976" y="1159823"/>
                    <a:pt x="1401289" y="1086592"/>
                    <a:pt x="1359725" y="1050966"/>
                  </a:cubicBezTo>
                  <a:cubicBezTo>
                    <a:pt x="1318162" y="1015340"/>
                    <a:pt x="1280556" y="1001486"/>
                    <a:pt x="1240972" y="991590"/>
                  </a:cubicBezTo>
                  <a:cubicBezTo>
                    <a:pt x="1201388" y="981694"/>
                    <a:pt x="1197429" y="997528"/>
                    <a:pt x="1122218" y="991590"/>
                  </a:cubicBezTo>
                  <a:cubicBezTo>
                    <a:pt x="1047008" y="985652"/>
                    <a:pt x="847107" y="973776"/>
                    <a:pt x="765959" y="979714"/>
                  </a:cubicBezTo>
                  <a:close/>
                </a:path>
              </a:pathLst>
            </a:custGeom>
            <a:solidFill>
              <a:schemeClr val="accent5">
                <a:alpha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9971" rev="0"/>
              </a:camera>
              <a:lightRig rig="sunset" dir="t"/>
            </a:scene3d>
            <a:sp3d extrusionH="31750" prstMaterial="flat">
              <a:bevelT w="508000" h="558800"/>
              <a:bevelB w="171450" h="190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79" name="Freeform 78"/>
            <p:cNvSpPr>
              <a:spLocks noChangeAspect="1"/>
            </p:cNvSpPr>
            <p:nvPr/>
          </p:nvSpPr>
          <p:spPr bwMode="auto">
            <a:xfrm>
              <a:off x="1217768" y="2450192"/>
              <a:ext cx="491242" cy="546760"/>
            </a:xfrm>
            <a:custGeom>
              <a:avLst/>
              <a:gdLst>
                <a:gd name="connsiteX0" fmla="*/ 568036 w 577932"/>
                <a:gd name="connsiteY0" fmla="*/ 368135 h 643247"/>
                <a:gd name="connsiteX1" fmla="*/ 496784 w 577932"/>
                <a:gd name="connsiteY1" fmla="*/ 296883 h 643247"/>
                <a:gd name="connsiteX2" fmla="*/ 389906 w 577932"/>
                <a:gd name="connsiteY2" fmla="*/ 190005 h 643247"/>
                <a:gd name="connsiteX3" fmla="*/ 330530 w 577932"/>
                <a:gd name="connsiteY3" fmla="*/ 201881 h 643247"/>
                <a:gd name="connsiteX4" fmla="*/ 283029 w 577932"/>
                <a:gd name="connsiteY4" fmla="*/ 106878 h 643247"/>
                <a:gd name="connsiteX5" fmla="*/ 188026 w 577932"/>
                <a:gd name="connsiteY5" fmla="*/ 47501 h 643247"/>
                <a:gd name="connsiteX6" fmla="*/ 140525 w 577932"/>
                <a:gd name="connsiteY6" fmla="*/ 11875 h 643247"/>
                <a:gd name="connsiteX7" fmla="*/ 81148 w 577932"/>
                <a:gd name="connsiteY7" fmla="*/ 118753 h 643247"/>
                <a:gd name="connsiteX8" fmla="*/ 9896 w 577932"/>
                <a:gd name="connsiteY8" fmla="*/ 130629 h 643247"/>
                <a:gd name="connsiteX9" fmla="*/ 21771 w 577932"/>
                <a:gd name="connsiteY9" fmla="*/ 308759 h 643247"/>
                <a:gd name="connsiteX10" fmla="*/ 57397 w 577932"/>
                <a:gd name="connsiteY10" fmla="*/ 344385 h 643247"/>
                <a:gd name="connsiteX11" fmla="*/ 33647 w 577932"/>
                <a:gd name="connsiteY11" fmla="*/ 439387 h 643247"/>
                <a:gd name="connsiteX12" fmla="*/ 57397 w 577932"/>
                <a:gd name="connsiteY12" fmla="*/ 522514 h 643247"/>
                <a:gd name="connsiteX13" fmla="*/ 104899 w 577932"/>
                <a:gd name="connsiteY13" fmla="*/ 593766 h 643247"/>
                <a:gd name="connsiteX14" fmla="*/ 128649 w 577932"/>
                <a:gd name="connsiteY14" fmla="*/ 641268 h 643247"/>
                <a:gd name="connsiteX15" fmla="*/ 235527 w 577932"/>
                <a:gd name="connsiteY15" fmla="*/ 605642 h 643247"/>
                <a:gd name="connsiteX16" fmla="*/ 247403 w 577932"/>
                <a:gd name="connsiteY16" fmla="*/ 510639 h 643247"/>
                <a:gd name="connsiteX17" fmla="*/ 318655 w 577932"/>
                <a:gd name="connsiteY17" fmla="*/ 534390 h 643247"/>
                <a:gd name="connsiteX18" fmla="*/ 330530 w 577932"/>
                <a:gd name="connsiteY18" fmla="*/ 546265 h 643247"/>
                <a:gd name="connsiteX19" fmla="*/ 342405 w 577932"/>
                <a:gd name="connsiteY19" fmla="*/ 605642 h 643247"/>
                <a:gd name="connsiteX20" fmla="*/ 425532 w 577932"/>
                <a:gd name="connsiteY20" fmla="*/ 617517 h 643247"/>
                <a:gd name="connsiteX21" fmla="*/ 556161 w 577932"/>
                <a:gd name="connsiteY21" fmla="*/ 522514 h 643247"/>
                <a:gd name="connsiteX22" fmla="*/ 556161 w 577932"/>
                <a:gd name="connsiteY22" fmla="*/ 427512 h 643247"/>
                <a:gd name="connsiteX23" fmla="*/ 568036 w 577932"/>
                <a:gd name="connsiteY23" fmla="*/ 368135 h 64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7932" h="643247">
                  <a:moveTo>
                    <a:pt x="568036" y="368135"/>
                  </a:moveTo>
                  <a:lnTo>
                    <a:pt x="496784" y="296883"/>
                  </a:lnTo>
                  <a:cubicBezTo>
                    <a:pt x="467096" y="267195"/>
                    <a:pt x="417615" y="205839"/>
                    <a:pt x="389906" y="190005"/>
                  </a:cubicBezTo>
                  <a:cubicBezTo>
                    <a:pt x="362197" y="174171"/>
                    <a:pt x="348343" y="215735"/>
                    <a:pt x="330530" y="201881"/>
                  </a:cubicBezTo>
                  <a:cubicBezTo>
                    <a:pt x="312717" y="188027"/>
                    <a:pt x="306780" y="132608"/>
                    <a:pt x="283029" y="106878"/>
                  </a:cubicBezTo>
                  <a:cubicBezTo>
                    <a:pt x="259278" y="81148"/>
                    <a:pt x="211777" y="63335"/>
                    <a:pt x="188026" y="47501"/>
                  </a:cubicBezTo>
                  <a:cubicBezTo>
                    <a:pt x="164275" y="31667"/>
                    <a:pt x="158338" y="0"/>
                    <a:pt x="140525" y="11875"/>
                  </a:cubicBezTo>
                  <a:cubicBezTo>
                    <a:pt x="122712" y="23750"/>
                    <a:pt x="102920" y="98961"/>
                    <a:pt x="81148" y="118753"/>
                  </a:cubicBezTo>
                  <a:cubicBezTo>
                    <a:pt x="59377" y="138545"/>
                    <a:pt x="19792" y="98961"/>
                    <a:pt x="9896" y="130629"/>
                  </a:cubicBezTo>
                  <a:cubicBezTo>
                    <a:pt x="0" y="162297"/>
                    <a:pt x="13854" y="273133"/>
                    <a:pt x="21771" y="308759"/>
                  </a:cubicBezTo>
                  <a:cubicBezTo>
                    <a:pt x="29688" y="344385"/>
                    <a:pt x="55418" y="322614"/>
                    <a:pt x="57397" y="344385"/>
                  </a:cubicBezTo>
                  <a:cubicBezTo>
                    <a:pt x="59376" y="366156"/>
                    <a:pt x="33647" y="409699"/>
                    <a:pt x="33647" y="439387"/>
                  </a:cubicBezTo>
                  <a:cubicBezTo>
                    <a:pt x="33647" y="469075"/>
                    <a:pt x="45522" y="496784"/>
                    <a:pt x="57397" y="522514"/>
                  </a:cubicBezTo>
                  <a:cubicBezTo>
                    <a:pt x="69272" y="548244"/>
                    <a:pt x="93024" y="573974"/>
                    <a:pt x="104899" y="593766"/>
                  </a:cubicBezTo>
                  <a:cubicBezTo>
                    <a:pt x="116774" y="613558"/>
                    <a:pt x="106878" y="639289"/>
                    <a:pt x="128649" y="641268"/>
                  </a:cubicBezTo>
                  <a:cubicBezTo>
                    <a:pt x="150420" y="643247"/>
                    <a:pt x="215735" y="627414"/>
                    <a:pt x="235527" y="605642"/>
                  </a:cubicBezTo>
                  <a:cubicBezTo>
                    <a:pt x="255319" y="583871"/>
                    <a:pt x="233548" y="522514"/>
                    <a:pt x="247403" y="510639"/>
                  </a:cubicBezTo>
                  <a:cubicBezTo>
                    <a:pt x="261258" y="498764"/>
                    <a:pt x="304801" y="528452"/>
                    <a:pt x="318655" y="534390"/>
                  </a:cubicBezTo>
                  <a:cubicBezTo>
                    <a:pt x="332510" y="540328"/>
                    <a:pt x="326572" y="534390"/>
                    <a:pt x="330530" y="546265"/>
                  </a:cubicBezTo>
                  <a:cubicBezTo>
                    <a:pt x="334488" y="558140"/>
                    <a:pt x="326571" y="593767"/>
                    <a:pt x="342405" y="605642"/>
                  </a:cubicBezTo>
                  <a:cubicBezTo>
                    <a:pt x="358239" y="617517"/>
                    <a:pt x="389906" y="631372"/>
                    <a:pt x="425532" y="617517"/>
                  </a:cubicBezTo>
                  <a:cubicBezTo>
                    <a:pt x="461158" y="603662"/>
                    <a:pt x="534390" y="554181"/>
                    <a:pt x="556161" y="522514"/>
                  </a:cubicBezTo>
                  <a:cubicBezTo>
                    <a:pt x="577932" y="490847"/>
                    <a:pt x="556161" y="427512"/>
                    <a:pt x="556161" y="427512"/>
                  </a:cubicBezTo>
                  <a:lnTo>
                    <a:pt x="568036" y="368135"/>
                  </a:lnTo>
                  <a:close/>
                </a:path>
              </a:pathLst>
            </a:custGeom>
            <a:solidFill>
              <a:schemeClr val="accent5">
                <a:lumMod val="75000"/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21594000" rev="0"/>
              </a:camera>
              <a:lightRig rig="sunset" dir="t"/>
            </a:scene3d>
            <a:sp3d extrusionH="127000" prstMaterial="flat">
              <a:bevelT w="152400" h="241300"/>
              <a:bevelB w="152400" h="2540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67544" y="1087877"/>
            <a:ext cx="4063317" cy="5437467"/>
            <a:chOff x="665135" y="1484784"/>
            <a:chExt cx="4063317" cy="5437467"/>
          </a:xfrm>
        </p:grpSpPr>
        <p:sp>
          <p:nvSpPr>
            <p:cNvPr id="48" name="Rectangle 47"/>
            <p:cNvSpPr/>
            <p:nvPr/>
          </p:nvSpPr>
          <p:spPr bwMode="auto">
            <a:xfrm>
              <a:off x="935595" y="1842308"/>
              <a:ext cx="3792857" cy="507994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19050" cap="flat" cmpd="sng" algn="ctr">
              <a:solidFill>
                <a:srgbClr val="C00000">
                  <a:alpha val="4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127000" dist="1397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65135" y="1484784"/>
              <a:ext cx="90441" cy="79113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0000"/>
              </a:schemeClr>
            </a:solidFill>
            <a:ln w="19050" cap="flat" cmpd="sng" algn="ctr">
              <a:solidFill>
                <a:srgbClr val="C00000">
                  <a:alpha val="4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127000" dist="1397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cxnSp>
          <p:nvCxnSpPr>
            <p:cNvPr id="14" name="Straight Connector 13"/>
            <p:cNvCxnSpPr>
              <a:stCxn id="80" idx="1"/>
            </p:cNvCxnSpPr>
            <p:nvPr/>
          </p:nvCxnSpPr>
          <p:spPr bwMode="auto">
            <a:xfrm>
              <a:off x="665135" y="1524341"/>
              <a:ext cx="288096" cy="5397910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770853" y="1484784"/>
              <a:ext cx="3957599" cy="35752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3582"/>
            <a:ext cx="3362119" cy="282955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124766" y="1456208"/>
            <a:ext cx="113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NEURONE</a:t>
            </a:r>
            <a:endParaRPr lang="en-US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662040" y="74612"/>
            <a:ext cx="7441016" cy="638175"/>
          </a:xfrm>
        </p:spPr>
        <p:txBody>
          <a:bodyPr/>
          <a:lstStyle/>
          <a:p>
            <a:pPr algn="ctr"/>
            <a:r>
              <a:rPr lang="en-GB" sz="3200" dirty="0" smtClean="0"/>
              <a:t>CNS Anatomy</a:t>
            </a:r>
            <a:endParaRPr lang="en-GB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4788024" y="1405220"/>
            <a:ext cx="4108884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Neurone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excitable cells of the central nervous system come in a variety of shapes and sizes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All share some common features:</a:t>
            </a:r>
          </a:p>
          <a:p>
            <a:pPr marL="271463" lvl="1" indent="-180975">
              <a:buFont typeface="Arial" pitchFamily="34" charset="0"/>
              <a:buChar char="•"/>
            </a:pPr>
            <a:endParaRPr lang="en-GB" i="0" dirty="0">
              <a:solidFill>
                <a:srgbClr val="006699"/>
              </a:solidFill>
              <a:latin typeface="+mn-lt"/>
            </a:endParaRPr>
          </a:p>
          <a:p>
            <a:pPr marL="90488" lvl="1"/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Soma (cell body)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Contains the nucleus and ribosomes</a:t>
            </a:r>
          </a:p>
          <a:p>
            <a:pPr marL="90488" lvl="1"/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Axon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 long process (aka nerve fibre) that originates from the soma at the axon hillock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May branch off into collaterals and are generally covered in myelin</a:t>
            </a:r>
          </a:p>
          <a:p>
            <a:pPr marL="90488" lvl="1"/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Dendrites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Highly branched outputs of the cell body that are not covered in myelin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Responsible for receiving signals from other neurons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42774" y="2612661"/>
            <a:ext cx="829139" cy="338554"/>
            <a:chOff x="3415726" y="3290173"/>
            <a:chExt cx="829139" cy="338554"/>
          </a:xfrm>
        </p:grpSpPr>
        <p:sp>
          <p:nvSpPr>
            <p:cNvPr id="72" name="TextBox 71"/>
            <p:cNvSpPr txBox="1"/>
            <p:nvPr/>
          </p:nvSpPr>
          <p:spPr>
            <a:xfrm>
              <a:off x="3627681" y="3290173"/>
              <a:ext cx="617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Axon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3415726" y="3376592"/>
              <a:ext cx="269699" cy="740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2993246" y="3687593"/>
            <a:ext cx="1307166" cy="688354"/>
            <a:chOff x="3266198" y="4365105"/>
            <a:chExt cx="1307166" cy="688354"/>
          </a:xfrm>
        </p:grpSpPr>
        <p:sp>
          <p:nvSpPr>
            <p:cNvPr id="73" name="TextBox 72"/>
            <p:cNvSpPr txBox="1"/>
            <p:nvPr/>
          </p:nvSpPr>
          <p:spPr>
            <a:xfrm>
              <a:off x="3565252" y="4714905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Dendrites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76" name="Straight Arrow Connector 75"/>
            <p:cNvCxnSpPr>
              <a:stCxn id="73" idx="1"/>
            </p:cNvCxnSpPr>
            <p:nvPr/>
          </p:nvCxnSpPr>
          <p:spPr bwMode="auto">
            <a:xfrm flipH="1">
              <a:off x="3266198" y="4884182"/>
              <a:ext cx="299054" cy="8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3590720" y="4365105"/>
              <a:ext cx="189411" cy="37584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448224" y="3514080"/>
            <a:ext cx="720556" cy="540379"/>
            <a:chOff x="3348752" y="3226049"/>
            <a:chExt cx="720556" cy="540379"/>
          </a:xfrm>
        </p:grpSpPr>
        <p:sp>
          <p:nvSpPr>
            <p:cNvPr id="25" name="TextBox 24"/>
            <p:cNvSpPr txBox="1"/>
            <p:nvPr/>
          </p:nvSpPr>
          <p:spPr>
            <a:xfrm>
              <a:off x="3348752" y="3427874"/>
              <a:ext cx="720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Soma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 flipV="1">
              <a:off x="3889050" y="3226049"/>
              <a:ext cx="180258" cy="2880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866595" y="4433476"/>
            <a:ext cx="3619109" cy="2144559"/>
            <a:chOff x="866595" y="4433476"/>
            <a:chExt cx="3619109" cy="2144559"/>
          </a:xfrm>
        </p:grpSpPr>
        <p:grpSp>
          <p:nvGrpSpPr>
            <p:cNvPr id="38" name="Group 37"/>
            <p:cNvGrpSpPr/>
            <p:nvPr/>
          </p:nvGrpSpPr>
          <p:grpSpPr>
            <a:xfrm>
              <a:off x="3585319" y="5013176"/>
              <a:ext cx="827538" cy="1081203"/>
              <a:chOff x="138223" y="2115879"/>
              <a:chExt cx="2477443" cy="2828336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999461" y="3817089"/>
                <a:ext cx="197852" cy="200330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1116419" y="2328530"/>
                <a:ext cx="1190846" cy="1541721"/>
              </a:xfrm>
              <a:custGeom>
                <a:avLst/>
                <a:gdLst>
                  <a:gd name="connsiteX0" fmla="*/ 0 w 1190846"/>
                  <a:gd name="connsiteY0" fmla="*/ 1541721 h 1541721"/>
                  <a:gd name="connsiteX1" fmla="*/ 42530 w 1190846"/>
                  <a:gd name="connsiteY1" fmla="*/ 1446028 h 1541721"/>
                  <a:gd name="connsiteX2" fmla="*/ 74428 w 1190846"/>
                  <a:gd name="connsiteY2" fmla="*/ 1424763 h 1541721"/>
                  <a:gd name="connsiteX3" fmla="*/ 95693 w 1190846"/>
                  <a:gd name="connsiteY3" fmla="*/ 1392865 h 1541721"/>
                  <a:gd name="connsiteX4" fmla="*/ 138223 w 1190846"/>
                  <a:gd name="connsiteY4" fmla="*/ 1371600 h 1541721"/>
                  <a:gd name="connsiteX5" fmla="*/ 255181 w 1190846"/>
                  <a:gd name="connsiteY5" fmla="*/ 1350335 h 1541721"/>
                  <a:gd name="connsiteX6" fmla="*/ 765544 w 1190846"/>
                  <a:gd name="connsiteY6" fmla="*/ 1339703 h 1541721"/>
                  <a:gd name="connsiteX7" fmla="*/ 808074 w 1190846"/>
                  <a:gd name="connsiteY7" fmla="*/ 1275907 h 1541721"/>
                  <a:gd name="connsiteX8" fmla="*/ 839972 w 1190846"/>
                  <a:gd name="connsiteY8" fmla="*/ 1244010 h 1541721"/>
                  <a:gd name="connsiteX9" fmla="*/ 882502 w 1190846"/>
                  <a:gd name="connsiteY9" fmla="*/ 1158949 h 1541721"/>
                  <a:gd name="connsiteX10" fmla="*/ 914400 w 1190846"/>
                  <a:gd name="connsiteY10" fmla="*/ 1063256 h 1541721"/>
                  <a:gd name="connsiteX11" fmla="*/ 925032 w 1190846"/>
                  <a:gd name="connsiteY11" fmla="*/ 1020726 h 1541721"/>
                  <a:gd name="connsiteX12" fmla="*/ 946297 w 1190846"/>
                  <a:gd name="connsiteY12" fmla="*/ 988828 h 1541721"/>
                  <a:gd name="connsiteX13" fmla="*/ 956930 w 1190846"/>
                  <a:gd name="connsiteY13" fmla="*/ 925033 h 1541721"/>
                  <a:gd name="connsiteX14" fmla="*/ 988828 w 1190846"/>
                  <a:gd name="connsiteY14" fmla="*/ 712382 h 1541721"/>
                  <a:gd name="connsiteX15" fmla="*/ 1010093 w 1190846"/>
                  <a:gd name="connsiteY15" fmla="*/ 669851 h 1541721"/>
                  <a:gd name="connsiteX16" fmla="*/ 1020725 w 1190846"/>
                  <a:gd name="connsiteY16" fmla="*/ 627321 h 1541721"/>
                  <a:gd name="connsiteX17" fmla="*/ 1073888 w 1190846"/>
                  <a:gd name="connsiteY17" fmla="*/ 542261 h 1541721"/>
                  <a:gd name="connsiteX18" fmla="*/ 1105786 w 1190846"/>
                  <a:gd name="connsiteY18" fmla="*/ 520996 h 1541721"/>
                  <a:gd name="connsiteX19" fmla="*/ 1137683 w 1190846"/>
                  <a:gd name="connsiteY19" fmla="*/ 489098 h 1541721"/>
                  <a:gd name="connsiteX20" fmla="*/ 1180214 w 1190846"/>
                  <a:gd name="connsiteY20" fmla="*/ 414670 h 1541721"/>
                  <a:gd name="connsiteX21" fmla="*/ 1190846 w 1190846"/>
                  <a:gd name="connsiteY21" fmla="*/ 382772 h 1541721"/>
                  <a:gd name="connsiteX22" fmla="*/ 1180214 w 1190846"/>
                  <a:gd name="connsiteY22" fmla="*/ 276447 h 1541721"/>
                  <a:gd name="connsiteX23" fmla="*/ 1169581 w 1190846"/>
                  <a:gd name="connsiteY23" fmla="*/ 244549 h 1541721"/>
                  <a:gd name="connsiteX24" fmla="*/ 1137683 w 1190846"/>
                  <a:gd name="connsiteY24" fmla="*/ 212651 h 1541721"/>
                  <a:gd name="connsiteX25" fmla="*/ 1084521 w 1190846"/>
                  <a:gd name="connsiteY25" fmla="*/ 127591 h 1541721"/>
                  <a:gd name="connsiteX26" fmla="*/ 1063255 w 1190846"/>
                  <a:gd name="connsiteY26" fmla="*/ 106326 h 1541721"/>
                  <a:gd name="connsiteX27" fmla="*/ 1052623 w 1190846"/>
                  <a:gd name="connsiteY27" fmla="*/ 74428 h 1541721"/>
                  <a:gd name="connsiteX28" fmla="*/ 999460 w 1190846"/>
                  <a:gd name="connsiteY28" fmla="*/ 0 h 154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90846" h="1541721">
                    <a:moveTo>
                      <a:pt x="0" y="1541721"/>
                    </a:moveTo>
                    <a:cubicBezTo>
                      <a:pt x="5069" y="1529049"/>
                      <a:pt x="31068" y="1459782"/>
                      <a:pt x="42530" y="1446028"/>
                    </a:cubicBezTo>
                    <a:cubicBezTo>
                      <a:pt x="50711" y="1436211"/>
                      <a:pt x="63795" y="1431851"/>
                      <a:pt x="74428" y="1424763"/>
                    </a:cubicBezTo>
                    <a:cubicBezTo>
                      <a:pt x="81516" y="1414130"/>
                      <a:pt x="85876" y="1401046"/>
                      <a:pt x="95693" y="1392865"/>
                    </a:cubicBezTo>
                    <a:cubicBezTo>
                      <a:pt x="107869" y="1382718"/>
                      <a:pt x="123655" y="1377844"/>
                      <a:pt x="138223" y="1371600"/>
                    </a:cubicBezTo>
                    <a:cubicBezTo>
                      <a:pt x="174348" y="1356118"/>
                      <a:pt x="217335" y="1351687"/>
                      <a:pt x="255181" y="1350335"/>
                    </a:cubicBezTo>
                    <a:cubicBezTo>
                      <a:pt x="425230" y="1344262"/>
                      <a:pt x="595423" y="1343247"/>
                      <a:pt x="765544" y="1339703"/>
                    </a:cubicBezTo>
                    <a:cubicBezTo>
                      <a:pt x="822449" y="1282795"/>
                      <a:pt x="743695" y="1366036"/>
                      <a:pt x="808074" y="1275907"/>
                    </a:cubicBezTo>
                    <a:cubicBezTo>
                      <a:pt x="816814" y="1263671"/>
                      <a:pt x="829339" y="1254642"/>
                      <a:pt x="839972" y="1244010"/>
                    </a:cubicBezTo>
                    <a:cubicBezTo>
                      <a:pt x="854149" y="1215656"/>
                      <a:pt x="876285" y="1190034"/>
                      <a:pt x="882502" y="1158949"/>
                    </a:cubicBezTo>
                    <a:cubicBezTo>
                      <a:pt x="896242" y="1090244"/>
                      <a:pt x="885052" y="1121950"/>
                      <a:pt x="914400" y="1063256"/>
                    </a:cubicBezTo>
                    <a:cubicBezTo>
                      <a:pt x="917944" y="1049079"/>
                      <a:pt x="919276" y="1034157"/>
                      <a:pt x="925032" y="1020726"/>
                    </a:cubicBezTo>
                    <a:cubicBezTo>
                      <a:pt x="930066" y="1008980"/>
                      <a:pt x="942256" y="1000951"/>
                      <a:pt x="946297" y="988828"/>
                    </a:cubicBezTo>
                    <a:cubicBezTo>
                      <a:pt x="953114" y="968376"/>
                      <a:pt x="953386" y="946298"/>
                      <a:pt x="956930" y="925033"/>
                    </a:cubicBezTo>
                    <a:cubicBezTo>
                      <a:pt x="960757" y="879110"/>
                      <a:pt x="963533" y="762973"/>
                      <a:pt x="988828" y="712382"/>
                    </a:cubicBezTo>
                    <a:lnTo>
                      <a:pt x="1010093" y="669851"/>
                    </a:lnTo>
                    <a:cubicBezTo>
                      <a:pt x="1013637" y="655674"/>
                      <a:pt x="1015594" y="641004"/>
                      <a:pt x="1020725" y="627321"/>
                    </a:cubicBezTo>
                    <a:cubicBezTo>
                      <a:pt x="1030832" y="600369"/>
                      <a:pt x="1053816" y="562333"/>
                      <a:pt x="1073888" y="542261"/>
                    </a:cubicBezTo>
                    <a:cubicBezTo>
                      <a:pt x="1082924" y="533225"/>
                      <a:pt x="1095969" y="529177"/>
                      <a:pt x="1105786" y="520996"/>
                    </a:cubicBezTo>
                    <a:cubicBezTo>
                      <a:pt x="1117337" y="511370"/>
                      <a:pt x="1127051" y="499731"/>
                      <a:pt x="1137683" y="489098"/>
                    </a:cubicBezTo>
                    <a:cubicBezTo>
                      <a:pt x="1162064" y="415958"/>
                      <a:pt x="1128715" y="504794"/>
                      <a:pt x="1180214" y="414670"/>
                    </a:cubicBezTo>
                    <a:cubicBezTo>
                      <a:pt x="1185775" y="404939"/>
                      <a:pt x="1187302" y="393405"/>
                      <a:pt x="1190846" y="382772"/>
                    </a:cubicBezTo>
                    <a:cubicBezTo>
                      <a:pt x="1187302" y="347330"/>
                      <a:pt x="1185630" y="311651"/>
                      <a:pt x="1180214" y="276447"/>
                    </a:cubicBezTo>
                    <a:cubicBezTo>
                      <a:pt x="1178510" y="265369"/>
                      <a:pt x="1175798" y="253874"/>
                      <a:pt x="1169581" y="244549"/>
                    </a:cubicBezTo>
                    <a:cubicBezTo>
                      <a:pt x="1161240" y="232038"/>
                      <a:pt x="1147309" y="224203"/>
                      <a:pt x="1137683" y="212651"/>
                    </a:cubicBezTo>
                    <a:cubicBezTo>
                      <a:pt x="1122321" y="194217"/>
                      <a:pt x="1094906" y="142130"/>
                      <a:pt x="1084521" y="127591"/>
                    </a:cubicBezTo>
                    <a:cubicBezTo>
                      <a:pt x="1078694" y="119434"/>
                      <a:pt x="1070344" y="113414"/>
                      <a:pt x="1063255" y="106326"/>
                    </a:cubicBezTo>
                    <a:cubicBezTo>
                      <a:pt x="1059711" y="95693"/>
                      <a:pt x="1058066" y="84225"/>
                      <a:pt x="1052623" y="74428"/>
                    </a:cubicBezTo>
                    <a:cubicBezTo>
                      <a:pt x="1024305" y="23455"/>
                      <a:pt x="1024832" y="25372"/>
                      <a:pt x="999460" y="0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1169581" y="3955312"/>
                <a:ext cx="1180214" cy="504969"/>
              </a:xfrm>
              <a:custGeom>
                <a:avLst/>
                <a:gdLst>
                  <a:gd name="connsiteX0" fmla="*/ 0 w 1180214"/>
                  <a:gd name="connsiteY0" fmla="*/ 0 h 504969"/>
                  <a:gd name="connsiteX1" fmla="*/ 95693 w 1180214"/>
                  <a:gd name="connsiteY1" fmla="*/ 42530 h 504969"/>
                  <a:gd name="connsiteX2" fmla="*/ 106326 w 1180214"/>
                  <a:gd name="connsiteY2" fmla="*/ 74428 h 504969"/>
                  <a:gd name="connsiteX3" fmla="*/ 138224 w 1180214"/>
                  <a:gd name="connsiteY3" fmla="*/ 212651 h 504969"/>
                  <a:gd name="connsiteX4" fmla="*/ 170121 w 1180214"/>
                  <a:gd name="connsiteY4" fmla="*/ 255181 h 504969"/>
                  <a:gd name="connsiteX5" fmla="*/ 212652 w 1180214"/>
                  <a:gd name="connsiteY5" fmla="*/ 308344 h 504969"/>
                  <a:gd name="connsiteX6" fmla="*/ 233917 w 1180214"/>
                  <a:gd name="connsiteY6" fmla="*/ 340241 h 504969"/>
                  <a:gd name="connsiteX7" fmla="*/ 276447 w 1180214"/>
                  <a:gd name="connsiteY7" fmla="*/ 361507 h 504969"/>
                  <a:gd name="connsiteX8" fmla="*/ 467833 w 1180214"/>
                  <a:gd name="connsiteY8" fmla="*/ 393404 h 504969"/>
                  <a:gd name="connsiteX9" fmla="*/ 616689 w 1180214"/>
                  <a:gd name="connsiteY9" fmla="*/ 404037 h 504969"/>
                  <a:gd name="connsiteX10" fmla="*/ 733647 w 1180214"/>
                  <a:gd name="connsiteY10" fmla="*/ 446567 h 504969"/>
                  <a:gd name="connsiteX11" fmla="*/ 818707 w 1180214"/>
                  <a:gd name="connsiteY11" fmla="*/ 467832 h 504969"/>
                  <a:gd name="connsiteX12" fmla="*/ 882503 w 1180214"/>
                  <a:gd name="connsiteY12" fmla="*/ 489097 h 504969"/>
                  <a:gd name="connsiteX13" fmla="*/ 914400 w 1180214"/>
                  <a:gd name="connsiteY13" fmla="*/ 499730 h 504969"/>
                  <a:gd name="connsiteX14" fmla="*/ 1105786 w 1180214"/>
                  <a:gd name="connsiteY14" fmla="*/ 457200 h 504969"/>
                  <a:gd name="connsiteX15" fmla="*/ 1127052 w 1180214"/>
                  <a:gd name="connsiteY15" fmla="*/ 404037 h 504969"/>
                  <a:gd name="connsiteX16" fmla="*/ 1158949 w 1180214"/>
                  <a:gd name="connsiteY16" fmla="*/ 308344 h 504969"/>
                  <a:gd name="connsiteX17" fmla="*/ 1180214 w 1180214"/>
                  <a:gd name="connsiteY17" fmla="*/ 297711 h 50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80214" h="504969">
                    <a:moveTo>
                      <a:pt x="0" y="0"/>
                    </a:moveTo>
                    <a:cubicBezTo>
                      <a:pt x="19494" y="6498"/>
                      <a:pt x="77311" y="19553"/>
                      <a:pt x="95693" y="42530"/>
                    </a:cubicBezTo>
                    <a:cubicBezTo>
                      <a:pt x="102694" y="51282"/>
                      <a:pt x="102782" y="63795"/>
                      <a:pt x="106326" y="74428"/>
                    </a:cubicBezTo>
                    <a:cubicBezTo>
                      <a:pt x="110530" y="103854"/>
                      <a:pt x="117620" y="185179"/>
                      <a:pt x="138224" y="212651"/>
                    </a:cubicBezTo>
                    <a:lnTo>
                      <a:pt x="170121" y="255181"/>
                    </a:lnTo>
                    <a:cubicBezTo>
                      <a:pt x="190821" y="317280"/>
                      <a:pt x="164558" y="260251"/>
                      <a:pt x="212652" y="308344"/>
                    </a:cubicBezTo>
                    <a:cubicBezTo>
                      <a:pt x="221688" y="317380"/>
                      <a:pt x="224100" y="332060"/>
                      <a:pt x="233917" y="340241"/>
                    </a:cubicBezTo>
                    <a:cubicBezTo>
                      <a:pt x="246093" y="350388"/>
                      <a:pt x="261731" y="355620"/>
                      <a:pt x="276447" y="361507"/>
                    </a:cubicBezTo>
                    <a:cubicBezTo>
                      <a:pt x="357647" y="393988"/>
                      <a:pt x="361852" y="385252"/>
                      <a:pt x="467833" y="393404"/>
                    </a:cubicBezTo>
                    <a:lnTo>
                      <a:pt x="616689" y="404037"/>
                    </a:lnTo>
                    <a:cubicBezTo>
                      <a:pt x="651920" y="418129"/>
                      <a:pt x="697247" y="437467"/>
                      <a:pt x="733647" y="446567"/>
                    </a:cubicBezTo>
                    <a:cubicBezTo>
                      <a:pt x="762000" y="453655"/>
                      <a:pt x="790981" y="458590"/>
                      <a:pt x="818707" y="467832"/>
                    </a:cubicBezTo>
                    <a:lnTo>
                      <a:pt x="882503" y="489097"/>
                    </a:lnTo>
                    <a:lnTo>
                      <a:pt x="914400" y="499730"/>
                    </a:lnTo>
                    <a:cubicBezTo>
                      <a:pt x="1036712" y="492085"/>
                      <a:pt x="1066625" y="535521"/>
                      <a:pt x="1105786" y="457200"/>
                    </a:cubicBezTo>
                    <a:cubicBezTo>
                      <a:pt x="1114322" y="440129"/>
                      <a:pt x="1119963" y="421758"/>
                      <a:pt x="1127052" y="404037"/>
                    </a:cubicBezTo>
                    <a:cubicBezTo>
                      <a:pt x="1134180" y="361265"/>
                      <a:pt x="1129047" y="338246"/>
                      <a:pt x="1158949" y="308344"/>
                    </a:cubicBezTo>
                    <a:cubicBezTo>
                      <a:pt x="1164553" y="302740"/>
                      <a:pt x="1173126" y="301255"/>
                      <a:pt x="1180214" y="297711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669851" y="3965944"/>
                <a:ext cx="329609" cy="978271"/>
              </a:xfrm>
              <a:custGeom>
                <a:avLst/>
                <a:gdLst>
                  <a:gd name="connsiteX0" fmla="*/ 329609 w 329609"/>
                  <a:gd name="connsiteY0" fmla="*/ 0 h 978271"/>
                  <a:gd name="connsiteX1" fmla="*/ 244549 w 329609"/>
                  <a:gd name="connsiteY1" fmla="*/ 85061 h 978271"/>
                  <a:gd name="connsiteX2" fmla="*/ 212651 w 329609"/>
                  <a:gd name="connsiteY2" fmla="*/ 116958 h 978271"/>
                  <a:gd name="connsiteX3" fmla="*/ 180754 w 329609"/>
                  <a:gd name="connsiteY3" fmla="*/ 138223 h 978271"/>
                  <a:gd name="connsiteX4" fmla="*/ 170121 w 329609"/>
                  <a:gd name="connsiteY4" fmla="*/ 170121 h 978271"/>
                  <a:gd name="connsiteX5" fmla="*/ 138223 w 329609"/>
                  <a:gd name="connsiteY5" fmla="*/ 244549 h 978271"/>
                  <a:gd name="connsiteX6" fmla="*/ 170121 w 329609"/>
                  <a:gd name="connsiteY6" fmla="*/ 435935 h 978271"/>
                  <a:gd name="connsiteX7" fmla="*/ 202019 w 329609"/>
                  <a:gd name="connsiteY7" fmla="*/ 510363 h 978271"/>
                  <a:gd name="connsiteX8" fmla="*/ 212651 w 329609"/>
                  <a:gd name="connsiteY8" fmla="*/ 563526 h 978271"/>
                  <a:gd name="connsiteX9" fmla="*/ 191386 w 329609"/>
                  <a:gd name="connsiteY9" fmla="*/ 701749 h 978271"/>
                  <a:gd name="connsiteX10" fmla="*/ 180754 w 329609"/>
                  <a:gd name="connsiteY10" fmla="*/ 733647 h 978271"/>
                  <a:gd name="connsiteX11" fmla="*/ 159489 w 329609"/>
                  <a:gd name="connsiteY11" fmla="*/ 765544 h 978271"/>
                  <a:gd name="connsiteX12" fmla="*/ 127591 w 329609"/>
                  <a:gd name="connsiteY12" fmla="*/ 893135 h 978271"/>
                  <a:gd name="connsiteX13" fmla="*/ 106326 w 329609"/>
                  <a:gd name="connsiteY13" fmla="*/ 925033 h 978271"/>
                  <a:gd name="connsiteX14" fmla="*/ 63796 w 329609"/>
                  <a:gd name="connsiteY14" fmla="*/ 935665 h 978271"/>
                  <a:gd name="connsiteX15" fmla="*/ 31898 w 329609"/>
                  <a:gd name="connsiteY15" fmla="*/ 956930 h 978271"/>
                  <a:gd name="connsiteX16" fmla="*/ 0 w 329609"/>
                  <a:gd name="connsiteY16" fmla="*/ 978196 h 97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29609" h="978271">
                    <a:moveTo>
                      <a:pt x="329609" y="0"/>
                    </a:moveTo>
                    <a:lnTo>
                      <a:pt x="244549" y="85061"/>
                    </a:lnTo>
                    <a:cubicBezTo>
                      <a:pt x="233916" y="95694"/>
                      <a:pt x="225162" y="108617"/>
                      <a:pt x="212651" y="116958"/>
                    </a:cubicBezTo>
                    <a:lnTo>
                      <a:pt x="180754" y="138223"/>
                    </a:lnTo>
                    <a:cubicBezTo>
                      <a:pt x="177210" y="148856"/>
                      <a:pt x="174536" y="159819"/>
                      <a:pt x="170121" y="170121"/>
                    </a:cubicBezTo>
                    <a:cubicBezTo>
                      <a:pt x="130704" y="262092"/>
                      <a:pt x="163159" y="169742"/>
                      <a:pt x="138223" y="244549"/>
                    </a:cubicBezTo>
                    <a:cubicBezTo>
                      <a:pt x="153263" y="425019"/>
                      <a:pt x="134023" y="315611"/>
                      <a:pt x="170121" y="435935"/>
                    </a:cubicBezTo>
                    <a:cubicBezTo>
                      <a:pt x="188846" y="498352"/>
                      <a:pt x="168282" y="459757"/>
                      <a:pt x="202019" y="510363"/>
                    </a:cubicBezTo>
                    <a:cubicBezTo>
                      <a:pt x="205563" y="528084"/>
                      <a:pt x="212651" y="545454"/>
                      <a:pt x="212651" y="563526"/>
                    </a:cubicBezTo>
                    <a:cubicBezTo>
                      <a:pt x="212651" y="610667"/>
                      <a:pt x="204228" y="656803"/>
                      <a:pt x="191386" y="701749"/>
                    </a:cubicBezTo>
                    <a:cubicBezTo>
                      <a:pt x="188307" y="712526"/>
                      <a:pt x="185766" y="723622"/>
                      <a:pt x="180754" y="733647"/>
                    </a:cubicBezTo>
                    <a:cubicBezTo>
                      <a:pt x="175039" y="745077"/>
                      <a:pt x="166577" y="754912"/>
                      <a:pt x="159489" y="765544"/>
                    </a:cubicBezTo>
                    <a:cubicBezTo>
                      <a:pt x="150171" y="830765"/>
                      <a:pt x="155106" y="838104"/>
                      <a:pt x="127591" y="893135"/>
                    </a:cubicBezTo>
                    <a:cubicBezTo>
                      <a:pt x="121876" y="904565"/>
                      <a:pt x="116959" y="917945"/>
                      <a:pt x="106326" y="925033"/>
                    </a:cubicBezTo>
                    <a:cubicBezTo>
                      <a:pt x="94167" y="933139"/>
                      <a:pt x="77973" y="932121"/>
                      <a:pt x="63796" y="935665"/>
                    </a:cubicBezTo>
                    <a:cubicBezTo>
                      <a:pt x="53163" y="942753"/>
                      <a:pt x="41877" y="948947"/>
                      <a:pt x="31898" y="956930"/>
                    </a:cubicBezTo>
                    <a:cubicBezTo>
                      <a:pt x="2183" y="980702"/>
                      <a:pt x="22759" y="978196"/>
                      <a:pt x="0" y="978196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180692" y="3763926"/>
                <a:ext cx="829401" cy="489097"/>
              </a:xfrm>
              <a:custGeom>
                <a:avLst/>
                <a:gdLst>
                  <a:gd name="connsiteX0" fmla="*/ 829401 w 829401"/>
                  <a:gd name="connsiteY0" fmla="*/ 106325 h 489097"/>
                  <a:gd name="connsiteX1" fmla="*/ 765606 w 829401"/>
                  <a:gd name="connsiteY1" fmla="*/ 63795 h 489097"/>
                  <a:gd name="connsiteX2" fmla="*/ 701810 w 829401"/>
                  <a:gd name="connsiteY2" fmla="*/ 42530 h 489097"/>
                  <a:gd name="connsiteX3" fmla="*/ 648648 w 829401"/>
                  <a:gd name="connsiteY3" fmla="*/ 21265 h 489097"/>
                  <a:gd name="connsiteX4" fmla="*/ 584852 w 829401"/>
                  <a:gd name="connsiteY4" fmla="*/ 0 h 489097"/>
                  <a:gd name="connsiteX5" fmla="*/ 521057 w 829401"/>
                  <a:gd name="connsiteY5" fmla="*/ 10632 h 489097"/>
                  <a:gd name="connsiteX6" fmla="*/ 489159 w 829401"/>
                  <a:gd name="connsiteY6" fmla="*/ 31897 h 489097"/>
                  <a:gd name="connsiteX7" fmla="*/ 446629 w 829401"/>
                  <a:gd name="connsiteY7" fmla="*/ 63795 h 489097"/>
                  <a:gd name="connsiteX8" fmla="*/ 340303 w 829401"/>
                  <a:gd name="connsiteY8" fmla="*/ 159488 h 489097"/>
                  <a:gd name="connsiteX9" fmla="*/ 287141 w 829401"/>
                  <a:gd name="connsiteY9" fmla="*/ 233916 h 489097"/>
                  <a:gd name="connsiteX10" fmla="*/ 276508 w 829401"/>
                  <a:gd name="connsiteY10" fmla="*/ 276446 h 489097"/>
                  <a:gd name="connsiteX11" fmla="*/ 233978 w 829401"/>
                  <a:gd name="connsiteY11" fmla="*/ 350874 h 489097"/>
                  <a:gd name="connsiteX12" fmla="*/ 191448 w 829401"/>
                  <a:gd name="connsiteY12" fmla="*/ 382772 h 489097"/>
                  <a:gd name="connsiteX13" fmla="*/ 138285 w 829401"/>
                  <a:gd name="connsiteY13" fmla="*/ 414669 h 489097"/>
                  <a:gd name="connsiteX14" fmla="*/ 106387 w 829401"/>
                  <a:gd name="connsiteY14" fmla="*/ 435934 h 489097"/>
                  <a:gd name="connsiteX15" fmla="*/ 31959 w 829401"/>
                  <a:gd name="connsiteY15" fmla="*/ 457200 h 489097"/>
                  <a:gd name="connsiteX16" fmla="*/ 61 w 829401"/>
                  <a:gd name="connsiteY16" fmla="*/ 489097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9401" h="489097">
                    <a:moveTo>
                      <a:pt x="829401" y="106325"/>
                    </a:moveTo>
                    <a:cubicBezTo>
                      <a:pt x="808136" y="92148"/>
                      <a:pt x="788465" y="75225"/>
                      <a:pt x="765606" y="63795"/>
                    </a:cubicBezTo>
                    <a:cubicBezTo>
                      <a:pt x="745557" y="53771"/>
                      <a:pt x="722622" y="50855"/>
                      <a:pt x="701810" y="42530"/>
                    </a:cubicBezTo>
                    <a:cubicBezTo>
                      <a:pt x="684089" y="35442"/>
                      <a:pt x="666585" y="27787"/>
                      <a:pt x="648648" y="21265"/>
                    </a:cubicBezTo>
                    <a:cubicBezTo>
                      <a:pt x="627582" y="13605"/>
                      <a:pt x="584852" y="0"/>
                      <a:pt x="584852" y="0"/>
                    </a:cubicBezTo>
                    <a:cubicBezTo>
                      <a:pt x="563587" y="3544"/>
                      <a:pt x="541509" y="3815"/>
                      <a:pt x="521057" y="10632"/>
                    </a:cubicBezTo>
                    <a:cubicBezTo>
                      <a:pt x="508934" y="14673"/>
                      <a:pt x="499558" y="24469"/>
                      <a:pt x="489159" y="31897"/>
                    </a:cubicBezTo>
                    <a:cubicBezTo>
                      <a:pt x="474739" y="42197"/>
                      <a:pt x="459741" y="51875"/>
                      <a:pt x="446629" y="63795"/>
                    </a:cubicBezTo>
                    <a:cubicBezTo>
                      <a:pt x="331870" y="168122"/>
                      <a:pt x="412793" y="111162"/>
                      <a:pt x="340303" y="159488"/>
                    </a:cubicBezTo>
                    <a:cubicBezTo>
                      <a:pt x="336671" y="164330"/>
                      <a:pt x="292324" y="221823"/>
                      <a:pt x="287141" y="233916"/>
                    </a:cubicBezTo>
                    <a:cubicBezTo>
                      <a:pt x="281385" y="247347"/>
                      <a:pt x="281639" y="262763"/>
                      <a:pt x="276508" y="276446"/>
                    </a:cubicBezTo>
                    <a:cubicBezTo>
                      <a:pt x="271505" y="289788"/>
                      <a:pt x="246317" y="338535"/>
                      <a:pt x="233978" y="350874"/>
                    </a:cubicBezTo>
                    <a:cubicBezTo>
                      <a:pt x="221448" y="363405"/>
                      <a:pt x="205062" y="371427"/>
                      <a:pt x="191448" y="382772"/>
                    </a:cubicBezTo>
                    <a:cubicBezTo>
                      <a:pt x="152529" y="415204"/>
                      <a:pt x="190568" y="397242"/>
                      <a:pt x="138285" y="414669"/>
                    </a:cubicBezTo>
                    <a:cubicBezTo>
                      <a:pt x="127652" y="421757"/>
                      <a:pt x="118133" y="430900"/>
                      <a:pt x="106387" y="435934"/>
                    </a:cubicBezTo>
                    <a:cubicBezTo>
                      <a:pt x="58690" y="456376"/>
                      <a:pt x="73344" y="436508"/>
                      <a:pt x="31959" y="457200"/>
                    </a:cubicBezTo>
                    <a:cubicBezTo>
                      <a:pt x="-2888" y="474623"/>
                      <a:pt x="61" y="467297"/>
                      <a:pt x="61" y="489097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489098" y="2392326"/>
                <a:ext cx="595423" cy="1499190"/>
              </a:xfrm>
              <a:custGeom>
                <a:avLst/>
                <a:gdLst>
                  <a:gd name="connsiteX0" fmla="*/ 595423 w 595423"/>
                  <a:gd name="connsiteY0" fmla="*/ 1499190 h 1499190"/>
                  <a:gd name="connsiteX1" fmla="*/ 552893 w 595423"/>
                  <a:gd name="connsiteY1" fmla="*/ 1222744 h 1499190"/>
                  <a:gd name="connsiteX2" fmla="*/ 510362 w 595423"/>
                  <a:gd name="connsiteY2" fmla="*/ 1127051 h 1499190"/>
                  <a:gd name="connsiteX3" fmla="*/ 435935 w 595423"/>
                  <a:gd name="connsiteY3" fmla="*/ 1063255 h 1499190"/>
                  <a:gd name="connsiteX4" fmla="*/ 393404 w 595423"/>
                  <a:gd name="connsiteY4" fmla="*/ 988827 h 1499190"/>
                  <a:gd name="connsiteX5" fmla="*/ 350874 w 595423"/>
                  <a:gd name="connsiteY5" fmla="*/ 935665 h 1499190"/>
                  <a:gd name="connsiteX6" fmla="*/ 318976 w 595423"/>
                  <a:gd name="connsiteY6" fmla="*/ 839972 h 1499190"/>
                  <a:gd name="connsiteX7" fmla="*/ 340242 w 595423"/>
                  <a:gd name="connsiteY7" fmla="*/ 691116 h 1499190"/>
                  <a:gd name="connsiteX8" fmla="*/ 350874 w 595423"/>
                  <a:gd name="connsiteY8" fmla="*/ 637953 h 1499190"/>
                  <a:gd name="connsiteX9" fmla="*/ 372139 w 595423"/>
                  <a:gd name="connsiteY9" fmla="*/ 606055 h 1499190"/>
                  <a:gd name="connsiteX10" fmla="*/ 350874 w 595423"/>
                  <a:gd name="connsiteY10" fmla="*/ 372139 h 1499190"/>
                  <a:gd name="connsiteX11" fmla="*/ 265814 w 595423"/>
                  <a:gd name="connsiteY11" fmla="*/ 233916 h 1499190"/>
                  <a:gd name="connsiteX12" fmla="*/ 233916 w 595423"/>
                  <a:gd name="connsiteY12" fmla="*/ 212651 h 1499190"/>
                  <a:gd name="connsiteX13" fmla="*/ 170121 w 595423"/>
                  <a:gd name="connsiteY13" fmla="*/ 148855 h 1499190"/>
                  <a:gd name="connsiteX14" fmla="*/ 138223 w 595423"/>
                  <a:gd name="connsiteY14" fmla="*/ 116958 h 1499190"/>
                  <a:gd name="connsiteX15" fmla="*/ 106325 w 595423"/>
                  <a:gd name="connsiteY15" fmla="*/ 95693 h 1499190"/>
                  <a:gd name="connsiteX16" fmla="*/ 63795 w 595423"/>
                  <a:gd name="connsiteY16" fmla="*/ 74427 h 1499190"/>
                  <a:gd name="connsiteX17" fmla="*/ 31897 w 595423"/>
                  <a:gd name="connsiteY17" fmla="*/ 42530 h 1499190"/>
                  <a:gd name="connsiteX18" fmla="*/ 0 w 595423"/>
                  <a:gd name="connsiteY18" fmla="*/ 0 h 149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5423" h="1499190">
                    <a:moveTo>
                      <a:pt x="595423" y="1499190"/>
                    </a:moveTo>
                    <a:cubicBezTo>
                      <a:pt x="585933" y="1347349"/>
                      <a:pt x="598869" y="1347535"/>
                      <a:pt x="552893" y="1222744"/>
                    </a:cubicBezTo>
                    <a:cubicBezTo>
                      <a:pt x="540826" y="1189990"/>
                      <a:pt x="531004" y="1155200"/>
                      <a:pt x="510362" y="1127051"/>
                    </a:cubicBezTo>
                    <a:cubicBezTo>
                      <a:pt x="491039" y="1100701"/>
                      <a:pt x="460744" y="1084520"/>
                      <a:pt x="435935" y="1063255"/>
                    </a:cubicBezTo>
                    <a:cubicBezTo>
                      <a:pt x="421758" y="1038446"/>
                      <a:pt x="409254" y="1012602"/>
                      <a:pt x="393404" y="988827"/>
                    </a:cubicBezTo>
                    <a:cubicBezTo>
                      <a:pt x="380816" y="969945"/>
                      <a:pt x="362550" y="955125"/>
                      <a:pt x="350874" y="935665"/>
                    </a:cubicBezTo>
                    <a:cubicBezTo>
                      <a:pt x="333716" y="907068"/>
                      <a:pt x="326939" y="871821"/>
                      <a:pt x="318976" y="839972"/>
                    </a:cubicBezTo>
                    <a:cubicBezTo>
                      <a:pt x="326065" y="790353"/>
                      <a:pt x="332425" y="740625"/>
                      <a:pt x="340242" y="691116"/>
                    </a:cubicBezTo>
                    <a:cubicBezTo>
                      <a:pt x="343061" y="673265"/>
                      <a:pt x="344529" y="654874"/>
                      <a:pt x="350874" y="637953"/>
                    </a:cubicBezTo>
                    <a:cubicBezTo>
                      <a:pt x="355361" y="625988"/>
                      <a:pt x="365051" y="616688"/>
                      <a:pt x="372139" y="606055"/>
                    </a:cubicBezTo>
                    <a:cubicBezTo>
                      <a:pt x="365051" y="528083"/>
                      <a:pt x="367605" y="448624"/>
                      <a:pt x="350874" y="372139"/>
                    </a:cubicBezTo>
                    <a:cubicBezTo>
                      <a:pt x="339224" y="318882"/>
                      <a:pt x="307425" y="268592"/>
                      <a:pt x="265814" y="233916"/>
                    </a:cubicBezTo>
                    <a:cubicBezTo>
                      <a:pt x="255997" y="225735"/>
                      <a:pt x="243467" y="221141"/>
                      <a:pt x="233916" y="212651"/>
                    </a:cubicBezTo>
                    <a:cubicBezTo>
                      <a:pt x="211439" y="192671"/>
                      <a:pt x="191386" y="170120"/>
                      <a:pt x="170121" y="148855"/>
                    </a:cubicBezTo>
                    <a:cubicBezTo>
                      <a:pt x="159488" y="138222"/>
                      <a:pt x="150734" y="125299"/>
                      <a:pt x="138223" y="116958"/>
                    </a:cubicBezTo>
                    <a:cubicBezTo>
                      <a:pt x="127590" y="109870"/>
                      <a:pt x="117420" y="102033"/>
                      <a:pt x="106325" y="95693"/>
                    </a:cubicBezTo>
                    <a:cubicBezTo>
                      <a:pt x="92563" y="87829"/>
                      <a:pt x="76693" y="83640"/>
                      <a:pt x="63795" y="74427"/>
                    </a:cubicBezTo>
                    <a:cubicBezTo>
                      <a:pt x="51559" y="65687"/>
                      <a:pt x="42530" y="53162"/>
                      <a:pt x="31897" y="42530"/>
                    </a:cubicBezTo>
                    <a:cubicBezTo>
                      <a:pt x="18759" y="3114"/>
                      <a:pt x="31290" y="15644"/>
                      <a:pt x="0" y="0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1903227" y="2402958"/>
                <a:ext cx="287079" cy="489098"/>
              </a:xfrm>
              <a:custGeom>
                <a:avLst/>
                <a:gdLst>
                  <a:gd name="connsiteX0" fmla="*/ 287079 w 287079"/>
                  <a:gd name="connsiteY0" fmla="*/ 489098 h 489098"/>
                  <a:gd name="connsiteX1" fmla="*/ 276447 w 287079"/>
                  <a:gd name="connsiteY1" fmla="*/ 414670 h 489098"/>
                  <a:gd name="connsiteX2" fmla="*/ 244549 w 287079"/>
                  <a:gd name="connsiteY2" fmla="*/ 350875 h 489098"/>
                  <a:gd name="connsiteX3" fmla="*/ 223284 w 287079"/>
                  <a:gd name="connsiteY3" fmla="*/ 329609 h 489098"/>
                  <a:gd name="connsiteX4" fmla="*/ 191386 w 287079"/>
                  <a:gd name="connsiteY4" fmla="*/ 308344 h 489098"/>
                  <a:gd name="connsiteX5" fmla="*/ 127591 w 287079"/>
                  <a:gd name="connsiteY5" fmla="*/ 265814 h 489098"/>
                  <a:gd name="connsiteX6" fmla="*/ 106326 w 287079"/>
                  <a:gd name="connsiteY6" fmla="*/ 233916 h 489098"/>
                  <a:gd name="connsiteX7" fmla="*/ 85060 w 287079"/>
                  <a:gd name="connsiteY7" fmla="*/ 212651 h 489098"/>
                  <a:gd name="connsiteX8" fmla="*/ 74428 w 287079"/>
                  <a:gd name="connsiteY8" fmla="*/ 180754 h 489098"/>
                  <a:gd name="connsiteX9" fmla="*/ 53163 w 287079"/>
                  <a:gd name="connsiteY9" fmla="*/ 148856 h 489098"/>
                  <a:gd name="connsiteX10" fmla="*/ 31898 w 287079"/>
                  <a:gd name="connsiteY10" fmla="*/ 85061 h 489098"/>
                  <a:gd name="connsiteX11" fmla="*/ 21265 w 287079"/>
                  <a:gd name="connsiteY11" fmla="*/ 53163 h 489098"/>
                  <a:gd name="connsiteX12" fmla="*/ 10633 w 287079"/>
                  <a:gd name="connsiteY12" fmla="*/ 21265 h 489098"/>
                  <a:gd name="connsiteX13" fmla="*/ 0 w 287079"/>
                  <a:gd name="connsiteY13" fmla="*/ 0 h 48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079" h="489098">
                    <a:moveTo>
                      <a:pt x="287079" y="489098"/>
                    </a:moveTo>
                    <a:cubicBezTo>
                      <a:pt x="283535" y="464289"/>
                      <a:pt x="281362" y="439245"/>
                      <a:pt x="276447" y="414670"/>
                    </a:cubicBezTo>
                    <a:cubicBezTo>
                      <a:pt x="271206" y="388466"/>
                      <a:pt x="261276" y="371784"/>
                      <a:pt x="244549" y="350875"/>
                    </a:cubicBezTo>
                    <a:cubicBezTo>
                      <a:pt x="238287" y="343047"/>
                      <a:pt x="231112" y="335871"/>
                      <a:pt x="223284" y="329609"/>
                    </a:cubicBezTo>
                    <a:cubicBezTo>
                      <a:pt x="213305" y="321626"/>
                      <a:pt x="201203" y="316525"/>
                      <a:pt x="191386" y="308344"/>
                    </a:cubicBezTo>
                    <a:cubicBezTo>
                      <a:pt x="138288" y="264097"/>
                      <a:pt x="183647" y="284501"/>
                      <a:pt x="127591" y="265814"/>
                    </a:cubicBezTo>
                    <a:cubicBezTo>
                      <a:pt x="120503" y="255181"/>
                      <a:pt x="114309" y="243895"/>
                      <a:pt x="106326" y="233916"/>
                    </a:cubicBezTo>
                    <a:cubicBezTo>
                      <a:pt x="100064" y="226088"/>
                      <a:pt x="90218" y="221247"/>
                      <a:pt x="85060" y="212651"/>
                    </a:cubicBezTo>
                    <a:cubicBezTo>
                      <a:pt x="79294" y="203041"/>
                      <a:pt x="79440" y="190778"/>
                      <a:pt x="74428" y="180754"/>
                    </a:cubicBezTo>
                    <a:cubicBezTo>
                      <a:pt x="68713" y="169324"/>
                      <a:pt x="58353" y="160533"/>
                      <a:pt x="53163" y="148856"/>
                    </a:cubicBezTo>
                    <a:cubicBezTo>
                      <a:pt x="44059" y="128373"/>
                      <a:pt x="38986" y="106326"/>
                      <a:pt x="31898" y="85061"/>
                    </a:cubicBezTo>
                    <a:lnTo>
                      <a:pt x="21265" y="53163"/>
                    </a:lnTo>
                    <a:cubicBezTo>
                      <a:pt x="17721" y="42530"/>
                      <a:pt x="15645" y="31289"/>
                      <a:pt x="10633" y="21265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2286000" y="2115879"/>
                <a:ext cx="116981" cy="467833"/>
              </a:xfrm>
              <a:custGeom>
                <a:avLst/>
                <a:gdLst>
                  <a:gd name="connsiteX0" fmla="*/ 0 w 116981"/>
                  <a:gd name="connsiteY0" fmla="*/ 467833 h 467833"/>
                  <a:gd name="connsiteX1" fmla="*/ 21265 w 116981"/>
                  <a:gd name="connsiteY1" fmla="*/ 414670 h 467833"/>
                  <a:gd name="connsiteX2" fmla="*/ 95693 w 116981"/>
                  <a:gd name="connsiteY2" fmla="*/ 329609 h 467833"/>
                  <a:gd name="connsiteX3" fmla="*/ 116958 w 116981"/>
                  <a:gd name="connsiteY3" fmla="*/ 255181 h 467833"/>
                  <a:gd name="connsiteX4" fmla="*/ 106326 w 116981"/>
                  <a:gd name="connsiteY4" fmla="*/ 180754 h 467833"/>
                  <a:gd name="connsiteX5" fmla="*/ 85060 w 116981"/>
                  <a:gd name="connsiteY5" fmla="*/ 116958 h 467833"/>
                  <a:gd name="connsiteX6" fmla="*/ 95693 w 116981"/>
                  <a:gd name="connsiteY6" fmla="*/ 53163 h 467833"/>
                  <a:gd name="connsiteX7" fmla="*/ 116958 w 116981"/>
                  <a:gd name="connsiteY7" fmla="*/ 0 h 46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81" h="467833">
                    <a:moveTo>
                      <a:pt x="0" y="467833"/>
                    </a:moveTo>
                    <a:cubicBezTo>
                      <a:pt x="7088" y="450112"/>
                      <a:pt x="10171" y="430201"/>
                      <a:pt x="21265" y="414670"/>
                    </a:cubicBezTo>
                    <a:cubicBezTo>
                      <a:pt x="75540" y="338685"/>
                      <a:pt x="43852" y="485124"/>
                      <a:pt x="95693" y="329609"/>
                    </a:cubicBezTo>
                    <a:cubicBezTo>
                      <a:pt x="110947" y="283849"/>
                      <a:pt x="103608" y="308585"/>
                      <a:pt x="116958" y="255181"/>
                    </a:cubicBezTo>
                    <a:cubicBezTo>
                      <a:pt x="113414" y="230372"/>
                      <a:pt x="111961" y="205173"/>
                      <a:pt x="106326" y="180754"/>
                    </a:cubicBezTo>
                    <a:cubicBezTo>
                      <a:pt x="101286" y="158912"/>
                      <a:pt x="85060" y="116958"/>
                      <a:pt x="85060" y="116958"/>
                    </a:cubicBezTo>
                    <a:cubicBezTo>
                      <a:pt x="88604" y="95693"/>
                      <a:pt x="89498" y="73812"/>
                      <a:pt x="95693" y="53163"/>
                    </a:cubicBezTo>
                    <a:cubicBezTo>
                      <a:pt x="118543" y="-23003"/>
                      <a:pt x="116958" y="33296"/>
                      <a:pt x="116958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2041390" y="2328530"/>
                <a:ext cx="63857" cy="340242"/>
              </a:xfrm>
              <a:custGeom>
                <a:avLst/>
                <a:gdLst>
                  <a:gd name="connsiteX0" fmla="*/ 21326 w 63857"/>
                  <a:gd name="connsiteY0" fmla="*/ 340242 h 340242"/>
                  <a:gd name="connsiteX1" fmla="*/ 42591 w 63857"/>
                  <a:gd name="connsiteY1" fmla="*/ 212651 h 340242"/>
                  <a:gd name="connsiteX2" fmla="*/ 63857 w 63857"/>
                  <a:gd name="connsiteY2" fmla="*/ 180754 h 340242"/>
                  <a:gd name="connsiteX3" fmla="*/ 53224 w 63857"/>
                  <a:gd name="connsiteY3" fmla="*/ 63796 h 340242"/>
                  <a:gd name="connsiteX4" fmla="*/ 31959 w 63857"/>
                  <a:gd name="connsiteY4" fmla="*/ 31898 h 340242"/>
                  <a:gd name="connsiteX5" fmla="*/ 61 w 63857"/>
                  <a:gd name="connsiteY5" fmla="*/ 0 h 34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857" h="340242">
                    <a:moveTo>
                      <a:pt x="21326" y="340242"/>
                    </a:moveTo>
                    <a:cubicBezTo>
                      <a:pt x="24694" y="309935"/>
                      <a:pt x="24780" y="248272"/>
                      <a:pt x="42591" y="212651"/>
                    </a:cubicBezTo>
                    <a:cubicBezTo>
                      <a:pt x="48306" y="201221"/>
                      <a:pt x="56768" y="191386"/>
                      <a:pt x="63857" y="180754"/>
                    </a:cubicBezTo>
                    <a:cubicBezTo>
                      <a:pt x="60313" y="141768"/>
                      <a:pt x="61426" y="102074"/>
                      <a:pt x="53224" y="63796"/>
                    </a:cubicBezTo>
                    <a:cubicBezTo>
                      <a:pt x="50546" y="51301"/>
                      <a:pt x="40995" y="40934"/>
                      <a:pt x="31959" y="31898"/>
                    </a:cubicBezTo>
                    <a:cubicBezTo>
                      <a:pt x="-2888" y="-2949"/>
                      <a:pt x="61" y="26634"/>
                      <a:pt x="6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2200939" y="2456120"/>
                <a:ext cx="414727" cy="425303"/>
              </a:xfrm>
              <a:custGeom>
                <a:avLst/>
                <a:gdLst>
                  <a:gd name="connsiteX0" fmla="*/ 0 w 414727"/>
                  <a:gd name="connsiteY0" fmla="*/ 425303 h 425303"/>
                  <a:gd name="connsiteX1" fmla="*/ 53163 w 414727"/>
                  <a:gd name="connsiteY1" fmla="*/ 414670 h 425303"/>
                  <a:gd name="connsiteX2" fmla="*/ 116958 w 414727"/>
                  <a:gd name="connsiteY2" fmla="*/ 393405 h 425303"/>
                  <a:gd name="connsiteX3" fmla="*/ 159488 w 414727"/>
                  <a:gd name="connsiteY3" fmla="*/ 382773 h 425303"/>
                  <a:gd name="connsiteX4" fmla="*/ 191386 w 414727"/>
                  <a:gd name="connsiteY4" fmla="*/ 372140 h 425303"/>
                  <a:gd name="connsiteX5" fmla="*/ 287079 w 414727"/>
                  <a:gd name="connsiteY5" fmla="*/ 361507 h 425303"/>
                  <a:gd name="connsiteX6" fmla="*/ 318977 w 414727"/>
                  <a:gd name="connsiteY6" fmla="*/ 350875 h 425303"/>
                  <a:gd name="connsiteX7" fmla="*/ 350875 w 414727"/>
                  <a:gd name="connsiteY7" fmla="*/ 276447 h 425303"/>
                  <a:gd name="connsiteX8" fmla="*/ 361507 w 414727"/>
                  <a:gd name="connsiteY8" fmla="*/ 191387 h 425303"/>
                  <a:gd name="connsiteX9" fmla="*/ 382772 w 414727"/>
                  <a:gd name="connsiteY9" fmla="*/ 127591 h 425303"/>
                  <a:gd name="connsiteX10" fmla="*/ 393405 w 414727"/>
                  <a:gd name="connsiteY10" fmla="*/ 85061 h 425303"/>
                  <a:gd name="connsiteX11" fmla="*/ 414670 w 414727"/>
                  <a:gd name="connsiteY11" fmla="*/ 0 h 42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4727" h="425303">
                    <a:moveTo>
                      <a:pt x="0" y="425303"/>
                    </a:moveTo>
                    <a:cubicBezTo>
                      <a:pt x="17721" y="421759"/>
                      <a:pt x="35728" y="419425"/>
                      <a:pt x="53163" y="414670"/>
                    </a:cubicBezTo>
                    <a:cubicBezTo>
                      <a:pt x="74788" y="408772"/>
                      <a:pt x="95212" y="398841"/>
                      <a:pt x="116958" y="393405"/>
                    </a:cubicBezTo>
                    <a:cubicBezTo>
                      <a:pt x="131135" y="389861"/>
                      <a:pt x="145437" y="386787"/>
                      <a:pt x="159488" y="382773"/>
                    </a:cubicBezTo>
                    <a:cubicBezTo>
                      <a:pt x="170265" y="379694"/>
                      <a:pt x="180331" y="373983"/>
                      <a:pt x="191386" y="372140"/>
                    </a:cubicBezTo>
                    <a:cubicBezTo>
                      <a:pt x="223043" y="366864"/>
                      <a:pt x="255181" y="365051"/>
                      <a:pt x="287079" y="361507"/>
                    </a:cubicBezTo>
                    <a:cubicBezTo>
                      <a:pt x="297712" y="357963"/>
                      <a:pt x="310225" y="357876"/>
                      <a:pt x="318977" y="350875"/>
                    </a:cubicBezTo>
                    <a:cubicBezTo>
                      <a:pt x="341922" y="332519"/>
                      <a:pt x="344490" y="301984"/>
                      <a:pt x="350875" y="276447"/>
                    </a:cubicBezTo>
                    <a:cubicBezTo>
                      <a:pt x="354419" y="248094"/>
                      <a:pt x="355520" y="219327"/>
                      <a:pt x="361507" y="191387"/>
                    </a:cubicBezTo>
                    <a:cubicBezTo>
                      <a:pt x="366204" y="169469"/>
                      <a:pt x="377335" y="149337"/>
                      <a:pt x="382772" y="127591"/>
                    </a:cubicBezTo>
                    <a:cubicBezTo>
                      <a:pt x="386316" y="113414"/>
                      <a:pt x="389206" y="99058"/>
                      <a:pt x="393405" y="85061"/>
                    </a:cubicBezTo>
                    <a:cubicBezTo>
                      <a:pt x="416912" y="6707"/>
                      <a:pt x="414670" y="46159"/>
                      <a:pt x="41467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 bwMode="auto">
              <a:xfrm>
                <a:off x="829340" y="2413591"/>
                <a:ext cx="202018" cy="637953"/>
              </a:xfrm>
              <a:custGeom>
                <a:avLst/>
                <a:gdLst>
                  <a:gd name="connsiteX0" fmla="*/ 0 w 202018"/>
                  <a:gd name="connsiteY0" fmla="*/ 637953 h 637953"/>
                  <a:gd name="connsiteX1" fmla="*/ 63795 w 202018"/>
                  <a:gd name="connsiteY1" fmla="*/ 563525 h 637953"/>
                  <a:gd name="connsiteX2" fmla="*/ 85060 w 202018"/>
                  <a:gd name="connsiteY2" fmla="*/ 531628 h 637953"/>
                  <a:gd name="connsiteX3" fmla="*/ 106325 w 202018"/>
                  <a:gd name="connsiteY3" fmla="*/ 510362 h 637953"/>
                  <a:gd name="connsiteX4" fmla="*/ 138223 w 202018"/>
                  <a:gd name="connsiteY4" fmla="*/ 446567 h 637953"/>
                  <a:gd name="connsiteX5" fmla="*/ 170120 w 202018"/>
                  <a:gd name="connsiteY5" fmla="*/ 425302 h 637953"/>
                  <a:gd name="connsiteX6" fmla="*/ 191386 w 202018"/>
                  <a:gd name="connsiteY6" fmla="*/ 404037 h 637953"/>
                  <a:gd name="connsiteX7" fmla="*/ 202018 w 202018"/>
                  <a:gd name="connsiteY7" fmla="*/ 372139 h 637953"/>
                  <a:gd name="connsiteX8" fmla="*/ 180753 w 202018"/>
                  <a:gd name="connsiteY8" fmla="*/ 244549 h 637953"/>
                  <a:gd name="connsiteX9" fmla="*/ 159488 w 202018"/>
                  <a:gd name="connsiteY9" fmla="*/ 202018 h 637953"/>
                  <a:gd name="connsiteX10" fmla="*/ 148855 w 202018"/>
                  <a:gd name="connsiteY10" fmla="*/ 170121 h 637953"/>
                  <a:gd name="connsiteX11" fmla="*/ 74427 w 202018"/>
                  <a:gd name="connsiteY11" fmla="*/ 85060 h 637953"/>
                  <a:gd name="connsiteX12" fmla="*/ 53162 w 202018"/>
                  <a:gd name="connsiteY12" fmla="*/ 53162 h 637953"/>
                  <a:gd name="connsiteX13" fmla="*/ 85060 w 202018"/>
                  <a:gd name="connsiteY13" fmla="*/ 31897 h 637953"/>
                  <a:gd name="connsiteX14" fmla="*/ 148855 w 202018"/>
                  <a:gd name="connsiteY14" fmla="*/ 0 h 63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018" h="637953">
                    <a:moveTo>
                      <a:pt x="0" y="637953"/>
                    </a:moveTo>
                    <a:cubicBezTo>
                      <a:pt x="78164" y="507677"/>
                      <a:pt x="-9842" y="637161"/>
                      <a:pt x="63795" y="563525"/>
                    </a:cubicBezTo>
                    <a:cubicBezTo>
                      <a:pt x="72831" y="554489"/>
                      <a:pt x="77077" y="541606"/>
                      <a:pt x="85060" y="531628"/>
                    </a:cubicBezTo>
                    <a:cubicBezTo>
                      <a:pt x="91322" y="523800"/>
                      <a:pt x="99237" y="517451"/>
                      <a:pt x="106325" y="510362"/>
                    </a:cubicBezTo>
                    <a:cubicBezTo>
                      <a:pt x="114973" y="484420"/>
                      <a:pt x="117612" y="467178"/>
                      <a:pt x="138223" y="446567"/>
                    </a:cubicBezTo>
                    <a:cubicBezTo>
                      <a:pt x="147259" y="437531"/>
                      <a:pt x="160142" y="433285"/>
                      <a:pt x="170120" y="425302"/>
                    </a:cubicBezTo>
                    <a:cubicBezTo>
                      <a:pt x="177948" y="419040"/>
                      <a:pt x="184297" y="411125"/>
                      <a:pt x="191386" y="404037"/>
                    </a:cubicBezTo>
                    <a:cubicBezTo>
                      <a:pt x="194930" y="393404"/>
                      <a:pt x="202018" y="383347"/>
                      <a:pt x="202018" y="372139"/>
                    </a:cubicBezTo>
                    <a:cubicBezTo>
                      <a:pt x="202018" y="351549"/>
                      <a:pt x="191952" y="274414"/>
                      <a:pt x="180753" y="244549"/>
                    </a:cubicBezTo>
                    <a:cubicBezTo>
                      <a:pt x="175188" y="229708"/>
                      <a:pt x="165732" y="216587"/>
                      <a:pt x="159488" y="202018"/>
                    </a:cubicBezTo>
                    <a:cubicBezTo>
                      <a:pt x="155073" y="191717"/>
                      <a:pt x="154298" y="179918"/>
                      <a:pt x="148855" y="170121"/>
                    </a:cubicBezTo>
                    <a:cubicBezTo>
                      <a:pt x="112370" y="104447"/>
                      <a:pt x="121024" y="116124"/>
                      <a:pt x="74427" y="85060"/>
                    </a:cubicBezTo>
                    <a:cubicBezTo>
                      <a:pt x="67339" y="74427"/>
                      <a:pt x="50656" y="65693"/>
                      <a:pt x="53162" y="53162"/>
                    </a:cubicBezTo>
                    <a:cubicBezTo>
                      <a:pt x="55668" y="40631"/>
                      <a:pt x="73383" y="37087"/>
                      <a:pt x="85060" y="31897"/>
                    </a:cubicBezTo>
                    <a:cubicBezTo>
                      <a:pt x="152217" y="2050"/>
                      <a:pt x="148855" y="34227"/>
                      <a:pt x="148855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 bwMode="auto">
              <a:xfrm>
                <a:off x="542260" y="2721935"/>
                <a:ext cx="265814" cy="531628"/>
              </a:xfrm>
              <a:custGeom>
                <a:avLst/>
                <a:gdLst>
                  <a:gd name="connsiteX0" fmla="*/ 265814 w 265814"/>
                  <a:gd name="connsiteY0" fmla="*/ 531628 h 531628"/>
                  <a:gd name="connsiteX1" fmla="*/ 244549 w 265814"/>
                  <a:gd name="connsiteY1" fmla="*/ 478465 h 531628"/>
                  <a:gd name="connsiteX2" fmla="*/ 212652 w 265814"/>
                  <a:gd name="connsiteY2" fmla="*/ 414670 h 531628"/>
                  <a:gd name="connsiteX3" fmla="*/ 180754 w 265814"/>
                  <a:gd name="connsiteY3" fmla="*/ 404037 h 531628"/>
                  <a:gd name="connsiteX4" fmla="*/ 127591 w 265814"/>
                  <a:gd name="connsiteY4" fmla="*/ 340242 h 531628"/>
                  <a:gd name="connsiteX5" fmla="*/ 85061 w 265814"/>
                  <a:gd name="connsiteY5" fmla="*/ 265814 h 531628"/>
                  <a:gd name="connsiteX6" fmla="*/ 74428 w 265814"/>
                  <a:gd name="connsiteY6" fmla="*/ 233916 h 531628"/>
                  <a:gd name="connsiteX7" fmla="*/ 53163 w 265814"/>
                  <a:gd name="connsiteY7" fmla="*/ 95693 h 531628"/>
                  <a:gd name="connsiteX8" fmla="*/ 31898 w 265814"/>
                  <a:gd name="connsiteY8" fmla="*/ 63795 h 531628"/>
                  <a:gd name="connsiteX9" fmla="*/ 21266 w 265814"/>
                  <a:gd name="connsiteY9" fmla="*/ 21265 h 531628"/>
                  <a:gd name="connsiteX10" fmla="*/ 0 w 265814"/>
                  <a:gd name="connsiteY10" fmla="*/ 0 h 5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814" h="531628">
                    <a:moveTo>
                      <a:pt x="265814" y="531628"/>
                    </a:moveTo>
                    <a:cubicBezTo>
                      <a:pt x="258726" y="513907"/>
                      <a:pt x="251250" y="496336"/>
                      <a:pt x="244549" y="478465"/>
                    </a:cubicBezTo>
                    <a:cubicBezTo>
                      <a:pt x="236294" y="456450"/>
                      <a:pt x="232817" y="430802"/>
                      <a:pt x="212652" y="414670"/>
                    </a:cubicBezTo>
                    <a:cubicBezTo>
                      <a:pt x="203900" y="407669"/>
                      <a:pt x="191387" y="407581"/>
                      <a:pt x="180754" y="404037"/>
                    </a:cubicBezTo>
                    <a:cubicBezTo>
                      <a:pt x="127957" y="324840"/>
                      <a:pt x="195814" y="422109"/>
                      <a:pt x="127591" y="340242"/>
                    </a:cubicBezTo>
                    <a:cubicBezTo>
                      <a:pt x="111889" y="321399"/>
                      <a:pt x="94236" y="287223"/>
                      <a:pt x="85061" y="265814"/>
                    </a:cubicBezTo>
                    <a:cubicBezTo>
                      <a:pt x="80646" y="255512"/>
                      <a:pt x="77972" y="244549"/>
                      <a:pt x="74428" y="233916"/>
                    </a:cubicBezTo>
                    <a:cubicBezTo>
                      <a:pt x="72785" y="220769"/>
                      <a:pt x="62297" y="120051"/>
                      <a:pt x="53163" y="95693"/>
                    </a:cubicBezTo>
                    <a:cubicBezTo>
                      <a:pt x="48676" y="83728"/>
                      <a:pt x="38986" y="74428"/>
                      <a:pt x="31898" y="63795"/>
                    </a:cubicBezTo>
                    <a:cubicBezTo>
                      <a:pt x="28354" y="49618"/>
                      <a:pt x="27801" y="34335"/>
                      <a:pt x="21266" y="21265"/>
                    </a:cubicBezTo>
                    <a:cubicBezTo>
                      <a:pt x="16783" y="12299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233917" y="2392224"/>
                <a:ext cx="372140" cy="212753"/>
              </a:xfrm>
              <a:custGeom>
                <a:avLst/>
                <a:gdLst>
                  <a:gd name="connsiteX0" fmla="*/ 372140 w 372140"/>
                  <a:gd name="connsiteY0" fmla="*/ 106427 h 212753"/>
                  <a:gd name="connsiteX1" fmla="*/ 223284 w 372140"/>
                  <a:gd name="connsiteY1" fmla="*/ 117060 h 212753"/>
                  <a:gd name="connsiteX2" fmla="*/ 191386 w 372140"/>
                  <a:gd name="connsiteY2" fmla="*/ 127692 h 212753"/>
                  <a:gd name="connsiteX3" fmla="*/ 180754 w 372140"/>
                  <a:gd name="connsiteY3" fmla="*/ 159590 h 212753"/>
                  <a:gd name="connsiteX4" fmla="*/ 138223 w 372140"/>
                  <a:gd name="connsiteY4" fmla="*/ 212753 h 212753"/>
                  <a:gd name="connsiteX5" fmla="*/ 85061 w 372140"/>
                  <a:gd name="connsiteY5" fmla="*/ 202120 h 212753"/>
                  <a:gd name="connsiteX6" fmla="*/ 53163 w 372140"/>
                  <a:gd name="connsiteY6" fmla="*/ 191488 h 212753"/>
                  <a:gd name="connsiteX7" fmla="*/ 0 w 372140"/>
                  <a:gd name="connsiteY7" fmla="*/ 95795 h 212753"/>
                  <a:gd name="connsiteX8" fmla="*/ 31898 w 372140"/>
                  <a:gd name="connsiteY8" fmla="*/ 102 h 21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2140" h="212753">
                    <a:moveTo>
                      <a:pt x="372140" y="106427"/>
                    </a:moveTo>
                    <a:cubicBezTo>
                      <a:pt x="322521" y="109971"/>
                      <a:pt x="272688" y="111248"/>
                      <a:pt x="223284" y="117060"/>
                    </a:cubicBezTo>
                    <a:cubicBezTo>
                      <a:pt x="212153" y="118370"/>
                      <a:pt x="199311" y="119767"/>
                      <a:pt x="191386" y="127692"/>
                    </a:cubicBezTo>
                    <a:cubicBezTo>
                      <a:pt x="183461" y="135617"/>
                      <a:pt x="185766" y="149565"/>
                      <a:pt x="180754" y="159590"/>
                    </a:cubicBezTo>
                    <a:cubicBezTo>
                      <a:pt x="167341" y="186417"/>
                      <a:pt x="158004" y="192973"/>
                      <a:pt x="138223" y="212753"/>
                    </a:cubicBezTo>
                    <a:cubicBezTo>
                      <a:pt x="120502" y="209209"/>
                      <a:pt x="102593" y="206503"/>
                      <a:pt x="85061" y="202120"/>
                    </a:cubicBezTo>
                    <a:cubicBezTo>
                      <a:pt x="74188" y="199402"/>
                      <a:pt x="61088" y="199413"/>
                      <a:pt x="53163" y="191488"/>
                    </a:cubicBezTo>
                    <a:cubicBezTo>
                      <a:pt x="16605" y="154930"/>
                      <a:pt x="13371" y="135904"/>
                      <a:pt x="0" y="95795"/>
                    </a:cubicBezTo>
                    <a:cubicBezTo>
                      <a:pt x="11416" y="-6943"/>
                      <a:pt x="-21461" y="102"/>
                      <a:pt x="31898" y="102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616688" y="2753833"/>
                <a:ext cx="97947" cy="191386"/>
              </a:xfrm>
              <a:custGeom>
                <a:avLst/>
                <a:gdLst>
                  <a:gd name="connsiteX0" fmla="*/ 0 w 97947"/>
                  <a:gd name="connsiteY0" fmla="*/ 191386 h 191386"/>
                  <a:gd name="connsiteX1" fmla="*/ 42531 w 97947"/>
                  <a:gd name="connsiteY1" fmla="*/ 138223 h 191386"/>
                  <a:gd name="connsiteX2" fmla="*/ 95693 w 97947"/>
                  <a:gd name="connsiteY2" fmla="*/ 85060 h 191386"/>
                  <a:gd name="connsiteX3" fmla="*/ 95693 w 97947"/>
                  <a:gd name="connsiteY3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947" h="191386">
                    <a:moveTo>
                      <a:pt x="0" y="191386"/>
                    </a:moveTo>
                    <a:cubicBezTo>
                      <a:pt x="14177" y="173665"/>
                      <a:pt x="26484" y="154270"/>
                      <a:pt x="42531" y="138223"/>
                    </a:cubicBezTo>
                    <a:cubicBezTo>
                      <a:pt x="63009" y="117745"/>
                      <a:pt x="89392" y="119714"/>
                      <a:pt x="95693" y="85060"/>
                    </a:cubicBezTo>
                    <a:cubicBezTo>
                      <a:pt x="100765" y="57164"/>
                      <a:pt x="95693" y="28353"/>
                      <a:pt x="95693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1648047" y="3200400"/>
                <a:ext cx="138223" cy="489098"/>
              </a:xfrm>
              <a:custGeom>
                <a:avLst/>
                <a:gdLst>
                  <a:gd name="connsiteX0" fmla="*/ 0 w 138223"/>
                  <a:gd name="connsiteY0" fmla="*/ 489098 h 489098"/>
                  <a:gd name="connsiteX1" fmla="*/ 85060 w 138223"/>
                  <a:gd name="connsiteY1" fmla="*/ 404037 h 489098"/>
                  <a:gd name="connsiteX2" fmla="*/ 127590 w 138223"/>
                  <a:gd name="connsiteY2" fmla="*/ 350874 h 489098"/>
                  <a:gd name="connsiteX3" fmla="*/ 138223 w 138223"/>
                  <a:gd name="connsiteY3" fmla="*/ 318977 h 489098"/>
                  <a:gd name="connsiteX4" fmla="*/ 106325 w 138223"/>
                  <a:gd name="connsiteY4" fmla="*/ 116958 h 489098"/>
                  <a:gd name="connsiteX5" fmla="*/ 95693 w 138223"/>
                  <a:gd name="connsiteY5" fmla="*/ 85060 h 489098"/>
                  <a:gd name="connsiteX6" fmla="*/ 53162 w 138223"/>
                  <a:gd name="connsiteY6" fmla="*/ 21265 h 489098"/>
                  <a:gd name="connsiteX7" fmla="*/ 21265 w 138223"/>
                  <a:gd name="connsiteY7" fmla="*/ 0 h 48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223" h="489098">
                    <a:moveTo>
                      <a:pt x="0" y="489098"/>
                    </a:moveTo>
                    <a:cubicBezTo>
                      <a:pt x="28353" y="460744"/>
                      <a:pt x="62817" y="437400"/>
                      <a:pt x="85060" y="404037"/>
                    </a:cubicBezTo>
                    <a:cubicBezTo>
                      <a:pt x="111886" y="363799"/>
                      <a:pt x="97289" y="381176"/>
                      <a:pt x="127590" y="350874"/>
                    </a:cubicBezTo>
                    <a:cubicBezTo>
                      <a:pt x="131134" y="340242"/>
                      <a:pt x="138223" y="330185"/>
                      <a:pt x="138223" y="318977"/>
                    </a:cubicBezTo>
                    <a:cubicBezTo>
                      <a:pt x="138223" y="195457"/>
                      <a:pt x="136211" y="206619"/>
                      <a:pt x="106325" y="116958"/>
                    </a:cubicBezTo>
                    <a:cubicBezTo>
                      <a:pt x="102781" y="106325"/>
                      <a:pt x="101910" y="94385"/>
                      <a:pt x="95693" y="85060"/>
                    </a:cubicBezTo>
                    <a:cubicBezTo>
                      <a:pt x="81516" y="63795"/>
                      <a:pt x="74427" y="35442"/>
                      <a:pt x="53162" y="21265"/>
                    </a:cubicBezTo>
                    <a:lnTo>
                      <a:pt x="21265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1754372" y="3136605"/>
                <a:ext cx="127715" cy="191386"/>
              </a:xfrm>
              <a:custGeom>
                <a:avLst/>
                <a:gdLst>
                  <a:gd name="connsiteX0" fmla="*/ 0 w 127715"/>
                  <a:gd name="connsiteY0" fmla="*/ 191386 h 191386"/>
                  <a:gd name="connsiteX1" fmla="*/ 85061 w 127715"/>
                  <a:gd name="connsiteY1" fmla="*/ 127590 h 191386"/>
                  <a:gd name="connsiteX2" fmla="*/ 116958 w 127715"/>
                  <a:gd name="connsiteY2" fmla="*/ 116958 h 191386"/>
                  <a:gd name="connsiteX3" fmla="*/ 127591 w 127715"/>
                  <a:gd name="connsiteY3" fmla="*/ 85060 h 191386"/>
                  <a:gd name="connsiteX4" fmla="*/ 106326 w 127715"/>
                  <a:gd name="connsiteY4" fmla="*/ 21265 h 191386"/>
                  <a:gd name="connsiteX5" fmla="*/ 106326 w 127715"/>
                  <a:gd name="connsiteY5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715" h="191386">
                    <a:moveTo>
                      <a:pt x="0" y="191386"/>
                    </a:moveTo>
                    <a:cubicBezTo>
                      <a:pt x="13044" y="180950"/>
                      <a:pt x="62490" y="138876"/>
                      <a:pt x="85061" y="127590"/>
                    </a:cubicBezTo>
                    <a:cubicBezTo>
                      <a:pt x="95085" y="122578"/>
                      <a:pt x="106326" y="120502"/>
                      <a:pt x="116958" y="116958"/>
                    </a:cubicBezTo>
                    <a:cubicBezTo>
                      <a:pt x="120502" y="106325"/>
                      <a:pt x="128829" y="96199"/>
                      <a:pt x="127591" y="85060"/>
                    </a:cubicBezTo>
                    <a:cubicBezTo>
                      <a:pt x="125116" y="62782"/>
                      <a:pt x="106326" y="43680"/>
                      <a:pt x="106326" y="21265"/>
                    </a:cubicBezTo>
                    <a:lnTo>
                      <a:pt x="106326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1998921" y="3147237"/>
                <a:ext cx="359410" cy="372140"/>
              </a:xfrm>
              <a:custGeom>
                <a:avLst/>
                <a:gdLst>
                  <a:gd name="connsiteX0" fmla="*/ 0 w 359410"/>
                  <a:gd name="connsiteY0" fmla="*/ 372140 h 372140"/>
                  <a:gd name="connsiteX1" fmla="*/ 85060 w 359410"/>
                  <a:gd name="connsiteY1" fmla="*/ 308344 h 372140"/>
                  <a:gd name="connsiteX2" fmla="*/ 148856 w 359410"/>
                  <a:gd name="connsiteY2" fmla="*/ 287079 h 372140"/>
                  <a:gd name="connsiteX3" fmla="*/ 223284 w 359410"/>
                  <a:gd name="connsiteY3" fmla="*/ 255182 h 372140"/>
                  <a:gd name="connsiteX4" fmla="*/ 318977 w 359410"/>
                  <a:gd name="connsiteY4" fmla="*/ 223284 h 372140"/>
                  <a:gd name="connsiteX5" fmla="*/ 340242 w 359410"/>
                  <a:gd name="connsiteY5" fmla="*/ 95693 h 372140"/>
                  <a:gd name="connsiteX6" fmla="*/ 318977 w 359410"/>
                  <a:gd name="connsiteY6" fmla="*/ 31898 h 372140"/>
                  <a:gd name="connsiteX7" fmla="*/ 308344 w 359410"/>
                  <a:gd name="connsiteY7" fmla="*/ 0 h 372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410" h="372140">
                    <a:moveTo>
                      <a:pt x="0" y="372140"/>
                    </a:moveTo>
                    <a:cubicBezTo>
                      <a:pt x="6769" y="366725"/>
                      <a:pt x="66024" y="316805"/>
                      <a:pt x="85060" y="308344"/>
                    </a:cubicBezTo>
                    <a:cubicBezTo>
                      <a:pt x="105544" y="299240"/>
                      <a:pt x="127934" y="295126"/>
                      <a:pt x="148856" y="287079"/>
                    </a:cubicBezTo>
                    <a:cubicBezTo>
                      <a:pt x="174049" y="277390"/>
                      <a:pt x="198011" y="264659"/>
                      <a:pt x="223284" y="255182"/>
                    </a:cubicBezTo>
                    <a:cubicBezTo>
                      <a:pt x="254766" y="243376"/>
                      <a:pt x="318977" y="223284"/>
                      <a:pt x="318977" y="223284"/>
                    </a:cubicBezTo>
                    <a:cubicBezTo>
                      <a:pt x="377189" y="184476"/>
                      <a:pt x="361404" y="208561"/>
                      <a:pt x="340242" y="95693"/>
                    </a:cubicBezTo>
                    <a:cubicBezTo>
                      <a:pt x="336111" y="73662"/>
                      <a:pt x="326065" y="53163"/>
                      <a:pt x="318977" y="31898"/>
                    </a:cubicBezTo>
                    <a:lnTo>
                      <a:pt x="308344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1743740" y="3848986"/>
                <a:ext cx="393404" cy="520995"/>
              </a:xfrm>
              <a:custGeom>
                <a:avLst/>
                <a:gdLst>
                  <a:gd name="connsiteX0" fmla="*/ 0 w 393404"/>
                  <a:gd name="connsiteY0" fmla="*/ 520995 h 520995"/>
                  <a:gd name="connsiteX1" fmla="*/ 53162 w 393404"/>
                  <a:gd name="connsiteY1" fmla="*/ 467833 h 520995"/>
                  <a:gd name="connsiteX2" fmla="*/ 95693 w 393404"/>
                  <a:gd name="connsiteY2" fmla="*/ 414670 h 520995"/>
                  <a:gd name="connsiteX3" fmla="*/ 138223 w 393404"/>
                  <a:gd name="connsiteY3" fmla="*/ 404037 h 520995"/>
                  <a:gd name="connsiteX4" fmla="*/ 170120 w 393404"/>
                  <a:gd name="connsiteY4" fmla="*/ 382772 h 520995"/>
                  <a:gd name="connsiteX5" fmla="*/ 202018 w 393404"/>
                  <a:gd name="connsiteY5" fmla="*/ 372140 h 520995"/>
                  <a:gd name="connsiteX6" fmla="*/ 255181 w 393404"/>
                  <a:gd name="connsiteY6" fmla="*/ 318977 h 520995"/>
                  <a:gd name="connsiteX7" fmla="*/ 276446 w 393404"/>
                  <a:gd name="connsiteY7" fmla="*/ 148856 h 520995"/>
                  <a:gd name="connsiteX8" fmla="*/ 297711 w 393404"/>
                  <a:gd name="connsiteY8" fmla="*/ 85061 h 520995"/>
                  <a:gd name="connsiteX9" fmla="*/ 318976 w 393404"/>
                  <a:gd name="connsiteY9" fmla="*/ 63795 h 520995"/>
                  <a:gd name="connsiteX10" fmla="*/ 361507 w 393404"/>
                  <a:gd name="connsiteY10" fmla="*/ 10633 h 520995"/>
                  <a:gd name="connsiteX11" fmla="*/ 393404 w 393404"/>
                  <a:gd name="connsiteY11" fmla="*/ 0 h 52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404" h="520995">
                    <a:moveTo>
                      <a:pt x="0" y="520995"/>
                    </a:moveTo>
                    <a:cubicBezTo>
                      <a:pt x="17721" y="503274"/>
                      <a:pt x="36659" y="486693"/>
                      <a:pt x="53162" y="467833"/>
                    </a:cubicBezTo>
                    <a:cubicBezTo>
                      <a:pt x="64851" y="454474"/>
                      <a:pt x="77265" y="423884"/>
                      <a:pt x="95693" y="414670"/>
                    </a:cubicBezTo>
                    <a:cubicBezTo>
                      <a:pt x="108763" y="408135"/>
                      <a:pt x="124046" y="407581"/>
                      <a:pt x="138223" y="404037"/>
                    </a:cubicBezTo>
                    <a:cubicBezTo>
                      <a:pt x="148855" y="396949"/>
                      <a:pt x="158690" y="388487"/>
                      <a:pt x="170120" y="382772"/>
                    </a:cubicBezTo>
                    <a:cubicBezTo>
                      <a:pt x="180145" y="377760"/>
                      <a:pt x="193052" y="378865"/>
                      <a:pt x="202018" y="372140"/>
                    </a:cubicBezTo>
                    <a:cubicBezTo>
                      <a:pt x="222067" y="357103"/>
                      <a:pt x="255181" y="318977"/>
                      <a:pt x="255181" y="318977"/>
                    </a:cubicBezTo>
                    <a:cubicBezTo>
                      <a:pt x="262269" y="262270"/>
                      <a:pt x="258374" y="203072"/>
                      <a:pt x="276446" y="148856"/>
                    </a:cubicBezTo>
                    <a:cubicBezTo>
                      <a:pt x="283534" y="127591"/>
                      <a:pt x="281861" y="100911"/>
                      <a:pt x="297711" y="85061"/>
                    </a:cubicBezTo>
                    <a:cubicBezTo>
                      <a:pt x="304799" y="77972"/>
                      <a:pt x="312714" y="71623"/>
                      <a:pt x="318976" y="63795"/>
                    </a:cubicBezTo>
                    <a:cubicBezTo>
                      <a:pt x="332351" y="47076"/>
                      <a:pt x="341757" y="22483"/>
                      <a:pt x="361507" y="10633"/>
                    </a:cubicBezTo>
                    <a:cubicBezTo>
                      <a:pt x="371117" y="4867"/>
                      <a:pt x="393404" y="0"/>
                      <a:pt x="39340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 bwMode="auto">
              <a:xfrm>
                <a:off x="1998921" y="4433776"/>
                <a:ext cx="350874" cy="191386"/>
              </a:xfrm>
              <a:custGeom>
                <a:avLst/>
                <a:gdLst>
                  <a:gd name="connsiteX0" fmla="*/ 0 w 350874"/>
                  <a:gd name="connsiteY0" fmla="*/ 0 h 191386"/>
                  <a:gd name="connsiteX1" fmla="*/ 106326 w 350874"/>
                  <a:gd name="connsiteY1" fmla="*/ 74428 h 191386"/>
                  <a:gd name="connsiteX2" fmla="*/ 148856 w 350874"/>
                  <a:gd name="connsiteY2" fmla="*/ 138224 h 191386"/>
                  <a:gd name="connsiteX3" fmla="*/ 191386 w 350874"/>
                  <a:gd name="connsiteY3" fmla="*/ 159489 h 191386"/>
                  <a:gd name="connsiteX4" fmla="*/ 223284 w 350874"/>
                  <a:gd name="connsiteY4" fmla="*/ 180754 h 191386"/>
                  <a:gd name="connsiteX5" fmla="*/ 255181 w 350874"/>
                  <a:gd name="connsiteY5" fmla="*/ 191386 h 191386"/>
                  <a:gd name="connsiteX6" fmla="*/ 350874 w 350874"/>
                  <a:gd name="connsiteY6" fmla="*/ 159489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0874" h="191386">
                    <a:moveTo>
                      <a:pt x="0" y="0"/>
                    </a:moveTo>
                    <a:cubicBezTo>
                      <a:pt x="53356" y="21342"/>
                      <a:pt x="69967" y="19889"/>
                      <a:pt x="106326" y="74428"/>
                    </a:cubicBezTo>
                    <a:cubicBezTo>
                      <a:pt x="120503" y="95693"/>
                      <a:pt x="125997" y="126794"/>
                      <a:pt x="148856" y="138224"/>
                    </a:cubicBezTo>
                    <a:cubicBezTo>
                      <a:pt x="163033" y="145312"/>
                      <a:pt x="177624" y="151625"/>
                      <a:pt x="191386" y="159489"/>
                    </a:cubicBezTo>
                    <a:cubicBezTo>
                      <a:pt x="202481" y="165829"/>
                      <a:pt x="211854" y="175039"/>
                      <a:pt x="223284" y="180754"/>
                    </a:cubicBezTo>
                    <a:cubicBezTo>
                      <a:pt x="233308" y="185766"/>
                      <a:pt x="244549" y="187842"/>
                      <a:pt x="255181" y="191386"/>
                    </a:cubicBezTo>
                    <a:cubicBezTo>
                      <a:pt x="339533" y="179336"/>
                      <a:pt x="311888" y="198475"/>
                      <a:pt x="350874" y="159489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138223" y="3902149"/>
                <a:ext cx="393405" cy="171119"/>
              </a:xfrm>
              <a:custGeom>
                <a:avLst/>
                <a:gdLst>
                  <a:gd name="connsiteX0" fmla="*/ 393405 w 393405"/>
                  <a:gd name="connsiteY0" fmla="*/ 21265 h 171119"/>
                  <a:gd name="connsiteX1" fmla="*/ 329610 w 393405"/>
                  <a:gd name="connsiteY1" fmla="*/ 10632 h 171119"/>
                  <a:gd name="connsiteX2" fmla="*/ 287079 w 393405"/>
                  <a:gd name="connsiteY2" fmla="*/ 0 h 171119"/>
                  <a:gd name="connsiteX3" fmla="*/ 223284 w 393405"/>
                  <a:gd name="connsiteY3" fmla="*/ 10632 h 171119"/>
                  <a:gd name="connsiteX4" fmla="*/ 180754 w 393405"/>
                  <a:gd name="connsiteY4" fmla="*/ 74428 h 171119"/>
                  <a:gd name="connsiteX5" fmla="*/ 159489 w 393405"/>
                  <a:gd name="connsiteY5" fmla="*/ 106325 h 171119"/>
                  <a:gd name="connsiteX6" fmla="*/ 148856 w 393405"/>
                  <a:gd name="connsiteY6" fmla="*/ 138223 h 171119"/>
                  <a:gd name="connsiteX7" fmla="*/ 74428 w 393405"/>
                  <a:gd name="connsiteY7" fmla="*/ 170121 h 171119"/>
                  <a:gd name="connsiteX8" fmla="*/ 0 w 393405"/>
                  <a:gd name="connsiteY8" fmla="*/ 170121 h 171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405" h="171119">
                    <a:moveTo>
                      <a:pt x="393405" y="21265"/>
                    </a:moveTo>
                    <a:cubicBezTo>
                      <a:pt x="372140" y="17721"/>
                      <a:pt x="350750" y="14860"/>
                      <a:pt x="329610" y="10632"/>
                    </a:cubicBezTo>
                    <a:cubicBezTo>
                      <a:pt x="315281" y="7766"/>
                      <a:pt x="301692" y="0"/>
                      <a:pt x="287079" y="0"/>
                    </a:cubicBezTo>
                    <a:cubicBezTo>
                      <a:pt x="265521" y="0"/>
                      <a:pt x="244549" y="7088"/>
                      <a:pt x="223284" y="10632"/>
                    </a:cubicBezTo>
                    <a:cubicBezTo>
                      <a:pt x="185383" y="48535"/>
                      <a:pt x="215086" y="14347"/>
                      <a:pt x="180754" y="74428"/>
                    </a:cubicBezTo>
                    <a:cubicBezTo>
                      <a:pt x="174414" y="85523"/>
                      <a:pt x="165204" y="94896"/>
                      <a:pt x="159489" y="106325"/>
                    </a:cubicBezTo>
                    <a:cubicBezTo>
                      <a:pt x="154477" y="116350"/>
                      <a:pt x="155858" y="129471"/>
                      <a:pt x="148856" y="138223"/>
                    </a:cubicBezTo>
                    <a:cubicBezTo>
                      <a:pt x="133565" y="157337"/>
                      <a:pt x="96461" y="168118"/>
                      <a:pt x="74428" y="170121"/>
                    </a:cubicBezTo>
                    <a:cubicBezTo>
                      <a:pt x="49721" y="172367"/>
                      <a:pt x="24809" y="170121"/>
                      <a:pt x="0" y="1701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44521" y="4157330"/>
                <a:ext cx="127619" cy="361507"/>
              </a:xfrm>
              <a:custGeom>
                <a:avLst/>
                <a:gdLst>
                  <a:gd name="connsiteX0" fmla="*/ 127619 w 127619"/>
                  <a:gd name="connsiteY0" fmla="*/ 0 h 361507"/>
                  <a:gd name="connsiteX1" fmla="*/ 116986 w 127619"/>
                  <a:gd name="connsiteY1" fmla="*/ 53163 h 361507"/>
                  <a:gd name="connsiteX2" fmla="*/ 106353 w 127619"/>
                  <a:gd name="connsiteY2" fmla="*/ 85061 h 361507"/>
                  <a:gd name="connsiteX3" fmla="*/ 95721 w 127619"/>
                  <a:gd name="connsiteY3" fmla="*/ 244549 h 361507"/>
                  <a:gd name="connsiteX4" fmla="*/ 63823 w 127619"/>
                  <a:gd name="connsiteY4" fmla="*/ 265814 h 361507"/>
                  <a:gd name="connsiteX5" fmla="*/ 10660 w 127619"/>
                  <a:gd name="connsiteY5" fmla="*/ 318977 h 361507"/>
                  <a:gd name="connsiteX6" fmla="*/ 28 w 127619"/>
                  <a:gd name="connsiteY6" fmla="*/ 361507 h 36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619" h="361507">
                    <a:moveTo>
                      <a:pt x="127619" y="0"/>
                    </a:moveTo>
                    <a:cubicBezTo>
                      <a:pt x="124075" y="17721"/>
                      <a:pt x="121369" y="35631"/>
                      <a:pt x="116986" y="53163"/>
                    </a:cubicBezTo>
                    <a:cubicBezTo>
                      <a:pt x="114268" y="64036"/>
                      <a:pt x="107591" y="73922"/>
                      <a:pt x="106353" y="85061"/>
                    </a:cubicBezTo>
                    <a:cubicBezTo>
                      <a:pt x="100469" y="138016"/>
                      <a:pt x="107924" y="192685"/>
                      <a:pt x="95721" y="244549"/>
                    </a:cubicBezTo>
                    <a:cubicBezTo>
                      <a:pt x="92794" y="256988"/>
                      <a:pt x="73440" y="257399"/>
                      <a:pt x="63823" y="265814"/>
                    </a:cubicBezTo>
                    <a:cubicBezTo>
                      <a:pt x="44962" y="282317"/>
                      <a:pt x="10660" y="318977"/>
                      <a:pt x="10660" y="318977"/>
                    </a:cubicBezTo>
                    <a:cubicBezTo>
                      <a:pt x="-1093" y="354237"/>
                      <a:pt x="28" y="339667"/>
                      <a:pt x="28" y="361507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563525" y="3817088"/>
                <a:ext cx="85061" cy="350874"/>
              </a:xfrm>
              <a:custGeom>
                <a:avLst/>
                <a:gdLst>
                  <a:gd name="connsiteX0" fmla="*/ 85061 w 85061"/>
                  <a:gd name="connsiteY0" fmla="*/ 0 h 350874"/>
                  <a:gd name="connsiteX1" fmla="*/ 63795 w 85061"/>
                  <a:gd name="connsiteY1" fmla="*/ 53163 h 350874"/>
                  <a:gd name="connsiteX2" fmla="*/ 31898 w 85061"/>
                  <a:gd name="connsiteY2" fmla="*/ 116958 h 350874"/>
                  <a:gd name="connsiteX3" fmla="*/ 42530 w 85061"/>
                  <a:gd name="connsiteY3" fmla="*/ 180753 h 350874"/>
                  <a:gd name="connsiteX4" fmla="*/ 42530 w 85061"/>
                  <a:gd name="connsiteY4" fmla="*/ 287079 h 350874"/>
                  <a:gd name="connsiteX5" fmla="*/ 0 w 85061"/>
                  <a:gd name="connsiteY5" fmla="*/ 350874 h 35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061" h="350874">
                    <a:moveTo>
                      <a:pt x="85061" y="0"/>
                    </a:moveTo>
                    <a:cubicBezTo>
                      <a:pt x="77972" y="17721"/>
                      <a:pt x="72331" y="36092"/>
                      <a:pt x="63795" y="53163"/>
                    </a:cubicBezTo>
                    <a:cubicBezTo>
                      <a:pt x="22576" y="135599"/>
                      <a:pt x="58619" y="36789"/>
                      <a:pt x="31898" y="116958"/>
                    </a:cubicBezTo>
                    <a:cubicBezTo>
                      <a:pt x="35442" y="138223"/>
                      <a:pt x="38302" y="159613"/>
                      <a:pt x="42530" y="180753"/>
                    </a:cubicBezTo>
                    <a:cubicBezTo>
                      <a:pt x="51950" y="227852"/>
                      <a:pt x="65069" y="232985"/>
                      <a:pt x="42530" y="287079"/>
                    </a:cubicBezTo>
                    <a:cubicBezTo>
                      <a:pt x="32700" y="310670"/>
                      <a:pt x="0" y="350874"/>
                      <a:pt x="0" y="35087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808074" y="4253023"/>
                <a:ext cx="244549" cy="531628"/>
              </a:xfrm>
              <a:custGeom>
                <a:avLst/>
                <a:gdLst>
                  <a:gd name="connsiteX0" fmla="*/ 0 w 244549"/>
                  <a:gd name="connsiteY0" fmla="*/ 0 h 531628"/>
                  <a:gd name="connsiteX1" fmla="*/ 10633 w 244549"/>
                  <a:gd name="connsiteY1" fmla="*/ 74428 h 531628"/>
                  <a:gd name="connsiteX2" fmla="*/ 42531 w 244549"/>
                  <a:gd name="connsiteY2" fmla="*/ 180754 h 531628"/>
                  <a:gd name="connsiteX3" fmla="*/ 74428 w 244549"/>
                  <a:gd name="connsiteY3" fmla="*/ 212651 h 531628"/>
                  <a:gd name="connsiteX4" fmla="*/ 95693 w 244549"/>
                  <a:gd name="connsiteY4" fmla="*/ 244549 h 531628"/>
                  <a:gd name="connsiteX5" fmla="*/ 159489 w 244549"/>
                  <a:gd name="connsiteY5" fmla="*/ 287079 h 531628"/>
                  <a:gd name="connsiteX6" fmla="*/ 191386 w 244549"/>
                  <a:gd name="connsiteY6" fmla="*/ 361507 h 531628"/>
                  <a:gd name="connsiteX7" fmla="*/ 212652 w 244549"/>
                  <a:gd name="connsiteY7" fmla="*/ 425303 h 531628"/>
                  <a:gd name="connsiteX8" fmla="*/ 244549 w 244549"/>
                  <a:gd name="connsiteY8" fmla="*/ 531628 h 53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549" h="531628">
                    <a:moveTo>
                      <a:pt x="0" y="0"/>
                    </a:moveTo>
                    <a:cubicBezTo>
                      <a:pt x="3544" y="24809"/>
                      <a:pt x="6822" y="49658"/>
                      <a:pt x="10633" y="74428"/>
                    </a:cubicBezTo>
                    <a:cubicBezTo>
                      <a:pt x="17628" y="119895"/>
                      <a:pt x="16215" y="143912"/>
                      <a:pt x="42531" y="180754"/>
                    </a:cubicBezTo>
                    <a:cubicBezTo>
                      <a:pt x="51271" y="192990"/>
                      <a:pt x="64802" y="201100"/>
                      <a:pt x="74428" y="212651"/>
                    </a:cubicBezTo>
                    <a:cubicBezTo>
                      <a:pt x="82609" y="222468"/>
                      <a:pt x="86076" y="236134"/>
                      <a:pt x="95693" y="244549"/>
                    </a:cubicBezTo>
                    <a:cubicBezTo>
                      <a:pt x="114927" y="261379"/>
                      <a:pt x="159489" y="287079"/>
                      <a:pt x="159489" y="287079"/>
                    </a:cubicBezTo>
                    <a:cubicBezTo>
                      <a:pt x="193704" y="389731"/>
                      <a:pt x="138845" y="230157"/>
                      <a:pt x="191386" y="361507"/>
                    </a:cubicBezTo>
                    <a:cubicBezTo>
                      <a:pt x="199711" y="382319"/>
                      <a:pt x="212652" y="425303"/>
                      <a:pt x="212652" y="425303"/>
                    </a:cubicBezTo>
                    <a:cubicBezTo>
                      <a:pt x="224159" y="528872"/>
                      <a:pt x="194578" y="506644"/>
                      <a:pt x="244549" y="53162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 bwMode="auto">
              <a:xfrm>
                <a:off x="584642" y="4572000"/>
                <a:ext cx="287228" cy="297712"/>
              </a:xfrm>
              <a:custGeom>
                <a:avLst/>
                <a:gdLst>
                  <a:gd name="connsiteX0" fmla="*/ 287228 w 287228"/>
                  <a:gd name="connsiteY0" fmla="*/ 0 h 297712"/>
                  <a:gd name="connsiteX1" fmla="*/ 234065 w 287228"/>
                  <a:gd name="connsiteY1" fmla="*/ 31898 h 297712"/>
                  <a:gd name="connsiteX2" fmla="*/ 202167 w 287228"/>
                  <a:gd name="connsiteY2" fmla="*/ 53163 h 297712"/>
                  <a:gd name="connsiteX3" fmla="*/ 159637 w 287228"/>
                  <a:gd name="connsiteY3" fmla="*/ 63795 h 297712"/>
                  <a:gd name="connsiteX4" fmla="*/ 106474 w 287228"/>
                  <a:gd name="connsiteY4" fmla="*/ 106326 h 297712"/>
                  <a:gd name="connsiteX5" fmla="*/ 95842 w 287228"/>
                  <a:gd name="connsiteY5" fmla="*/ 148856 h 297712"/>
                  <a:gd name="connsiteX6" fmla="*/ 74577 w 287228"/>
                  <a:gd name="connsiteY6" fmla="*/ 212651 h 297712"/>
                  <a:gd name="connsiteX7" fmla="*/ 10781 w 287228"/>
                  <a:gd name="connsiteY7" fmla="*/ 244549 h 297712"/>
                  <a:gd name="connsiteX8" fmla="*/ 149 w 287228"/>
                  <a:gd name="connsiteY8" fmla="*/ 297712 h 2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7228" h="297712">
                    <a:moveTo>
                      <a:pt x="287228" y="0"/>
                    </a:moveTo>
                    <a:cubicBezTo>
                      <a:pt x="269507" y="10633"/>
                      <a:pt x="251590" y="20945"/>
                      <a:pt x="234065" y="31898"/>
                    </a:cubicBezTo>
                    <a:cubicBezTo>
                      <a:pt x="223229" y="38671"/>
                      <a:pt x="213913" y="48129"/>
                      <a:pt x="202167" y="53163"/>
                    </a:cubicBezTo>
                    <a:cubicBezTo>
                      <a:pt x="188736" y="58919"/>
                      <a:pt x="173814" y="60251"/>
                      <a:pt x="159637" y="63795"/>
                    </a:cubicBezTo>
                    <a:cubicBezTo>
                      <a:pt x="148366" y="71309"/>
                      <a:pt x="114050" y="91173"/>
                      <a:pt x="106474" y="106326"/>
                    </a:cubicBezTo>
                    <a:cubicBezTo>
                      <a:pt x="99939" y="119396"/>
                      <a:pt x="100041" y="134859"/>
                      <a:pt x="95842" y="148856"/>
                    </a:cubicBezTo>
                    <a:cubicBezTo>
                      <a:pt x="89401" y="170326"/>
                      <a:pt x="95842" y="205562"/>
                      <a:pt x="74577" y="212651"/>
                    </a:cubicBezTo>
                    <a:cubicBezTo>
                      <a:pt x="30556" y="227325"/>
                      <a:pt x="52005" y="217067"/>
                      <a:pt x="10781" y="244549"/>
                    </a:cubicBezTo>
                    <a:cubicBezTo>
                      <a:pt x="-2092" y="283172"/>
                      <a:pt x="149" y="265239"/>
                      <a:pt x="149" y="297712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574158" y="4072270"/>
                <a:ext cx="308344" cy="340464"/>
              </a:xfrm>
              <a:custGeom>
                <a:avLst/>
                <a:gdLst>
                  <a:gd name="connsiteX0" fmla="*/ 308344 w 308344"/>
                  <a:gd name="connsiteY0" fmla="*/ 0 h 340464"/>
                  <a:gd name="connsiteX1" fmla="*/ 191386 w 308344"/>
                  <a:gd name="connsiteY1" fmla="*/ 10632 h 340464"/>
                  <a:gd name="connsiteX2" fmla="*/ 159489 w 308344"/>
                  <a:gd name="connsiteY2" fmla="*/ 31897 h 340464"/>
                  <a:gd name="connsiteX3" fmla="*/ 116958 w 308344"/>
                  <a:gd name="connsiteY3" fmla="*/ 85060 h 340464"/>
                  <a:gd name="connsiteX4" fmla="*/ 106326 w 308344"/>
                  <a:gd name="connsiteY4" fmla="*/ 138223 h 340464"/>
                  <a:gd name="connsiteX5" fmla="*/ 85061 w 308344"/>
                  <a:gd name="connsiteY5" fmla="*/ 202018 h 340464"/>
                  <a:gd name="connsiteX6" fmla="*/ 74428 w 308344"/>
                  <a:gd name="connsiteY6" fmla="*/ 233916 h 340464"/>
                  <a:gd name="connsiteX7" fmla="*/ 53163 w 308344"/>
                  <a:gd name="connsiteY7" fmla="*/ 318977 h 340464"/>
                  <a:gd name="connsiteX8" fmla="*/ 0 w 308344"/>
                  <a:gd name="connsiteY8" fmla="*/ 340242 h 340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344" h="340464">
                    <a:moveTo>
                      <a:pt x="308344" y="0"/>
                    </a:moveTo>
                    <a:cubicBezTo>
                      <a:pt x="269358" y="3544"/>
                      <a:pt x="229664" y="2430"/>
                      <a:pt x="191386" y="10632"/>
                    </a:cubicBezTo>
                    <a:cubicBezTo>
                      <a:pt x="178891" y="13309"/>
                      <a:pt x="169467" y="23914"/>
                      <a:pt x="159489" y="31897"/>
                    </a:cubicBezTo>
                    <a:cubicBezTo>
                      <a:pt x="137845" y="49213"/>
                      <a:pt x="132748" y="61375"/>
                      <a:pt x="116958" y="85060"/>
                    </a:cubicBezTo>
                    <a:cubicBezTo>
                      <a:pt x="113414" y="102781"/>
                      <a:pt x="111081" y="120788"/>
                      <a:pt x="106326" y="138223"/>
                    </a:cubicBezTo>
                    <a:cubicBezTo>
                      <a:pt x="100428" y="159848"/>
                      <a:pt x="92149" y="180753"/>
                      <a:pt x="85061" y="202018"/>
                    </a:cubicBezTo>
                    <a:cubicBezTo>
                      <a:pt x="81517" y="212651"/>
                      <a:pt x="76626" y="222926"/>
                      <a:pt x="74428" y="233916"/>
                    </a:cubicBezTo>
                    <a:cubicBezTo>
                      <a:pt x="73899" y="236560"/>
                      <a:pt x="61880" y="308081"/>
                      <a:pt x="53163" y="318977"/>
                    </a:cubicBezTo>
                    <a:cubicBezTo>
                      <a:pt x="33006" y="344174"/>
                      <a:pt x="24260" y="340242"/>
                      <a:pt x="0" y="340242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>
                <a:off x="1456660" y="4327451"/>
                <a:ext cx="223284" cy="361779"/>
              </a:xfrm>
              <a:custGeom>
                <a:avLst/>
                <a:gdLst>
                  <a:gd name="connsiteX0" fmla="*/ 0 w 223284"/>
                  <a:gd name="connsiteY0" fmla="*/ 0 h 361779"/>
                  <a:gd name="connsiteX1" fmla="*/ 53163 w 223284"/>
                  <a:gd name="connsiteY1" fmla="*/ 31897 h 361779"/>
                  <a:gd name="connsiteX2" fmla="*/ 74428 w 223284"/>
                  <a:gd name="connsiteY2" fmla="*/ 53163 h 361779"/>
                  <a:gd name="connsiteX3" fmla="*/ 106326 w 223284"/>
                  <a:gd name="connsiteY3" fmla="*/ 74428 h 361779"/>
                  <a:gd name="connsiteX4" fmla="*/ 127591 w 223284"/>
                  <a:gd name="connsiteY4" fmla="*/ 106325 h 361779"/>
                  <a:gd name="connsiteX5" fmla="*/ 148856 w 223284"/>
                  <a:gd name="connsiteY5" fmla="*/ 170121 h 361779"/>
                  <a:gd name="connsiteX6" fmla="*/ 159489 w 223284"/>
                  <a:gd name="connsiteY6" fmla="*/ 202018 h 361779"/>
                  <a:gd name="connsiteX7" fmla="*/ 180754 w 223284"/>
                  <a:gd name="connsiteY7" fmla="*/ 244549 h 361779"/>
                  <a:gd name="connsiteX8" fmla="*/ 191387 w 223284"/>
                  <a:gd name="connsiteY8" fmla="*/ 276446 h 361779"/>
                  <a:gd name="connsiteX9" fmla="*/ 202019 w 223284"/>
                  <a:gd name="connsiteY9" fmla="*/ 318976 h 361779"/>
                  <a:gd name="connsiteX10" fmla="*/ 223284 w 223284"/>
                  <a:gd name="connsiteY10" fmla="*/ 340242 h 361779"/>
                  <a:gd name="connsiteX11" fmla="*/ 191387 w 223284"/>
                  <a:gd name="connsiteY11" fmla="*/ 361507 h 361779"/>
                  <a:gd name="connsiteX12" fmla="*/ 148856 w 223284"/>
                  <a:gd name="connsiteY12" fmla="*/ 350874 h 361779"/>
                  <a:gd name="connsiteX13" fmla="*/ 127591 w 223284"/>
                  <a:gd name="connsiteY13" fmla="*/ 350874 h 36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284" h="361779">
                    <a:moveTo>
                      <a:pt x="0" y="0"/>
                    </a:moveTo>
                    <a:cubicBezTo>
                      <a:pt x="17721" y="10632"/>
                      <a:pt x="36346" y="19885"/>
                      <a:pt x="53163" y="31897"/>
                    </a:cubicBezTo>
                    <a:cubicBezTo>
                      <a:pt x="61320" y="37724"/>
                      <a:pt x="66600" y="46901"/>
                      <a:pt x="74428" y="53163"/>
                    </a:cubicBezTo>
                    <a:cubicBezTo>
                      <a:pt x="84407" y="61146"/>
                      <a:pt x="95693" y="67340"/>
                      <a:pt x="106326" y="74428"/>
                    </a:cubicBezTo>
                    <a:cubicBezTo>
                      <a:pt x="113414" y="85060"/>
                      <a:pt x="122401" y="94648"/>
                      <a:pt x="127591" y="106325"/>
                    </a:cubicBezTo>
                    <a:cubicBezTo>
                      <a:pt x="136695" y="126809"/>
                      <a:pt x="141767" y="148856"/>
                      <a:pt x="148856" y="170121"/>
                    </a:cubicBezTo>
                    <a:cubicBezTo>
                      <a:pt x="152400" y="180753"/>
                      <a:pt x="154477" y="191994"/>
                      <a:pt x="159489" y="202018"/>
                    </a:cubicBezTo>
                    <a:cubicBezTo>
                      <a:pt x="166577" y="216195"/>
                      <a:pt x="174510" y="229980"/>
                      <a:pt x="180754" y="244549"/>
                    </a:cubicBezTo>
                    <a:cubicBezTo>
                      <a:pt x="185169" y="254850"/>
                      <a:pt x="188308" y="265670"/>
                      <a:pt x="191387" y="276446"/>
                    </a:cubicBezTo>
                    <a:cubicBezTo>
                      <a:pt x="195402" y="290497"/>
                      <a:pt x="195484" y="305906"/>
                      <a:pt x="202019" y="318976"/>
                    </a:cubicBezTo>
                    <a:cubicBezTo>
                      <a:pt x="206502" y="327942"/>
                      <a:pt x="216196" y="333153"/>
                      <a:pt x="223284" y="340242"/>
                    </a:cubicBezTo>
                    <a:cubicBezTo>
                      <a:pt x="212652" y="347330"/>
                      <a:pt x="204037" y="359700"/>
                      <a:pt x="191387" y="361507"/>
                    </a:cubicBezTo>
                    <a:cubicBezTo>
                      <a:pt x="176921" y="363574"/>
                      <a:pt x="163270" y="353276"/>
                      <a:pt x="148856" y="350874"/>
                    </a:cubicBezTo>
                    <a:cubicBezTo>
                      <a:pt x="141864" y="349709"/>
                      <a:pt x="134679" y="350874"/>
                      <a:pt x="127591" y="35087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09553" y="3955312"/>
                <a:ext cx="202019" cy="95693"/>
              </a:xfrm>
              <a:custGeom>
                <a:avLst/>
                <a:gdLst>
                  <a:gd name="connsiteX0" fmla="*/ 0 w 202019"/>
                  <a:gd name="connsiteY0" fmla="*/ 95693 h 95693"/>
                  <a:gd name="connsiteX1" fmla="*/ 127591 w 202019"/>
                  <a:gd name="connsiteY1" fmla="*/ 85060 h 95693"/>
                  <a:gd name="connsiteX2" fmla="*/ 159489 w 202019"/>
                  <a:gd name="connsiteY2" fmla="*/ 74428 h 95693"/>
                  <a:gd name="connsiteX3" fmla="*/ 180754 w 202019"/>
                  <a:gd name="connsiteY3" fmla="*/ 42530 h 95693"/>
                  <a:gd name="connsiteX4" fmla="*/ 202019 w 202019"/>
                  <a:gd name="connsiteY4" fmla="*/ 0 h 9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019" h="95693">
                    <a:moveTo>
                      <a:pt x="0" y="95693"/>
                    </a:moveTo>
                    <a:cubicBezTo>
                      <a:pt x="42530" y="92149"/>
                      <a:pt x="85288" y="90700"/>
                      <a:pt x="127591" y="85060"/>
                    </a:cubicBezTo>
                    <a:cubicBezTo>
                      <a:pt x="138700" y="83579"/>
                      <a:pt x="150737" y="81429"/>
                      <a:pt x="159489" y="74428"/>
                    </a:cubicBezTo>
                    <a:cubicBezTo>
                      <a:pt x="169468" y="66445"/>
                      <a:pt x="175039" y="53960"/>
                      <a:pt x="180754" y="42530"/>
                    </a:cubicBezTo>
                    <a:cubicBezTo>
                      <a:pt x="205189" y="-6340"/>
                      <a:pt x="177999" y="24020"/>
                      <a:pt x="202019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1392804" y="3136605"/>
                <a:ext cx="350936" cy="138223"/>
              </a:xfrm>
              <a:custGeom>
                <a:avLst/>
                <a:gdLst>
                  <a:gd name="connsiteX0" fmla="*/ 350936 w 350936"/>
                  <a:gd name="connsiteY0" fmla="*/ 138223 h 138223"/>
                  <a:gd name="connsiteX1" fmla="*/ 297773 w 350936"/>
                  <a:gd name="connsiteY1" fmla="*/ 116958 h 138223"/>
                  <a:gd name="connsiteX2" fmla="*/ 127652 w 350936"/>
                  <a:gd name="connsiteY2" fmla="*/ 95693 h 138223"/>
                  <a:gd name="connsiteX3" fmla="*/ 31959 w 350936"/>
                  <a:gd name="connsiteY3" fmla="*/ 31897 h 138223"/>
                  <a:gd name="connsiteX4" fmla="*/ 61 w 350936"/>
                  <a:gd name="connsiteY4" fmla="*/ 0 h 13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936" h="138223">
                    <a:moveTo>
                      <a:pt x="350936" y="138223"/>
                    </a:moveTo>
                    <a:cubicBezTo>
                      <a:pt x="333215" y="131135"/>
                      <a:pt x="316599" y="120096"/>
                      <a:pt x="297773" y="116958"/>
                    </a:cubicBezTo>
                    <a:cubicBezTo>
                      <a:pt x="67926" y="78650"/>
                      <a:pt x="222900" y="127441"/>
                      <a:pt x="127652" y="95693"/>
                    </a:cubicBezTo>
                    <a:lnTo>
                      <a:pt x="31959" y="31897"/>
                    </a:lnTo>
                    <a:cubicBezTo>
                      <a:pt x="-2888" y="8666"/>
                      <a:pt x="61" y="23411"/>
                      <a:pt x="6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286000" y="3391786"/>
                <a:ext cx="276447" cy="63795"/>
              </a:xfrm>
              <a:custGeom>
                <a:avLst/>
                <a:gdLst>
                  <a:gd name="connsiteX0" fmla="*/ 0 w 276447"/>
                  <a:gd name="connsiteY0" fmla="*/ 0 h 63795"/>
                  <a:gd name="connsiteX1" fmla="*/ 95693 w 276447"/>
                  <a:gd name="connsiteY1" fmla="*/ 21265 h 63795"/>
                  <a:gd name="connsiteX2" fmla="*/ 159488 w 276447"/>
                  <a:gd name="connsiteY2" fmla="*/ 63795 h 63795"/>
                  <a:gd name="connsiteX3" fmla="*/ 244549 w 276447"/>
                  <a:gd name="connsiteY3" fmla="*/ 53163 h 63795"/>
                  <a:gd name="connsiteX4" fmla="*/ 276447 w 276447"/>
                  <a:gd name="connsiteY4" fmla="*/ 31898 h 6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6447" h="63795">
                    <a:moveTo>
                      <a:pt x="0" y="0"/>
                    </a:moveTo>
                    <a:cubicBezTo>
                      <a:pt x="17304" y="2884"/>
                      <a:pt x="73260" y="8802"/>
                      <a:pt x="95693" y="21265"/>
                    </a:cubicBezTo>
                    <a:cubicBezTo>
                      <a:pt x="118034" y="33677"/>
                      <a:pt x="159488" y="63795"/>
                      <a:pt x="159488" y="63795"/>
                    </a:cubicBezTo>
                    <a:cubicBezTo>
                      <a:pt x="187842" y="60251"/>
                      <a:pt x="216981" y="60681"/>
                      <a:pt x="244549" y="53163"/>
                    </a:cubicBezTo>
                    <a:cubicBezTo>
                      <a:pt x="256878" y="49801"/>
                      <a:pt x="276447" y="31898"/>
                      <a:pt x="276447" y="3189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523275" y="6229879"/>
              <a:ext cx="962429" cy="302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Golgi Cell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947688" y="4433476"/>
              <a:ext cx="1144872" cy="1794188"/>
              <a:chOff x="1679943" y="1881963"/>
              <a:chExt cx="2179676" cy="3327990"/>
            </a:xfrm>
          </p:grpSpPr>
          <p:sp>
            <p:nvSpPr>
              <p:cNvPr id="89" name="Freeform 88"/>
              <p:cNvSpPr/>
              <p:nvPr/>
            </p:nvSpPr>
            <p:spPr bwMode="auto">
              <a:xfrm>
                <a:off x="2828260" y="2083981"/>
                <a:ext cx="116959" cy="2286086"/>
              </a:xfrm>
              <a:custGeom>
                <a:avLst/>
                <a:gdLst>
                  <a:gd name="connsiteX0" fmla="*/ 0 w 116959"/>
                  <a:gd name="connsiteY0" fmla="*/ 0 h 2286086"/>
                  <a:gd name="connsiteX1" fmla="*/ 10633 w 116959"/>
                  <a:gd name="connsiteY1" fmla="*/ 116959 h 2286086"/>
                  <a:gd name="connsiteX2" fmla="*/ 31898 w 116959"/>
                  <a:gd name="connsiteY2" fmla="*/ 148856 h 2286086"/>
                  <a:gd name="connsiteX3" fmla="*/ 53163 w 116959"/>
                  <a:gd name="connsiteY3" fmla="*/ 212652 h 2286086"/>
                  <a:gd name="connsiteX4" fmla="*/ 21266 w 116959"/>
                  <a:gd name="connsiteY4" fmla="*/ 297712 h 2286086"/>
                  <a:gd name="connsiteX5" fmla="*/ 0 w 116959"/>
                  <a:gd name="connsiteY5" fmla="*/ 361507 h 2286086"/>
                  <a:gd name="connsiteX6" fmla="*/ 10633 w 116959"/>
                  <a:gd name="connsiteY6" fmla="*/ 446568 h 2286086"/>
                  <a:gd name="connsiteX7" fmla="*/ 53163 w 116959"/>
                  <a:gd name="connsiteY7" fmla="*/ 542261 h 2286086"/>
                  <a:gd name="connsiteX8" fmla="*/ 74428 w 116959"/>
                  <a:gd name="connsiteY8" fmla="*/ 616689 h 2286086"/>
                  <a:gd name="connsiteX9" fmla="*/ 53163 w 116959"/>
                  <a:gd name="connsiteY9" fmla="*/ 776177 h 2286086"/>
                  <a:gd name="connsiteX10" fmla="*/ 31898 w 116959"/>
                  <a:gd name="connsiteY10" fmla="*/ 839972 h 2286086"/>
                  <a:gd name="connsiteX11" fmla="*/ 21266 w 116959"/>
                  <a:gd name="connsiteY11" fmla="*/ 871870 h 2286086"/>
                  <a:gd name="connsiteX12" fmla="*/ 31898 w 116959"/>
                  <a:gd name="connsiteY12" fmla="*/ 988828 h 2286086"/>
                  <a:gd name="connsiteX13" fmla="*/ 74428 w 116959"/>
                  <a:gd name="connsiteY13" fmla="*/ 1084521 h 2286086"/>
                  <a:gd name="connsiteX14" fmla="*/ 85061 w 116959"/>
                  <a:gd name="connsiteY14" fmla="*/ 1116419 h 2286086"/>
                  <a:gd name="connsiteX15" fmla="*/ 63796 w 116959"/>
                  <a:gd name="connsiteY15" fmla="*/ 1233377 h 2286086"/>
                  <a:gd name="connsiteX16" fmla="*/ 42531 w 116959"/>
                  <a:gd name="connsiteY16" fmla="*/ 1265275 h 2286086"/>
                  <a:gd name="connsiteX17" fmla="*/ 31898 w 116959"/>
                  <a:gd name="connsiteY17" fmla="*/ 1307805 h 2286086"/>
                  <a:gd name="connsiteX18" fmla="*/ 42531 w 116959"/>
                  <a:gd name="connsiteY18" fmla="*/ 1392866 h 2286086"/>
                  <a:gd name="connsiteX19" fmla="*/ 63796 w 116959"/>
                  <a:gd name="connsiteY19" fmla="*/ 1456661 h 2286086"/>
                  <a:gd name="connsiteX20" fmla="*/ 74428 w 116959"/>
                  <a:gd name="connsiteY20" fmla="*/ 1488559 h 2286086"/>
                  <a:gd name="connsiteX21" fmla="*/ 85061 w 116959"/>
                  <a:gd name="connsiteY21" fmla="*/ 1520456 h 2286086"/>
                  <a:gd name="connsiteX22" fmla="*/ 95693 w 116959"/>
                  <a:gd name="connsiteY22" fmla="*/ 1552354 h 2286086"/>
                  <a:gd name="connsiteX23" fmla="*/ 116959 w 116959"/>
                  <a:gd name="connsiteY23" fmla="*/ 1573619 h 2286086"/>
                  <a:gd name="connsiteX24" fmla="*/ 106326 w 116959"/>
                  <a:gd name="connsiteY24" fmla="*/ 1679945 h 2286086"/>
                  <a:gd name="connsiteX25" fmla="*/ 85061 w 116959"/>
                  <a:gd name="connsiteY25" fmla="*/ 1711842 h 2286086"/>
                  <a:gd name="connsiteX26" fmla="*/ 63796 w 116959"/>
                  <a:gd name="connsiteY26" fmla="*/ 1775638 h 2286086"/>
                  <a:gd name="connsiteX27" fmla="*/ 74428 w 116959"/>
                  <a:gd name="connsiteY27" fmla="*/ 1892596 h 2286086"/>
                  <a:gd name="connsiteX28" fmla="*/ 85061 w 116959"/>
                  <a:gd name="connsiteY28" fmla="*/ 1924493 h 2286086"/>
                  <a:gd name="connsiteX29" fmla="*/ 106326 w 116959"/>
                  <a:gd name="connsiteY29" fmla="*/ 1998921 h 2286086"/>
                  <a:gd name="connsiteX30" fmla="*/ 85061 w 116959"/>
                  <a:gd name="connsiteY30" fmla="*/ 2083982 h 2286086"/>
                  <a:gd name="connsiteX31" fmla="*/ 42531 w 116959"/>
                  <a:gd name="connsiteY31" fmla="*/ 2137145 h 2286086"/>
                  <a:gd name="connsiteX32" fmla="*/ 42531 w 116959"/>
                  <a:gd name="connsiteY32" fmla="*/ 2254103 h 2286086"/>
                  <a:gd name="connsiteX33" fmla="*/ 63796 w 116959"/>
                  <a:gd name="connsiteY33" fmla="*/ 2286000 h 228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16959" h="2286086">
                    <a:moveTo>
                      <a:pt x="0" y="0"/>
                    </a:moveTo>
                    <a:cubicBezTo>
                      <a:pt x="3544" y="38986"/>
                      <a:pt x="2430" y="78681"/>
                      <a:pt x="10633" y="116959"/>
                    </a:cubicBezTo>
                    <a:cubicBezTo>
                      <a:pt x="13310" y="129454"/>
                      <a:pt x="26708" y="137179"/>
                      <a:pt x="31898" y="148856"/>
                    </a:cubicBezTo>
                    <a:cubicBezTo>
                      <a:pt x="41002" y="169340"/>
                      <a:pt x="53163" y="212652"/>
                      <a:pt x="53163" y="212652"/>
                    </a:cubicBezTo>
                    <a:cubicBezTo>
                      <a:pt x="27959" y="338676"/>
                      <a:pt x="61087" y="208116"/>
                      <a:pt x="21266" y="297712"/>
                    </a:cubicBezTo>
                    <a:cubicBezTo>
                      <a:pt x="12162" y="318195"/>
                      <a:pt x="0" y="361507"/>
                      <a:pt x="0" y="361507"/>
                    </a:cubicBezTo>
                    <a:cubicBezTo>
                      <a:pt x="3544" y="389861"/>
                      <a:pt x="4646" y="418628"/>
                      <a:pt x="10633" y="446568"/>
                    </a:cubicBezTo>
                    <a:cubicBezTo>
                      <a:pt x="31206" y="542574"/>
                      <a:pt x="22163" y="480261"/>
                      <a:pt x="53163" y="542261"/>
                    </a:cubicBezTo>
                    <a:cubicBezTo>
                      <a:pt x="60792" y="557518"/>
                      <a:pt x="71020" y="603057"/>
                      <a:pt x="74428" y="616689"/>
                    </a:cubicBezTo>
                    <a:cubicBezTo>
                      <a:pt x="67160" y="696636"/>
                      <a:pt x="71541" y="714917"/>
                      <a:pt x="53163" y="776177"/>
                    </a:cubicBezTo>
                    <a:cubicBezTo>
                      <a:pt x="46722" y="797647"/>
                      <a:pt x="38986" y="818707"/>
                      <a:pt x="31898" y="839972"/>
                    </a:cubicBezTo>
                    <a:lnTo>
                      <a:pt x="21266" y="871870"/>
                    </a:lnTo>
                    <a:cubicBezTo>
                      <a:pt x="24810" y="910856"/>
                      <a:pt x="25095" y="950277"/>
                      <a:pt x="31898" y="988828"/>
                    </a:cubicBezTo>
                    <a:cubicBezTo>
                      <a:pt x="46860" y="1073616"/>
                      <a:pt x="46626" y="1028917"/>
                      <a:pt x="74428" y="1084521"/>
                    </a:cubicBezTo>
                    <a:cubicBezTo>
                      <a:pt x="79440" y="1094546"/>
                      <a:pt x="81517" y="1105786"/>
                      <a:pt x="85061" y="1116419"/>
                    </a:cubicBezTo>
                    <a:cubicBezTo>
                      <a:pt x="81396" y="1145734"/>
                      <a:pt x="80185" y="1200598"/>
                      <a:pt x="63796" y="1233377"/>
                    </a:cubicBezTo>
                    <a:cubicBezTo>
                      <a:pt x="58081" y="1244807"/>
                      <a:pt x="49619" y="1254642"/>
                      <a:pt x="42531" y="1265275"/>
                    </a:cubicBezTo>
                    <a:cubicBezTo>
                      <a:pt x="38987" y="1279452"/>
                      <a:pt x="31898" y="1293192"/>
                      <a:pt x="31898" y="1307805"/>
                    </a:cubicBezTo>
                    <a:cubicBezTo>
                      <a:pt x="31898" y="1336379"/>
                      <a:pt x="36544" y="1364926"/>
                      <a:pt x="42531" y="1392866"/>
                    </a:cubicBezTo>
                    <a:cubicBezTo>
                      <a:pt x="47228" y="1414784"/>
                      <a:pt x="56708" y="1435396"/>
                      <a:pt x="63796" y="1456661"/>
                    </a:cubicBezTo>
                    <a:lnTo>
                      <a:pt x="74428" y="1488559"/>
                    </a:lnTo>
                    <a:lnTo>
                      <a:pt x="85061" y="1520456"/>
                    </a:lnTo>
                    <a:cubicBezTo>
                      <a:pt x="88605" y="1531089"/>
                      <a:pt x="87768" y="1544429"/>
                      <a:pt x="95693" y="1552354"/>
                    </a:cubicBezTo>
                    <a:lnTo>
                      <a:pt x="116959" y="1573619"/>
                    </a:lnTo>
                    <a:cubicBezTo>
                      <a:pt x="113415" y="1609061"/>
                      <a:pt x="114335" y="1645238"/>
                      <a:pt x="106326" y="1679945"/>
                    </a:cubicBezTo>
                    <a:cubicBezTo>
                      <a:pt x="103453" y="1692396"/>
                      <a:pt x="90251" y="1700165"/>
                      <a:pt x="85061" y="1711842"/>
                    </a:cubicBezTo>
                    <a:cubicBezTo>
                      <a:pt x="75957" y="1732326"/>
                      <a:pt x="63796" y="1775638"/>
                      <a:pt x="63796" y="1775638"/>
                    </a:cubicBezTo>
                    <a:cubicBezTo>
                      <a:pt x="67340" y="1814624"/>
                      <a:pt x="68892" y="1853843"/>
                      <a:pt x="74428" y="1892596"/>
                    </a:cubicBezTo>
                    <a:cubicBezTo>
                      <a:pt x="76013" y="1903691"/>
                      <a:pt x="81982" y="1913717"/>
                      <a:pt x="85061" y="1924493"/>
                    </a:cubicBezTo>
                    <a:cubicBezTo>
                      <a:pt x="111762" y="2017948"/>
                      <a:pt x="80832" y="1922444"/>
                      <a:pt x="106326" y="1998921"/>
                    </a:cubicBezTo>
                    <a:cubicBezTo>
                      <a:pt x="102283" y="2019136"/>
                      <a:pt x="95957" y="2062189"/>
                      <a:pt x="85061" y="2083982"/>
                    </a:cubicBezTo>
                    <a:cubicBezTo>
                      <a:pt x="71650" y="2110805"/>
                      <a:pt x="62308" y="2117367"/>
                      <a:pt x="42531" y="2137145"/>
                    </a:cubicBezTo>
                    <a:cubicBezTo>
                      <a:pt x="27465" y="2197407"/>
                      <a:pt x="27010" y="2176496"/>
                      <a:pt x="42531" y="2254103"/>
                    </a:cubicBezTo>
                    <a:cubicBezTo>
                      <a:pt x="49583" y="2289362"/>
                      <a:pt x="43442" y="2286000"/>
                      <a:pt x="63796" y="228600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2838893" y="1924226"/>
                <a:ext cx="637954" cy="574425"/>
              </a:xfrm>
              <a:custGeom>
                <a:avLst/>
                <a:gdLst>
                  <a:gd name="connsiteX0" fmla="*/ 637954 w 637954"/>
                  <a:gd name="connsiteY0" fmla="*/ 267 h 574425"/>
                  <a:gd name="connsiteX1" fmla="*/ 489098 w 637954"/>
                  <a:gd name="connsiteY1" fmla="*/ 32165 h 574425"/>
                  <a:gd name="connsiteX2" fmla="*/ 457200 w 637954"/>
                  <a:gd name="connsiteY2" fmla="*/ 138490 h 574425"/>
                  <a:gd name="connsiteX3" fmla="*/ 435935 w 637954"/>
                  <a:gd name="connsiteY3" fmla="*/ 244816 h 574425"/>
                  <a:gd name="connsiteX4" fmla="*/ 372140 w 637954"/>
                  <a:gd name="connsiteY4" fmla="*/ 297979 h 574425"/>
                  <a:gd name="connsiteX5" fmla="*/ 318977 w 637954"/>
                  <a:gd name="connsiteY5" fmla="*/ 329876 h 574425"/>
                  <a:gd name="connsiteX6" fmla="*/ 223284 w 637954"/>
                  <a:gd name="connsiteY6" fmla="*/ 372407 h 574425"/>
                  <a:gd name="connsiteX7" fmla="*/ 191386 w 637954"/>
                  <a:gd name="connsiteY7" fmla="*/ 383039 h 574425"/>
                  <a:gd name="connsiteX8" fmla="*/ 159488 w 637954"/>
                  <a:gd name="connsiteY8" fmla="*/ 404304 h 574425"/>
                  <a:gd name="connsiteX9" fmla="*/ 138223 w 637954"/>
                  <a:gd name="connsiteY9" fmla="*/ 468100 h 574425"/>
                  <a:gd name="connsiteX10" fmla="*/ 127591 w 637954"/>
                  <a:gd name="connsiteY10" fmla="*/ 499997 h 574425"/>
                  <a:gd name="connsiteX11" fmla="*/ 106326 w 637954"/>
                  <a:gd name="connsiteY11" fmla="*/ 531895 h 574425"/>
                  <a:gd name="connsiteX12" fmla="*/ 42530 w 637954"/>
                  <a:gd name="connsiteY12" fmla="*/ 553160 h 574425"/>
                  <a:gd name="connsiteX13" fmla="*/ 10633 w 637954"/>
                  <a:gd name="connsiteY13" fmla="*/ 563793 h 574425"/>
                  <a:gd name="connsiteX14" fmla="*/ 0 w 637954"/>
                  <a:gd name="connsiteY14" fmla="*/ 574425 h 57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37954" h="574425">
                    <a:moveTo>
                      <a:pt x="637954" y="267"/>
                    </a:moveTo>
                    <a:cubicBezTo>
                      <a:pt x="630418" y="952"/>
                      <a:pt x="513695" y="-7190"/>
                      <a:pt x="489098" y="32165"/>
                    </a:cubicBezTo>
                    <a:cubicBezTo>
                      <a:pt x="481986" y="43544"/>
                      <a:pt x="461031" y="117423"/>
                      <a:pt x="457200" y="138490"/>
                    </a:cubicBezTo>
                    <a:cubicBezTo>
                      <a:pt x="451603" y="169271"/>
                      <a:pt x="451530" y="213624"/>
                      <a:pt x="435935" y="244816"/>
                    </a:cubicBezTo>
                    <a:cubicBezTo>
                      <a:pt x="411712" y="293263"/>
                      <a:pt x="418863" y="266831"/>
                      <a:pt x="372140" y="297979"/>
                    </a:cubicBezTo>
                    <a:cubicBezTo>
                      <a:pt x="313761" y="336898"/>
                      <a:pt x="393016" y="305197"/>
                      <a:pt x="318977" y="329876"/>
                    </a:cubicBezTo>
                    <a:cubicBezTo>
                      <a:pt x="268430" y="363574"/>
                      <a:pt x="299199" y="347102"/>
                      <a:pt x="223284" y="372407"/>
                    </a:cubicBezTo>
                    <a:lnTo>
                      <a:pt x="191386" y="383039"/>
                    </a:lnTo>
                    <a:cubicBezTo>
                      <a:pt x="180753" y="390127"/>
                      <a:pt x="166261" y="393468"/>
                      <a:pt x="159488" y="404304"/>
                    </a:cubicBezTo>
                    <a:cubicBezTo>
                      <a:pt x="147608" y="423312"/>
                      <a:pt x="145311" y="446835"/>
                      <a:pt x="138223" y="468100"/>
                    </a:cubicBezTo>
                    <a:cubicBezTo>
                      <a:pt x="134679" y="478732"/>
                      <a:pt x="133808" y="490672"/>
                      <a:pt x="127591" y="499997"/>
                    </a:cubicBezTo>
                    <a:cubicBezTo>
                      <a:pt x="120503" y="510630"/>
                      <a:pt x="117162" y="525122"/>
                      <a:pt x="106326" y="531895"/>
                    </a:cubicBezTo>
                    <a:cubicBezTo>
                      <a:pt x="87318" y="543775"/>
                      <a:pt x="63795" y="546071"/>
                      <a:pt x="42530" y="553160"/>
                    </a:cubicBezTo>
                    <a:cubicBezTo>
                      <a:pt x="31898" y="556704"/>
                      <a:pt x="18558" y="555868"/>
                      <a:pt x="10633" y="563793"/>
                    </a:cubicBezTo>
                    <a:lnTo>
                      <a:pt x="0" y="574425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2593751" y="1881963"/>
                <a:ext cx="255775" cy="489097"/>
              </a:xfrm>
              <a:custGeom>
                <a:avLst/>
                <a:gdLst>
                  <a:gd name="connsiteX0" fmla="*/ 32491 w 255775"/>
                  <a:gd name="connsiteY0" fmla="*/ 0 h 489097"/>
                  <a:gd name="connsiteX1" fmla="*/ 593 w 255775"/>
                  <a:gd name="connsiteY1" fmla="*/ 53163 h 489097"/>
                  <a:gd name="connsiteX2" fmla="*/ 21858 w 255775"/>
                  <a:gd name="connsiteY2" fmla="*/ 202018 h 489097"/>
                  <a:gd name="connsiteX3" fmla="*/ 43123 w 255775"/>
                  <a:gd name="connsiteY3" fmla="*/ 233916 h 489097"/>
                  <a:gd name="connsiteX4" fmla="*/ 96286 w 255775"/>
                  <a:gd name="connsiteY4" fmla="*/ 287079 h 489097"/>
                  <a:gd name="connsiteX5" fmla="*/ 128184 w 255775"/>
                  <a:gd name="connsiteY5" fmla="*/ 318977 h 489097"/>
                  <a:gd name="connsiteX6" fmla="*/ 170714 w 255775"/>
                  <a:gd name="connsiteY6" fmla="*/ 382772 h 489097"/>
                  <a:gd name="connsiteX7" fmla="*/ 191979 w 255775"/>
                  <a:gd name="connsiteY7" fmla="*/ 457200 h 489097"/>
                  <a:gd name="connsiteX8" fmla="*/ 223877 w 255775"/>
                  <a:gd name="connsiteY8" fmla="*/ 478465 h 489097"/>
                  <a:gd name="connsiteX9" fmla="*/ 255775 w 255775"/>
                  <a:gd name="connsiteY9" fmla="*/ 489097 h 48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5775" h="489097">
                    <a:moveTo>
                      <a:pt x="32491" y="0"/>
                    </a:moveTo>
                    <a:cubicBezTo>
                      <a:pt x="21858" y="17721"/>
                      <a:pt x="3156" y="32656"/>
                      <a:pt x="593" y="53163"/>
                    </a:cubicBezTo>
                    <a:cubicBezTo>
                      <a:pt x="-1851" y="72717"/>
                      <a:pt x="2881" y="164064"/>
                      <a:pt x="21858" y="202018"/>
                    </a:cubicBezTo>
                    <a:cubicBezTo>
                      <a:pt x="27573" y="213448"/>
                      <a:pt x="34708" y="224299"/>
                      <a:pt x="43123" y="233916"/>
                    </a:cubicBezTo>
                    <a:cubicBezTo>
                      <a:pt x="59626" y="252777"/>
                      <a:pt x="78565" y="269358"/>
                      <a:pt x="96286" y="287079"/>
                    </a:cubicBezTo>
                    <a:cubicBezTo>
                      <a:pt x="106919" y="297712"/>
                      <a:pt x="119843" y="306466"/>
                      <a:pt x="128184" y="318977"/>
                    </a:cubicBezTo>
                    <a:lnTo>
                      <a:pt x="170714" y="382772"/>
                    </a:lnTo>
                    <a:cubicBezTo>
                      <a:pt x="171408" y="385547"/>
                      <a:pt x="186434" y="450269"/>
                      <a:pt x="191979" y="457200"/>
                    </a:cubicBezTo>
                    <a:cubicBezTo>
                      <a:pt x="199962" y="467179"/>
                      <a:pt x="212447" y="472750"/>
                      <a:pt x="223877" y="478465"/>
                    </a:cubicBezTo>
                    <a:cubicBezTo>
                      <a:pt x="233902" y="483477"/>
                      <a:pt x="255775" y="489097"/>
                      <a:pt x="255775" y="489097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3125972" y="1988288"/>
                <a:ext cx="42530" cy="287079"/>
              </a:xfrm>
              <a:custGeom>
                <a:avLst/>
                <a:gdLst>
                  <a:gd name="connsiteX0" fmla="*/ 0 w 42530"/>
                  <a:gd name="connsiteY0" fmla="*/ 287079 h 287079"/>
                  <a:gd name="connsiteX1" fmla="*/ 31898 w 42530"/>
                  <a:gd name="connsiteY1" fmla="*/ 170121 h 287079"/>
                  <a:gd name="connsiteX2" fmla="*/ 42530 w 42530"/>
                  <a:gd name="connsiteY2" fmla="*/ 138224 h 287079"/>
                  <a:gd name="connsiteX3" fmla="*/ 31898 w 42530"/>
                  <a:gd name="connsiteY3" fmla="*/ 63796 h 287079"/>
                  <a:gd name="connsiteX4" fmla="*/ 10633 w 42530"/>
                  <a:gd name="connsiteY4" fmla="*/ 0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530" h="287079">
                    <a:moveTo>
                      <a:pt x="0" y="287079"/>
                    </a:moveTo>
                    <a:cubicBezTo>
                      <a:pt x="15029" y="211936"/>
                      <a:pt x="4918" y="251062"/>
                      <a:pt x="31898" y="170121"/>
                    </a:cubicBezTo>
                    <a:lnTo>
                      <a:pt x="42530" y="138224"/>
                    </a:lnTo>
                    <a:cubicBezTo>
                      <a:pt x="38986" y="113415"/>
                      <a:pt x="37533" y="88215"/>
                      <a:pt x="31898" y="63796"/>
                    </a:cubicBezTo>
                    <a:cubicBezTo>
                      <a:pt x="26858" y="41954"/>
                      <a:pt x="10633" y="0"/>
                      <a:pt x="10633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2604633" y="2530549"/>
                <a:ext cx="255524" cy="425302"/>
              </a:xfrm>
              <a:custGeom>
                <a:avLst/>
                <a:gdLst>
                  <a:gd name="connsiteX0" fmla="*/ 10975 w 255524"/>
                  <a:gd name="connsiteY0" fmla="*/ 0 h 425302"/>
                  <a:gd name="connsiteX1" fmla="*/ 343 w 255524"/>
                  <a:gd name="connsiteY1" fmla="*/ 53163 h 425302"/>
                  <a:gd name="connsiteX2" fmla="*/ 21608 w 255524"/>
                  <a:gd name="connsiteY2" fmla="*/ 85060 h 425302"/>
                  <a:gd name="connsiteX3" fmla="*/ 53506 w 255524"/>
                  <a:gd name="connsiteY3" fmla="*/ 127591 h 425302"/>
                  <a:gd name="connsiteX4" fmla="*/ 74771 w 255524"/>
                  <a:gd name="connsiteY4" fmla="*/ 159488 h 425302"/>
                  <a:gd name="connsiteX5" fmla="*/ 106668 w 255524"/>
                  <a:gd name="connsiteY5" fmla="*/ 170121 h 425302"/>
                  <a:gd name="connsiteX6" fmla="*/ 138566 w 255524"/>
                  <a:gd name="connsiteY6" fmla="*/ 202018 h 425302"/>
                  <a:gd name="connsiteX7" fmla="*/ 170464 w 255524"/>
                  <a:gd name="connsiteY7" fmla="*/ 223284 h 425302"/>
                  <a:gd name="connsiteX8" fmla="*/ 191729 w 255524"/>
                  <a:gd name="connsiteY8" fmla="*/ 255181 h 425302"/>
                  <a:gd name="connsiteX9" fmla="*/ 202361 w 255524"/>
                  <a:gd name="connsiteY9" fmla="*/ 287079 h 425302"/>
                  <a:gd name="connsiteX10" fmla="*/ 212994 w 255524"/>
                  <a:gd name="connsiteY10" fmla="*/ 393404 h 425302"/>
                  <a:gd name="connsiteX11" fmla="*/ 255524 w 255524"/>
                  <a:gd name="connsiteY11" fmla="*/ 425302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5524" h="425302">
                    <a:moveTo>
                      <a:pt x="10975" y="0"/>
                    </a:moveTo>
                    <a:cubicBezTo>
                      <a:pt x="7431" y="17721"/>
                      <a:pt x="-1899" y="35231"/>
                      <a:pt x="343" y="53163"/>
                    </a:cubicBezTo>
                    <a:cubicBezTo>
                      <a:pt x="1928" y="65843"/>
                      <a:pt x="14181" y="74662"/>
                      <a:pt x="21608" y="85060"/>
                    </a:cubicBezTo>
                    <a:cubicBezTo>
                      <a:pt x="31908" y="99480"/>
                      <a:pt x="43206" y="113171"/>
                      <a:pt x="53506" y="127591"/>
                    </a:cubicBezTo>
                    <a:cubicBezTo>
                      <a:pt x="60933" y="137989"/>
                      <a:pt x="64793" y="151505"/>
                      <a:pt x="74771" y="159488"/>
                    </a:cubicBezTo>
                    <a:cubicBezTo>
                      <a:pt x="83523" y="166489"/>
                      <a:pt x="96036" y="166577"/>
                      <a:pt x="106668" y="170121"/>
                    </a:cubicBezTo>
                    <a:cubicBezTo>
                      <a:pt x="117301" y="180753"/>
                      <a:pt x="127015" y="192392"/>
                      <a:pt x="138566" y="202018"/>
                    </a:cubicBezTo>
                    <a:cubicBezTo>
                      <a:pt x="148383" y="210199"/>
                      <a:pt x="161428" y="214248"/>
                      <a:pt x="170464" y="223284"/>
                    </a:cubicBezTo>
                    <a:cubicBezTo>
                      <a:pt x="179500" y="232320"/>
                      <a:pt x="184641" y="244549"/>
                      <a:pt x="191729" y="255181"/>
                    </a:cubicBezTo>
                    <a:cubicBezTo>
                      <a:pt x="195273" y="265814"/>
                      <a:pt x="200657" y="276002"/>
                      <a:pt x="202361" y="287079"/>
                    </a:cubicBezTo>
                    <a:cubicBezTo>
                      <a:pt x="207777" y="322283"/>
                      <a:pt x="204355" y="358849"/>
                      <a:pt x="212994" y="393404"/>
                    </a:cubicBezTo>
                    <a:cubicBezTo>
                      <a:pt x="216833" y="408760"/>
                      <a:pt x="243499" y="419290"/>
                      <a:pt x="255524" y="425302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892056" y="2700670"/>
                <a:ext cx="319006" cy="457200"/>
              </a:xfrm>
              <a:custGeom>
                <a:avLst/>
                <a:gdLst>
                  <a:gd name="connsiteX0" fmla="*/ 0 w 319006"/>
                  <a:gd name="connsiteY0" fmla="*/ 457200 h 457200"/>
                  <a:gd name="connsiteX1" fmla="*/ 10632 w 319006"/>
                  <a:gd name="connsiteY1" fmla="*/ 404037 h 457200"/>
                  <a:gd name="connsiteX2" fmla="*/ 42530 w 319006"/>
                  <a:gd name="connsiteY2" fmla="*/ 372139 h 457200"/>
                  <a:gd name="connsiteX3" fmla="*/ 116958 w 319006"/>
                  <a:gd name="connsiteY3" fmla="*/ 340242 h 457200"/>
                  <a:gd name="connsiteX4" fmla="*/ 159488 w 319006"/>
                  <a:gd name="connsiteY4" fmla="*/ 318977 h 457200"/>
                  <a:gd name="connsiteX5" fmla="*/ 191386 w 319006"/>
                  <a:gd name="connsiteY5" fmla="*/ 308344 h 457200"/>
                  <a:gd name="connsiteX6" fmla="*/ 223284 w 319006"/>
                  <a:gd name="connsiteY6" fmla="*/ 276446 h 457200"/>
                  <a:gd name="connsiteX7" fmla="*/ 255181 w 319006"/>
                  <a:gd name="connsiteY7" fmla="*/ 223283 h 457200"/>
                  <a:gd name="connsiteX8" fmla="*/ 265814 w 319006"/>
                  <a:gd name="connsiteY8" fmla="*/ 191386 h 457200"/>
                  <a:gd name="connsiteX9" fmla="*/ 287079 w 319006"/>
                  <a:gd name="connsiteY9" fmla="*/ 159488 h 457200"/>
                  <a:gd name="connsiteX10" fmla="*/ 297711 w 319006"/>
                  <a:gd name="connsiteY10" fmla="*/ 106325 h 457200"/>
                  <a:gd name="connsiteX11" fmla="*/ 318977 w 319006"/>
                  <a:gd name="connsiteY11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9006" h="457200">
                    <a:moveTo>
                      <a:pt x="0" y="457200"/>
                    </a:moveTo>
                    <a:cubicBezTo>
                      <a:pt x="3544" y="439479"/>
                      <a:pt x="2550" y="420201"/>
                      <a:pt x="10632" y="404037"/>
                    </a:cubicBezTo>
                    <a:cubicBezTo>
                      <a:pt x="17357" y="390588"/>
                      <a:pt x="30978" y="381765"/>
                      <a:pt x="42530" y="372139"/>
                    </a:cubicBezTo>
                    <a:cubicBezTo>
                      <a:pt x="73999" y="345915"/>
                      <a:pt x="76425" y="350375"/>
                      <a:pt x="116958" y="340242"/>
                    </a:cubicBezTo>
                    <a:cubicBezTo>
                      <a:pt x="131135" y="333154"/>
                      <a:pt x="144920" y="325221"/>
                      <a:pt x="159488" y="318977"/>
                    </a:cubicBezTo>
                    <a:cubicBezTo>
                      <a:pt x="169790" y="314562"/>
                      <a:pt x="182061" y="314561"/>
                      <a:pt x="191386" y="308344"/>
                    </a:cubicBezTo>
                    <a:cubicBezTo>
                      <a:pt x="203897" y="300003"/>
                      <a:pt x="212651" y="287079"/>
                      <a:pt x="223284" y="276446"/>
                    </a:cubicBezTo>
                    <a:cubicBezTo>
                      <a:pt x="253400" y="186095"/>
                      <a:pt x="211399" y="296253"/>
                      <a:pt x="255181" y="223283"/>
                    </a:cubicBezTo>
                    <a:cubicBezTo>
                      <a:pt x="260947" y="213673"/>
                      <a:pt x="260802" y="201410"/>
                      <a:pt x="265814" y="191386"/>
                    </a:cubicBezTo>
                    <a:cubicBezTo>
                      <a:pt x="271529" y="179956"/>
                      <a:pt x="279991" y="170121"/>
                      <a:pt x="287079" y="159488"/>
                    </a:cubicBezTo>
                    <a:cubicBezTo>
                      <a:pt x="290623" y="141767"/>
                      <a:pt x="293647" y="123934"/>
                      <a:pt x="297711" y="106325"/>
                    </a:cubicBezTo>
                    <a:cubicBezTo>
                      <a:pt x="320696" y="6723"/>
                      <a:pt x="318977" y="52350"/>
                      <a:pt x="318977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626242" y="2286000"/>
                <a:ext cx="95693" cy="382772"/>
              </a:xfrm>
              <a:custGeom>
                <a:avLst/>
                <a:gdLst>
                  <a:gd name="connsiteX0" fmla="*/ 53163 w 95693"/>
                  <a:gd name="connsiteY0" fmla="*/ 382772 h 382772"/>
                  <a:gd name="connsiteX1" fmla="*/ 74428 w 95693"/>
                  <a:gd name="connsiteY1" fmla="*/ 276447 h 382772"/>
                  <a:gd name="connsiteX2" fmla="*/ 95693 w 95693"/>
                  <a:gd name="connsiteY2" fmla="*/ 212651 h 382772"/>
                  <a:gd name="connsiteX3" fmla="*/ 74428 w 95693"/>
                  <a:gd name="connsiteY3" fmla="*/ 116958 h 382772"/>
                  <a:gd name="connsiteX4" fmla="*/ 42530 w 95693"/>
                  <a:gd name="connsiteY4" fmla="*/ 74428 h 382772"/>
                  <a:gd name="connsiteX5" fmla="*/ 31898 w 95693"/>
                  <a:gd name="connsiteY5" fmla="*/ 42530 h 382772"/>
                  <a:gd name="connsiteX6" fmla="*/ 10632 w 95693"/>
                  <a:gd name="connsiteY6" fmla="*/ 21265 h 382772"/>
                  <a:gd name="connsiteX7" fmla="*/ 0 w 95693"/>
                  <a:gd name="connsiteY7" fmla="*/ 0 h 38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693" h="382772">
                    <a:moveTo>
                      <a:pt x="53163" y="382772"/>
                    </a:moveTo>
                    <a:cubicBezTo>
                      <a:pt x="60349" y="339653"/>
                      <a:pt x="62530" y="316106"/>
                      <a:pt x="74428" y="276447"/>
                    </a:cubicBezTo>
                    <a:cubicBezTo>
                      <a:pt x="80869" y="254977"/>
                      <a:pt x="95693" y="212651"/>
                      <a:pt x="95693" y="212651"/>
                    </a:cubicBezTo>
                    <a:cubicBezTo>
                      <a:pt x="93091" y="197040"/>
                      <a:pt x="86744" y="138511"/>
                      <a:pt x="74428" y="116958"/>
                    </a:cubicBezTo>
                    <a:cubicBezTo>
                      <a:pt x="65636" y="101572"/>
                      <a:pt x="53163" y="88605"/>
                      <a:pt x="42530" y="74428"/>
                    </a:cubicBezTo>
                    <a:cubicBezTo>
                      <a:pt x="38986" y="63795"/>
                      <a:pt x="37664" y="52141"/>
                      <a:pt x="31898" y="42530"/>
                    </a:cubicBezTo>
                    <a:cubicBezTo>
                      <a:pt x="26740" y="33934"/>
                      <a:pt x="16647" y="29285"/>
                      <a:pt x="10632" y="21265"/>
                    </a:cubicBezTo>
                    <a:cubicBezTo>
                      <a:pt x="5877" y="14925"/>
                      <a:pt x="3544" y="7088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509284" y="2860158"/>
                <a:ext cx="393404" cy="425302"/>
              </a:xfrm>
              <a:custGeom>
                <a:avLst/>
                <a:gdLst>
                  <a:gd name="connsiteX0" fmla="*/ 393404 w 393404"/>
                  <a:gd name="connsiteY0" fmla="*/ 425302 h 425302"/>
                  <a:gd name="connsiteX1" fmla="*/ 361507 w 393404"/>
                  <a:gd name="connsiteY1" fmla="*/ 372140 h 425302"/>
                  <a:gd name="connsiteX2" fmla="*/ 340242 w 393404"/>
                  <a:gd name="connsiteY2" fmla="*/ 329609 h 425302"/>
                  <a:gd name="connsiteX3" fmla="*/ 287079 w 393404"/>
                  <a:gd name="connsiteY3" fmla="*/ 287079 h 425302"/>
                  <a:gd name="connsiteX4" fmla="*/ 223283 w 393404"/>
                  <a:gd name="connsiteY4" fmla="*/ 265814 h 425302"/>
                  <a:gd name="connsiteX5" fmla="*/ 159488 w 393404"/>
                  <a:gd name="connsiteY5" fmla="*/ 233916 h 425302"/>
                  <a:gd name="connsiteX6" fmla="*/ 42530 w 393404"/>
                  <a:gd name="connsiteY6" fmla="*/ 138223 h 425302"/>
                  <a:gd name="connsiteX7" fmla="*/ 10632 w 393404"/>
                  <a:gd name="connsiteY7" fmla="*/ 31898 h 425302"/>
                  <a:gd name="connsiteX8" fmla="*/ 0 w 393404"/>
                  <a:gd name="connsiteY8" fmla="*/ 0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404" h="425302">
                    <a:moveTo>
                      <a:pt x="393404" y="425302"/>
                    </a:moveTo>
                    <a:cubicBezTo>
                      <a:pt x="382772" y="407581"/>
                      <a:pt x="371543" y="390205"/>
                      <a:pt x="361507" y="372140"/>
                    </a:cubicBezTo>
                    <a:cubicBezTo>
                      <a:pt x="353810" y="358284"/>
                      <a:pt x="349034" y="342797"/>
                      <a:pt x="340242" y="329609"/>
                    </a:cubicBezTo>
                    <a:cubicBezTo>
                      <a:pt x="330941" y="315657"/>
                      <a:pt x="300547" y="293065"/>
                      <a:pt x="287079" y="287079"/>
                    </a:cubicBezTo>
                    <a:cubicBezTo>
                      <a:pt x="266595" y="277975"/>
                      <a:pt x="241934" y="278248"/>
                      <a:pt x="223283" y="265814"/>
                    </a:cubicBezTo>
                    <a:cubicBezTo>
                      <a:pt x="182061" y="238332"/>
                      <a:pt x="203509" y="248590"/>
                      <a:pt x="159488" y="233916"/>
                    </a:cubicBezTo>
                    <a:cubicBezTo>
                      <a:pt x="62399" y="161099"/>
                      <a:pt x="99489" y="195182"/>
                      <a:pt x="42530" y="138223"/>
                    </a:cubicBezTo>
                    <a:cubicBezTo>
                      <a:pt x="-7994" y="-13350"/>
                      <a:pt x="42764" y="144361"/>
                      <a:pt x="10632" y="31898"/>
                    </a:cubicBezTo>
                    <a:cubicBezTo>
                      <a:pt x="7553" y="21121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73079" y="2700630"/>
                <a:ext cx="127591" cy="340282"/>
              </a:xfrm>
              <a:custGeom>
                <a:avLst/>
                <a:gdLst>
                  <a:gd name="connsiteX0" fmla="*/ 21265 w 127591"/>
                  <a:gd name="connsiteY0" fmla="*/ 340282 h 340282"/>
                  <a:gd name="connsiteX1" fmla="*/ 42530 w 127591"/>
                  <a:gd name="connsiteY1" fmla="*/ 287119 h 340282"/>
                  <a:gd name="connsiteX2" fmla="*/ 106326 w 127591"/>
                  <a:gd name="connsiteY2" fmla="*/ 223323 h 340282"/>
                  <a:gd name="connsiteX3" fmla="*/ 127591 w 127591"/>
                  <a:gd name="connsiteY3" fmla="*/ 191426 h 340282"/>
                  <a:gd name="connsiteX4" fmla="*/ 95693 w 127591"/>
                  <a:gd name="connsiteY4" fmla="*/ 74468 h 340282"/>
                  <a:gd name="connsiteX5" fmla="*/ 74428 w 127591"/>
                  <a:gd name="connsiteY5" fmla="*/ 42570 h 340282"/>
                  <a:gd name="connsiteX6" fmla="*/ 42530 w 127591"/>
                  <a:gd name="connsiteY6" fmla="*/ 31937 h 340282"/>
                  <a:gd name="connsiteX7" fmla="*/ 0 w 127591"/>
                  <a:gd name="connsiteY7" fmla="*/ 40 h 34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591" h="340282">
                    <a:moveTo>
                      <a:pt x="21265" y="340282"/>
                    </a:moveTo>
                    <a:cubicBezTo>
                      <a:pt x="28353" y="322561"/>
                      <a:pt x="31304" y="302555"/>
                      <a:pt x="42530" y="287119"/>
                    </a:cubicBezTo>
                    <a:cubicBezTo>
                      <a:pt x="60219" y="262797"/>
                      <a:pt x="89644" y="248346"/>
                      <a:pt x="106326" y="223323"/>
                    </a:cubicBezTo>
                    <a:lnTo>
                      <a:pt x="127591" y="191426"/>
                    </a:lnTo>
                    <a:cubicBezTo>
                      <a:pt x="121885" y="162895"/>
                      <a:pt x="111110" y="97593"/>
                      <a:pt x="95693" y="74468"/>
                    </a:cubicBezTo>
                    <a:cubicBezTo>
                      <a:pt x="88605" y="63835"/>
                      <a:pt x="84407" y="50553"/>
                      <a:pt x="74428" y="42570"/>
                    </a:cubicBezTo>
                    <a:cubicBezTo>
                      <a:pt x="65676" y="35568"/>
                      <a:pt x="53163" y="35481"/>
                      <a:pt x="42530" y="31937"/>
                    </a:cubicBezTo>
                    <a:cubicBezTo>
                      <a:pt x="8127" y="-2466"/>
                      <a:pt x="25669" y="40"/>
                      <a:pt x="0" y="4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3030279" y="2743200"/>
                <a:ext cx="42530" cy="297712"/>
              </a:xfrm>
              <a:custGeom>
                <a:avLst/>
                <a:gdLst>
                  <a:gd name="connsiteX0" fmla="*/ 0 w 42530"/>
                  <a:gd name="connsiteY0" fmla="*/ 297712 h 297712"/>
                  <a:gd name="connsiteX1" fmla="*/ 21265 w 42530"/>
                  <a:gd name="connsiteY1" fmla="*/ 148856 h 297712"/>
                  <a:gd name="connsiteX2" fmla="*/ 42530 w 42530"/>
                  <a:gd name="connsiteY2" fmla="*/ 116958 h 297712"/>
                  <a:gd name="connsiteX3" fmla="*/ 31898 w 42530"/>
                  <a:gd name="connsiteY3" fmla="*/ 63795 h 297712"/>
                  <a:gd name="connsiteX4" fmla="*/ 21265 w 42530"/>
                  <a:gd name="connsiteY4" fmla="*/ 31898 h 297712"/>
                  <a:gd name="connsiteX5" fmla="*/ 21265 w 42530"/>
                  <a:gd name="connsiteY5" fmla="*/ 0 h 2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530" h="297712">
                    <a:moveTo>
                      <a:pt x="0" y="297712"/>
                    </a:moveTo>
                    <a:cubicBezTo>
                      <a:pt x="2716" y="267837"/>
                      <a:pt x="811" y="189765"/>
                      <a:pt x="21265" y="148856"/>
                    </a:cubicBezTo>
                    <a:cubicBezTo>
                      <a:pt x="26980" y="137426"/>
                      <a:pt x="35442" y="127591"/>
                      <a:pt x="42530" y="116958"/>
                    </a:cubicBezTo>
                    <a:cubicBezTo>
                      <a:pt x="38986" y="99237"/>
                      <a:pt x="36281" y="81327"/>
                      <a:pt x="31898" y="63795"/>
                    </a:cubicBezTo>
                    <a:cubicBezTo>
                      <a:pt x="29180" y="52922"/>
                      <a:pt x="23108" y="42953"/>
                      <a:pt x="21265" y="31898"/>
                    </a:cubicBezTo>
                    <a:cubicBezTo>
                      <a:pt x="19517" y="21410"/>
                      <a:pt x="21265" y="10633"/>
                      <a:pt x="21265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dirty="0" smtClean="0">
                  <a:ln>
                    <a:noFill/>
                  </a:ln>
                  <a:solidFill>
                    <a:srgbClr val="006699"/>
                  </a:solidFill>
                  <a:effectLst/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 bwMode="auto">
              <a:xfrm>
                <a:off x="2753829" y="4284306"/>
                <a:ext cx="202018" cy="195590"/>
              </a:xfrm>
              <a:prstGeom prst="triangle">
                <a:avLst/>
              </a:pr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1998921" y="4455042"/>
                <a:ext cx="797442" cy="478465"/>
              </a:xfrm>
              <a:custGeom>
                <a:avLst/>
                <a:gdLst>
                  <a:gd name="connsiteX0" fmla="*/ 797442 w 797442"/>
                  <a:gd name="connsiteY0" fmla="*/ 0 h 478465"/>
                  <a:gd name="connsiteX1" fmla="*/ 744279 w 797442"/>
                  <a:gd name="connsiteY1" fmla="*/ 21265 h 478465"/>
                  <a:gd name="connsiteX2" fmla="*/ 691116 w 797442"/>
                  <a:gd name="connsiteY2" fmla="*/ 53163 h 478465"/>
                  <a:gd name="connsiteX3" fmla="*/ 616688 w 797442"/>
                  <a:gd name="connsiteY3" fmla="*/ 63795 h 478465"/>
                  <a:gd name="connsiteX4" fmla="*/ 552893 w 797442"/>
                  <a:gd name="connsiteY4" fmla="*/ 85060 h 478465"/>
                  <a:gd name="connsiteX5" fmla="*/ 510363 w 797442"/>
                  <a:gd name="connsiteY5" fmla="*/ 159488 h 478465"/>
                  <a:gd name="connsiteX6" fmla="*/ 478465 w 797442"/>
                  <a:gd name="connsiteY6" fmla="*/ 223284 h 478465"/>
                  <a:gd name="connsiteX7" fmla="*/ 414670 w 797442"/>
                  <a:gd name="connsiteY7" fmla="*/ 255181 h 478465"/>
                  <a:gd name="connsiteX8" fmla="*/ 318977 w 797442"/>
                  <a:gd name="connsiteY8" fmla="*/ 276446 h 478465"/>
                  <a:gd name="connsiteX9" fmla="*/ 233916 w 797442"/>
                  <a:gd name="connsiteY9" fmla="*/ 308344 h 478465"/>
                  <a:gd name="connsiteX10" fmla="*/ 223284 w 797442"/>
                  <a:gd name="connsiteY10" fmla="*/ 340242 h 478465"/>
                  <a:gd name="connsiteX11" fmla="*/ 233916 w 797442"/>
                  <a:gd name="connsiteY11" fmla="*/ 372139 h 478465"/>
                  <a:gd name="connsiteX12" fmla="*/ 180753 w 797442"/>
                  <a:gd name="connsiteY12" fmla="*/ 414670 h 478465"/>
                  <a:gd name="connsiteX13" fmla="*/ 148856 w 797442"/>
                  <a:gd name="connsiteY13" fmla="*/ 435935 h 478465"/>
                  <a:gd name="connsiteX14" fmla="*/ 63795 w 797442"/>
                  <a:gd name="connsiteY14" fmla="*/ 457200 h 478465"/>
                  <a:gd name="connsiteX15" fmla="*/ 0 w 797442"/>
                  <a:gd name="connsiteY15" fmla="*/ 478465 h 478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7442" h="478465">
                    <a:moveTo>
                      <a:pt x="797442" y="0"/>
                    </a:moveTo>
                    <a:cubicBezTo>
                      <a:pt x="779721" y="7088"/>
                      <a:pt x="761350" y="12729"/>
                      <a:pt x="744279" y="21265"/>
                    </a:cubicBezTo>
                    <a:cubicBezTo>
                      <a:pt x="725795" y="30507"/>
                      <a:pt x="710722" y="46628"/>
                      <a:pt x="691116" y="53163"/>
                    </a:cubicBezTo>
                    <a:cubicBezTo>
                      <a:pt x="667341" y="61088"/>
                      <a:pt x="641497" y="60251"/>
                      <a:pt x="616688" y="63795"/>
                    </a:cubicBezTo>
                    <a:cubicBezTo>
                      <a:pt x="595423" y="70883"/>
                      <a:pt x="565327" y="66409"/>
                      <a:pt x="552893" y="85060"/>
                    </a:cubicBezTo>
                    <a:cubicBezTo>
                      <a:pt x="531537" y="117095"/>
                      <a:pt x="526551" y="121716"/>
                      <a:pt x="510363" y="159488"/>
                    </a:cubicBezTo>
                    <a:cubicBezTo>
                      <a:pt x="497392" y="189754"/>
                      <a:pt x="504005" y="197744"/>
                      <a:pt x="478465" y="223284"/>
                    </a:cubicBezTo>
                    <a:cubicBezTo>
                      <a:pt x="459825" y="241924"/>
                      <a:pt x="438884" y="248263"/>
                      <a:pt x="414670" y="255181"/>
                    </a:cubicBezTo>
                    <a:cubicBezTo>
                      <a:pt x="338238" y="277019"/>
                      <a:pt x="406711" y="254512"/>
                      <a:pt x="318977" y="276446"/>
                    </a:cubicBezTo>
                    <a:cubicBezTo>
                      <a:pt x="296757" y="282001"/>
                      <a:pt x="250170" y="301842"/>
                      <a:pt x="233916" y="308344"/>
                    </a:cubicBezTo>
                    <a:cubicBezTo>
                      <a:pt x="230372" y="318977"/>
                      <a:pt x="223284" y="329034"/>
                      <a:pt x="223284" y="340242"/>
                    </a:cubicBezTo>
                    <a:cubicBezTo>
                      <a:pt x="223284" y="351449"/>
                      <a:pt x="235759" y="361084"/>
                      <a:pt x="233916" y="372139"/>
                    </a:cubicBezTo>
                    <a:cubicBezTo>
                      <a:pt x="227398" y="411246"/>
                      <a:pt x="206387" y="401853"/>
                      <a:pt x="180753" y="414670"/>
                    </a:cubicBezTo>
                    <a:cubicBezTo>
                      <a:pt x="169324" y="420385"/>
                      <a:pt x="160865" y="431568"/>
                      <a:pt x="148856" y="435935"/>
                    </a:cubicBezTo>
                    <a:cubicBezTo>
                      <a:pt x="121389" y="445923"/>
                      <a:pt x="91521" y="447958"/>
                      <a:pt x="63795" y="457200"/>
                    </a:cubicBezTo>
                    <a:lnTo>
                      <a:pt x="0" y="478465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2030819" y="4625163"/>
                <a:ext cx="361507" cy="74428"/>
              </a:xfrm>
              <a:custGeom>
                <a:avLst/>
                <a:gdLst>
                  <a:gd name="connsiteX0" fmla="*/ 361507 w 361507"/>
                  <a:gd name="connsiteY0" fmla="*/ 74428 h 74428"/>
                  <a:gd name="connsiteX1" fmla="*/ 308344 w 361507"/>
                  <a:gd name="connsiteY1" fmla="*/ 63795 h 74428"/>
                  <a:gd name="connsiteX2" fmla="*/ 276446 w 361507"/>
                  <a:gd name="connsiteY2" fmla="*/ 42530 h 74428"/>
                  <a:gd name="connsiteX3" fmla="*/ 212651 w 361507"/>
                  <a:gd name="connsiteY3" fmla="*/ 21265 h 74428"/>
                  <a:gd name="connsiteX4" fmla="*/ 180753 w 361507"/>
                  <a:gd name="connsiteY4" fmla="*/ 10632 h 74428"/>
                  <a:gd name="connsiteX5" fmla="*/ 148855 w 361507"/>
                  <a:gd name="connsiteY5" fmla="*/ 0 h 74428"/>
                  <a:gd name="connsiteX6" fmla="*/ 85060 w 361507"/>
                  <a:gd name="connsiteY6" fmla="*/ 21265 h 74428"/>
                  <a:gd name="connsiteX7" fmla="*/ 53162 w 361507"/>
                  <a:gd name="connsiteY7" fmla="*/ 42530 h 74428"/>
                  <a:gd name="connsiteX8" fmla="*/ 21265 w 361507"/>
                  <a:gd name="connsiteY8" fmla="*/ 53163 h 74428"/>
                  <a:gd name="connsiteX9" fmla="*/ 0 w 361507"/>
                  <a:gd name="connsiteY9" fmla="*/ 63795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507" h="74428">
                    <a:moveTo>
                      <a:pt x="361507" y="74428"/>
                    </a:moveTo>
                    <a:cubicBezTo>
                      <a:pt x="343786" y="70884"/>
                      <a:pt x="325265" y="70141"/>
                      <a:pt x="308344" y="63795"/>
                    </a:cubicBezTo>
                    <a:cubicBezTo>
                      <a:pt x="296379" y="59308"/>
                      <a:pt x="288123" y="47720"/>
                      <a:pt x="276446" y="42530"/>
                    </a:cubicBezTo>
                    <a:cubicBezTo>
                      <a:pt x="255963" y="33426"/>
                      <a:pt x="233916" y="28353"/>
                      <a:pt x="212651" y="21265"/>
                    </a:cubicBezTo>
                    <a:lnTo>
                      <a:pt x="180753" y="10632"/>
                    </a:lnTo>
                    <a:lnTo>
                      <a:pt x="148855" y="0"/>
                    </a:lnTo>
                    <a:cubicBezTo>
                      <a:pt x="127590" y="7088"/>
                      <a:pt x="103711" y="8831"/>
                      <a:pt x="85060" y="21265"/>
                    </a:cubicBezTo>
                    <a:cubicBezTo>
                      <a:pt x="74427" y="28353"/>
                      <a:pt x="64592" y="36815"/>
                      <a:pt x="53162" y="42530"/>
                    </a:cubicBezTo>
                    <a:cubicBezTo>
                      <a:pt x="43138" y="47542"/>
                      <a:pt x="31671" y="49001"/>
                      <a:pt x="21265" y="53163"/>
                    </a:cubicBezTo>
                    <a:cubicBezTo>
                      <a:pt x="13907" y="56106"/>
                      <a:pt x="7088" y="60251"/>
                      <a:pt x="0" y="63795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1679943" y="4848446"/>
                <a:ext cx="457200" cy="85061"/>
              </a:xfrm>
              <a:custGeom>
                <a:avLst/>
                <a:gdLst>
                  <a:gd name="connsiteX0" fmla="*/ 457200 w 457200"/>
                  <a:gd name="connsiteY0" fmla="*/ 42530 h 85061"/>
                  <a:gd name="connsiteX1" fmla="*/ 404037 w 457200"/>
                  <a:gd name="connsiteY1" fmla="*/ 31898 h 85061"/>
                  <a:gd name="connsiteX2" fmla="*/ 361507 w 457200"/>
                  <a:gd name="connsiteY2" fmla="*/ 21265 h 85061"/>
                  <a:gd name="connsiteX3" fmla="*/ 255181 w 457200"/>
                  <a:gd name="connsiteY3" fmla="*/ 0 h 85061"/>
                  <a:gd name="connsiteX4" fmla="*/ 180753 w 457200"/>
                  <a:gd name="connsiteY4" fmla="*/ 10633 h 85061"/>
                  <a:gd name="connsiteX5" fmla="*/ 74428 w 457200"/>
                  <a:gd name="connsiteY5" fmla="*/ 42530 h 85061"/>
                  <a:gd name="connsiteX6" fmla="*/ 42530 w 457200"/>
                  <a:gd name="connsiteY6" fmla="*/ 53163 h 85061"/>
                  <a:gd name="connsiteX7" fmla="*/ 10632 w 457200"/>
                  <a:gd name="connsiteY7" fmla="*/ 63795 h 85061"/>
                  <a:gd name="connsiteX8" fmla="*/ 0 w 457200"/>
                  <a:gd name="connsiteY8" fmla="*/ 85061 h 8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85061">
                    <a:moveTo>
                      <a:pt x="457200" y="42530"/>
                    </a:moveTo>
                    <a:cubicBezTo>
                      <a:pt x="439479" y="38986"/>
                      <a:pt x="421679" y="35818"/>
                      <a:pt x="404037" y="31898"/>
                    </a:cubicBezTo>
                    <a:cubicBezTo>
                      <a:pt x="389772" y="28728"/>
                      <a:pt x="375796" y="24327"/>
                      <a:pt x="361507" y="21265"/>
                    </a:cubicBezTo>
                    <a:cubicBezTo>
                      <a:pt x="326165" y="13692"/>
                      <a:pt x="255181" y="0"/>
                      <a:pt x="255181" y="0"/>
                    </a:cubicBezTo>
                    <a:cubicBezTo>
                      <a:pt x="230372" y="3544"/>
                      <a:pt x="205410" y="6150"/>
                      <a:pt x="180753" y="10633"/>
                    </a:cubicBezTo>
                    <a:cubicBezTo>
                      <a:pt x="145397" y="17061"/>
                      <a:pt x="107725" y="31431"/>
                      <a:pt x="74428" y="42530"/>
                    </a:cubicBezTo>
                    <a:lnTo>
                      <a:pt x="42530" y="53163"/>
                    </a:lnTo>
                    <a:cubicBezTo>
                      <a:pt x="31897" y="56707"/>
                      <a:pt x="15644" y="53770"/>
                      <a:pt x="10632" y="63795"/>
                    </a:cubicBezTo>
                    <a:lnTo>
                      <a:pt x="0" y="85061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009553" y="4657060"/>
                <a:ext cx="202019" cy="170270"/>
              </a:xfrm>
              <a:custGeom>
                <a:avLst/>
                <a:gdLst>
                  <a:gd name="connsiteX0" fmla="*/ 202019 w 202019"/>
                  <a:gd name="connsiteY0" fmla="*/ 0 h 170270"/>
                  <a:gd name="connsiteX1" fmla="*/ 116959 w 202019"/>
                  <a:gd name="connsiteY1" fmla="*/ 42531 h 170270"/>
                  <a:gd name="connsiteX2" fmla="*/ 95694 w 202019"/>
                  <a:gd name="connsiteY2" fmla="*/ 106326 h 170270"/>
                  <a:gd name="connsiteX3" fmla="*/ 74428 w 202019"/>
                  <a:gd name="connsiteY3" fmla="*/ 127591 h 170270"/>
                  <a:gd name="connsiteX4" fmla="*/ 53163 w 202019"/>
                  <a:gd name="connsiteY4" fmla="*/ 159489 h 170270"/>
                  <a:gd name="connsiteX5" fmla="*/ 0 w 202019"/>
                  <a:gd name="connsiteY5" fmla="*/ 170121 h 17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019" h="170270">
                    <a:moveTo>
                      <a:pt x="202019" y="0"/>
                    </a:moveTo>
                    <a:cubicBezTo>
                      <a:pt x="192495" y="3810"/>
                      <a:pt x="127576" y="25544"/>
                      <a:pt x="116959" y="42531"/>
                    </a:cubicBezTo>
                    <a:cubicBezTo>
                      <a:pt x="105079" y="61539"/>
                      <a:pt x="111544" y="90476"/>
                      <a:pt x="95694" y="106326"/>
                    </a:cubicBezTo>
                    <a:cubicBezTo>
                      <a:pt x="88605" y="113414"/>
                      <a:pt x="80690" y="119763"/>
                      <a:pt x="74428" y="127591"/>
                    </a:cubicBezTo>
                    <a:cubicBezTo>
                      <a:pt x="66445" y="137570"/>
                      <a:pt x="63142" y="151506"/>
                      <a:pt x="53163" y="159489"/>
                    </a:cubicBezTo>
                    <a:cubicBezTo>
                      <a:pt x="37071" y="172363"/>
                      <a:pt x="18223" y="170121"/>
                      <a:pt x="0" y="1701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934585" y="4444409"/>
                <a:ext cx="882502" cy="255182"/>
              </a:xfrm>
              <a:custGeom>
                <a:avLst/>
                <a:gdLst>
                  <a:gd name="connsiteX0" fmla="*/ 0 w 882502"/>
                  <a:gd name="connsiteY0" fmla="*/ 0 h 255182"/>
                  <a:gd name="connsiteX1" fmla="*/ 42530 w 882502"/>
                  <a:gd name="connsiteY1" fmla="*/ 116958 h 255182"/>
                  <a:gd name="connsiteX2" fmla="*/ 74428 w 882502"/>
                  <a:gd name="connsiteY2" fmla="*/ 180754 h 255182"/>
                  <a:gd name="connsiteX3" fmla="*/ 138223 w 882502"/>
                  <a:gd name="connsiteY3" fmla="*/ 202019 h 255182"/>
                  <a:gd name="connsiteX4" fmla="*/ 212651 w 882502"/>
                  <a:gd name="connsiteY4" fmla="*/ 244549 h 255182"/>
                  <a:gd name="connsiteX5" fmla="*/ 265814 w 882502"/>
                  <a:gd name="connsiteY5" fmla="*/ 255182 h 255182"/>
                  <a:gd name="connsiteX6" fmla="*/ 361507 w 882502"/>
                  <a:gd name="connsiteY6" fmla="*/ 244549 h 255182"/>
                  <a:gd name="connsiteX7" fmla="*/ 425302 w 882502"/>
                  <a:gd name="connsiteY7" fmla="*/ 223284 h 255182"/>
                  <a:gd name="connsiteX8" fmla="*/ 457200 w 882502"/>
                  <a:gd name="connsiteY8" fmla="*/ 212651 h 255182"/>
                  <a:gd name="connsiteX9" fmla="*/ 595423 w 882502"/>
                  <a:gd name="connsiteY9" fmla="*/ 202019 h 255182"/>
                  <a:gd name="connsiteX10" fmla="*/ 616689 w 882502"/>
                  <a:gd name="connsiteY10" fmla="*/ 180754 h 255182"/>
                  <a:gd name="connsiteX11" fmla="*/ 637954 w 882502"/>
                  <a:gd name="connsiteY11" fmla="*/ 138224 h 255182"/>
                  <a:gd name="connsiteX12" fmla="*/ 669851 w 882502"/>
                  <a:gd name="connsiteY12" fmla="*/ 127591 h 255182"/>
                  <a:gd name="connsiteX13" fmla="*/ 701749 w 882502"/>
                  <a:gd name="connsiteY13" fmla="*/ 106326 h 255182"/>
                  <a:gd name="connsiteX14" fmla="*/ 765544 w 882502"/>
                  <a:gd name="connsiteY14" fmla="*/ 127591 h 255182"/>
                  <a:gd name="connsiteX15" fmla="*/ 829340 w 882502"/>
                  <a:gd name="connsiteY15" fmla="*/ 180754 h 255182"/>
                  <a:gd name="connsiteX16" fmla="*/ 882502 w 882502"/>
                  <a:gd name="connsiteY16" fmla="*/ 223284 h 255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82502" h="255182">
                    <a:moveTo>
                      <a:pt x="0" y="0"/>
                    </a:moveTo>
                    <a:cubicBezTo>
                      <a:pt x="29591" y="73979"/>
                      <a:pt x="15228" y="35052"/>
                      <a:pt x="42530" y="116958"/>
                    </a:cubicBezTo>
                    <a:cubicBezTo>
                      <a:pt x="48323" y="134337"/>
                      <a:pt x="57072" y="169906"/>
                      <a:pt x="74428" y="180754"/>
                    </a:cubicBezTo>
                    <a:cubicBezTo>
                      <a:pt x="93436" y="192634"/>
                      <a:pt x="119572" y="189585"/>
                      <a:pt x="138223" y="202019"/>
                    </a:cubicBezTo>
                    <a:cubicBezTo>
                      <a:pt x="161557" y="217574"/>
                      <a:pt x="185672" y="235556"/>
                      <a:pt x="212651" y="244549"/>
                    </a:cubicBezTo>
                    <a:cubicBezTo>
                      <a:pt x="229796" y="250264"/>
                      <a:pt x="248093" y="251638"/>
                      <a:pt x="265814" y="255182"/>
                    </a:cubicBezTo>
                    <a:cubicBezTo>
                      <a:pt x="297712" y="251638"/>
                      <a:pt x="330036" y="250843"/>
                      <a:pt x="361507" y="244549"/>
                    </a:cubicBezTo>
                    <a:cubicBezTo>
                      <a:pt x="383487" y="240153"/>
                      <a:pt x="404037" y="230372"/>
                      <a:pt x="425302" y="223284"/>
                    </a:cubicBezTo>
                    <a:cubicBezTo>
                      <a:pt x="435935" y="219740"/>
                      <a:pt x="446025" y="213511"/>
                      <a:pt x="457200" y="212651"/>
                    </a:cubicBezTo>
                    <a:lnTo>
                      <a:pt x="595423" y="202019"/>
                    </a:lnTo>
                    <a:cubicBezTo>
                      <a:pt x="602512" y="194931"/>
                      <a:pt x="611128" y="189095"/>
                      <a:pt x="616689" y="180754"/>
                    </a:cubicBezTo>
                    <a:cubicBezTo>
                      <a:pt x="625481" y="167566"/>
                      <a:pt x="626746" y="149432"/>
                      <a:pt x="637954" y="138224"/>
                    </a:cubicBezTo>
                    <a:cubicBezTo>
                      <a:pt x="645879" y="130299"/>
                      <a:pt x="659827" y="132603"/>
                      <a:pt x="669851" y="127591"/>
                    </a:cubicBezTo>
                    <a:cubicBezTo>
                      <a:pt x="681281" y="121876"/>
                      <a:pt x="691116" y="113414"/>
                      <a:pt x="701749" y="106326"/>
                    </a:cubicBezTo>
                    <a:cubicBezTo>
                      <a:pt x="723014" y="113414"/>
                      <a:pt x="749694" y="111741"/>
                      <a:pt x="765544" y="127591"/>
                    </a:cubicBezTo>
                    <a:cubicBezTo>
                      <a:pt x="858733" y="220780"/>
                      <a:pt x="740522" y="106740"/>
                      <a:pt x="829340" y="180754"/>
                    </a:cubicBezTo>
                    <a:cubicBezTo>
                      <a:pt x="885594" y="227632"/>
                      <a:pt x="837904" y="200984"/>
                      <a:pt x="882502" y="22328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3072809" y="4455042"/>
                <a:ext cx="297712" cy="202018"/>
              </a:xfrm>
              <a:custGeom>
                <a:avLst/>
                <a:gdLst>
                  <a:gd name="connsiteX0" fmla="*/ 0 w 297712"/>
                  <a:gd name="connsiteY0" fmla="*/ 202018 h 202018"/>
                  <a:gd name="connsiteX1" fmla="*/ 53163 w 297712"/>
                  <a:gd name="connsiteY1" fmla="*/ 159488 h 202018"/>
                  <a:gd name="connsiteX2" fmla="*/ 85061 w 297712"/>
                  <a:gd name="connsiteY2" fmla="*/ 138223 h 202018"/>
                  <a:gd name="connsiteX3" fmla="*/ 159489 w 297712"/>
                  <a:gd name="connsiteY3" fmla="*/ 127591 h 202018"/>
                  <a:gd name="connsiteX4" fmla="*/ 202019 w 297712"/>
                  <a:gd name="connsiteY4" fmla="*/ 116958 h 202018"/>
                  <a:gd name="connsiteX5" fmla="*/ 265814 w 297712"/>
                  <a:gd name="connsiteY5" fmla="*/ 95693 h 202018"/>
                  <a:gd name="connsiteX6" fmla="*/ 287079 w 297712"/>
                  <a:gd name="connsiteY6" fmla="*/ 31898 h 202018"/>
                  <a:gd name="connsiteX7" fmla="*/ 297712 w 297712"/>
                  <a:gd name="connsiteY7" fmla="*/ 0 h 20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712" h="202018">
                    <a:moveTo>
                      <a:pt x="0" y="202018"/>
                    </a:moveTo>
                    <a:cubicBezTo>
                      <a:pt x="17721" y="187841"/>
                      <a:pt x="35008" y="173104"/>
                      <a:pt x="53163" y="159488"/>
                    </a:cubicBezTo>
                    <a:cubicBezTo>
                      <a:pt x="63386" y="151821"/>
                      <a:pt x="72821" y="141895"/>
                      <a:pt x="85061" y="138223"/>
                    </a:cubicBezTo>
                    <a:cubicBezTo>
                      <a:pt x="109065" y="131022"/>
                      <a:pt x="134832" y="132074"/>
                      <a:pt x="159489" y="127591"/>
                    </a:cubicBezTo>
                    <a:cubicBezTo>
                      <a:pt x="173866" y="124977"/>
                      <a:pt x="188022" y="121157"/>
                      <a:pt x="202019" y="116958"/>
                    </a:cubicBezTo>
                    <a:cubicBezTo>
                      <a:pt x="223489" y="110517"/>
                      <a:pt x="265814" y="95693"/>
                      <a:pt x="265814" y="95693"/>
                    </a:cubicBezTo>
                    <a:lnTo>
                      <a:pt x="287079" y="31898"/>
                    </a:lnTo>
                    <a:lnTo>
                      <a:pt x="297712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147777" y="4635795"/>
                <a:ext cx="85060" cy="170121"/>
              </a:xfrm>
              <a:custGeom>
                <a:avLst/>
                <a:gdLst>
                  <a:gd name="connsiteX0" fmla="*/ 85060 w 85060"/>
                  <a:gd name="connsiteY0" fmla="*/ 0 h 170121"/>
                  <a:gd name="connsiteX1" fmla="*/ 42530 w 85060"/>
                  <a:gd name="connsiteY1" fmla="*/ 85061 h 170121"/>
                  <a:gd name="connsiteX2" fmla="*/ 31897 w 85060"/>
                  <a:gd name="connsiteY2" fmla="*/ 148856 h 170121"/>
                  <a:gd name="connsiteX3" fmla="*/ 0 w 85060"/>
                  <a:gd name="connsiteY3" fmla="*/ 170121 h 17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60" h="170121">
                    <a:moveTo>
                      <a:pt x="85060" y="0"/>
                    </a:moveTo>
                    <a:cubicBezTo>
                      <a:pt x="64156" y="34840"/>
                      <a:pt x="50609" y="48707"/>
                      <a:pt x="42530" y="85061"/>
                    </a:cubicBezTo>
                    <a:cubicBezTo>
                      <a:pt x="37853" y="106106"/>
                      <a:pt x="41538" y="129574"/>
                      <a:pt x="31897" y="148856"/>
                    </a:cubicBezTo>
                    <a:cubicBezTo>
                      <a:pt x="26182" y="160285"/>
                      <a:pt x="0" y="170121"/>
                      <a:pt x="0" y="1701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3061731" y="4646428"/>
                <a:ext cx="159962" cy="318977"/>
              </a:xfrm>
              <a:custGeom>
                <a:avLst/>
                <a:gdLst>
                  <a:gd name="connsiteX0" fmla="*/ 21711 w 159962"/>
                  <a:gd name="connsiteY0" fmla="*/ 0 h 318977"/>
                  <a:gd name="connsiteX1" fmla="*/ 446 w 159962"/>
                  <a:gd name="connsiteY1" fmla="*/ 53163 h 318977"/>
                  <a:gd name="connsiteX2" fmla="*/ 11078 w 159962"/>
                  <a:gd name="connsiteY2" fmla="*/ 106325 h 318977"/>
                  <a:gd name="connsiteX3" fmla="*/ 53609 w 159962"/>
                  <a:gd name="connsiteY3" fmla="*/ 148856 h 318977"/>
                  <a:gd name="connsiteX4" fmla="*/ 74874 w 159962"/>
                  <a:gd name="connsiteY4" fmla="*/ 180753 h 318977"/>
                  <a:gd name="connsiteX5" fmla="*/ 117404 w 159962"/>
                  <a:gd name="connsiteY5" fmla="*/ 255181 h 318977"/>
                  <a:gd name="connsiteX6" fmla="*/ 149302 w 159962"/>
                  <a:gd name="connsiteY6" fmla="*/ 276446 h 318977"/>
                  <a:gd name="connsiteX7" fmla="*/ 159934 w 159962"/>
                  <a:gd name="connsiteY7" fmla="*/ 318977 h 31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962" h="318977">
                    <a:moveTo>
                      <a:pt x="21711" y="0"/>
                    </a:moveTo>
                    <a:cubicBezTo>
                      <a:pt x="14623" y="17721"/>
                      <a:pt x="2345" y="34172"/>
                      <a:pt x="446" y="53163"/>
                    </a:cubicBezTo>
                    <a:cubicBezTo>
                      <a:pt x="-1352" y="71145"/>
                      <a:pt x="2302" y="90528"/>
                      <a:pt x="11078" y="106325"/>
                    </a:cubicBezTo>
                    <a:cubicBezTo>
                      <a:pt x="20815" y="123851"/>
                      <a:pt x="42488" y="132174"/>
                      <a:pt x="53609" y="148856"/>
                    </a:cubicBezTo>
                    <a:cubicBezTo>
                      <a:pt x="60697" y="159488"/>
                      <a:pt x="68534" y="169658"/>
                      <a:pt x="74874" y="180753"/>
                    </a:cubicBezTo>
                    <a:cubicBezTo>
                      <a:pt x="85994" y="200213"/>
                      <a:pt x="100133" y="237910"/>
                      <a:pt x="117404" y="255181"/>
                    </a:cubicBezTo>
                    <a:cubicBezTo>
                      <a:pt x="126440" y="264217"/>
                      <a:pt x="138669" y="269358"/>
                      <a:pt x="149302" y="276446"/>
                    </a:cubicBezTo>
                    <a:cubicBezTo>
                      <a:pt x="161055" y="311706"/>
                      <a:pt x="159934" y="297136"/>
                      <a:pt x="159934" y="318977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1987934" y="4901609"/>
                <a:ext cx="170503" cy="308344"/>
              </a:xfrm>
              <a:custGeom>
                <a:avLst/>
                <a:gdLst>
                  <a:gd name="connsiteX0" fmla="*/ 159842 w 170503"/>
                  <a:gd name="connsiteY0" fmla="*/ 0 h 308344"/>
                  <a:gd name="connsiteX1" fmla="*/ 159842 w 170503"/>
                  <a:gd name="connsiteY1" fmla="*/ 170121 h 308344"/>
                  <a:gd name="connsiteX2" fmla="*/ 127945 w 170503"/>
                  <a:gd name="connsiteY2" fmla="*/ 180753 h 308344"/>
                  <a:gd name="connsiteX3" fmla="*/ 96047 w 170503"/>
                  <a:gd name="connsiteY3" fmla="*/ 202018 h 308344"/>
                  <a:gd name="connsiteX4" fmla="*/ 32252 w 170503"/>
                  <a:gd name="connsiteY4" fmla="*/ 223284 h 308344"/>
                  <a:gd name="connsiteX5" fmla="*/ 10986 w 170503"/>
                  <a:gd name="connsiteY5" fmla="*/ 244549 h 308344"/>
                  <a:gd name="connsiteX6" fmla="*/ 354 w 170503"/>
                  <a:gd name="connsiteY6" fmla="*/ 308344 h 3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03" h="308344">
                    <a:moveTo>
                      <a:pt x="159842" y="0"/>
                    </a:moveTo>
                    <a:cubicBezTo>
                      <a:pt x="162767" y="29246"/>
                      <a:pt x="182295" y="130828"/>
                      <a:pt x="159842" y="170121"/>
                    </a:cubicBezTo>
                    <a:cubicBezTo>
                      <a:pt x="154282" y="179852"/>
                      <a:pt x="138577" y="177209"/>
                      <a:pt x="127945" y="180753"/>
                    </a:cubicBezTo>
                    <a:cubicBezTo>
                      <a:pt x="117312" y="187841"/>
                      <a:pt x="107724" y="196828"/>
                      <a:pt x="96047" y="202018"/>
                    </a:cubicBezTo>
                    <a:cubicBezTo>
                      <a:pt x="75564" y="211122"/>
                      <a:pt x="32252" y="223284"/>
                      <a:pt x="32252" y="223284"/>
                    </a:cubicBezTo>
                    <a:cubicBezTo>
                      <a:pt x="25163" y="230372"/>
                      <a:pt x="16144" y="235953"/>
                      <a:pt x="10986" y="244549"/>
                    </a:cubicBezTo>
                    <a:cubicBezTo>
                      <a:pt x="-3008" y="267872"/>
                      <a:pt x="354" y="282942"/>
                      <a:pt x="354" y="30834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1743740" y="4869710"/>
                <a:ext cx="85060" cy="170121"/>
              </a:xfrm>
              <a:custGeom>
                <a:avLst/>
                <a:gdLst>
                  <a:gd name="connsiteX0" fmla="*/ 85060 w 85060"/>
                  <a:gd name="connsiteY0" fmla="*/ 0 h 170121"/>
                  <a:gd name="connsiteX1" fmla="*/ 53163 w 85060"/>
                  <a:gd name="connsiteY1" fmla="*/ 53163 h 170121"/>
                  <a:gd name="connsiteX2" fmla="*/ 63795 w 85060"/>
                  <a:gd name="connsiteY2" fmla="*/ 106326 h 170121"/>
                  <a:gd name="connsiteX3" fmla="*/ 53163 w 85060"/>
                  <a:gd name="connsiteY3" fmla="*/ 138224 h 170121"/>
                  <a:gd name="connsiteX4" fmla="*/ 0 w 85060"/>
                  <a:gd name="connsiteY4" fmla="*/ 170121 h 17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060" h="170121">
                    <a:moveTo>
                      <a:pt x="85060" y="0"/>
                    </a:moveTo>
                    <a:cubicBezTo>
                      <a:pt x="74428" y="17721"/>
                      <a:pt x="57216" y="32898"/>
                      <a:pt x="53163" y="53163"/>
                    </a:cubicBezTo>
                    <a:cubicBezTo>
                      <a:pt x="49619" y="70884"/>
                      <a:pt x="63795" y="88254"/>
                      <a:pt x="63795" y="106326"/>
                    </a:cubicBezTo>
                    <a:cubicBezTo>
                      <a:pt x="63795" y="117534"/>
                      <a:pt x="60164" y="129472"/>
                      <a:pt x="53163" y="138224"/>
                    </a:cubicBezTo>
                    <a:cubicBezTo>
                      <a:pt x="44609" y="148917"/>
                      <a:pt x="14128" y="163057"/>
                      <a:pt x="0" y="1701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3296091" y="4486940"/>
                <a:ext cx="393491" cy="95693"/>
              </a:xfrm>
              <a:custGeom>
                <a:avLst/>
                <a:gdLst>
                  <a:gd name="connsiteX0" fmla="*/ 0 w 393491"/>
                  <a:gd name="connsiteY0" fmla="*/ 95693 h 95693"/>
                  <a:gd name="connsiteX1" fmla="*/ 202019 w 393491"/>
                  <a:gd name="connsiteY1" fmla="*/ 85060 h 95693"/>
                  <a:gd name="connsiteX2" fmla="*/ 297712 w 393491"/>
                  <a:gd name="connsiteY2" fmla="*/ 31897 h 95693"/>
                  <a:gd name="connsiteX3" fmla="*/ 361507 w 393491"/>
                  <a:gd name="connsiteY3" fmla="*/ 21265 h 95693"/>
                  <a:gd name="connsiteX4" fmla="*/ 393405 w 393491"/>
                  <a:gd name="connsiteY4" fmla="*/ 0 h 95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491" h="95693">
                    <a:moveTo>
                      <a:pt x="0" y="95693"/>
                    </a:moveTo>
                    <a:cubicBezTo>
                      <a:pt x="67340" y="92149"/>
                      <a:pt x="134863" y="91165"/>
                      <a:pt x="202019" y="85060"/>
                    </a:cubicBezTo>
                    <a:cubicBezTo>
                      <a:pt x="290142" y="77049"/>
                      <a:pt x="151670" y="56236"/>
                      <a:pt x="297712" y="31897"/>
                    </a:cubicBezTo>
                    <a:lnTo>
                      <a:pt x="361507" y="21265"/>
                    </a:lnTo>
                    <a:cubicBezTo>
                      <a:pt x="396767" y="9511"/>
                      <a:pt x="393405" y="21840"/>
                      <a:pt x="393405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3157870" y="4837814"/>
                <a:ext cx="318977" cy="74428"/>
              </a:xfrm>
              <a:custGeom>
                <a:avLst/>
                <a:gdLst>
                  <a:gd name="connsiteX0" fmla="*/ 0 w 318977"/>
                  <a:gd name="connsiteY0" fmla="*/ 10633 h 74428"/>
                  <a:gd name="connsiteX1" fmla="*/ 53163 w 318977"/>
                  <a:gd name="connsiteY1" fmla="*/ 0 h 74428"/>
                  <a:gd name="connsiteX2" fmla="*/ 148856 w 318977"/>
                  <a:gd name="connsiteY2" fmla="*/ 21265 h 74428"/>
                  <a:gd name="connsiteX3" fmla="*/ 180753 w 318977"/>
                  <a:gd name="connsiteY3" fmla="*/ 42530 h 74428"/>
                  <a:gd name="connsiteX4" fmla="*/ 244549 w 318977"/>
                  <a:gd name="connsiteY4" fmla="*/ 74428 h 74428"/>
                  <a:gd name="connsiteX5" fmla="*/ 318977 w 318977"/>
                  <a:gd name="connsiteY5" fmla="*/ 63795 h 7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8977" h="74428">
                    <a:moveTo>
                      <a:pt x="0" y="10633"/>
                    </a:moveTo>
                    <a:cubicBezTo>
                      <a:pt x="17721" y="7089"/>
                      <a:pt x="35091" y="0"/>
                      <a:pt x="53163" y="0"/>
                    </a:cubicBezTo>
                    <a:cubicBezTo>
                      <a:pt x="90584" y="0"/>
                      <a:pt x="115965" y="10302"/>
                      <a:pt x="148856" y="21265"/>
                    </a:cubicBezTo>
                    <a:cubicBezTo>
                      <a:pt x="159488" y="28353"/>
                      <a:pt x="169324" y="36815"/>
                      <a:pt x="180753" y="42530"/>
                    </a:cubicBezTo>
                    <a:cubicBezTo>
                      <a:pt x="268799" y="86554"/>
                      <a:pt x="153129" y="13483"/>
                      <a:pt x="244549" y="74428"/>
                    </a:cubicBezTo>
                    <a:lnTo>
                      <a:pt x="318977" y="63795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3551274" y="4657060"/>
                <a:ext cx="308345" cy="202401"/>
              </a:xfrm>
              <a:custGeom>
                <a:avLst/>
                <a:gdLst>
                  <a:gd name="connsiteX0" fmla="*/ 0 w 308345"/>
                  <a:gd name="connsiteY0" fmla="*/ 0 h 202401"/>
                  <a:gd name="connsiteX1" fmla="*/ 53163 w 308345"/>
                  <a:gd name="connsiteY1" fmla="*/ 10633 h 202401"/>
                  <a:gd name="connsiteX2" fmla="*/ 85061 w 308345"/>
                  <a:gd name="connsiteY2" fmla="*/ 21266 h 202401"/>
                  <a:gd name="connsiteX3" fmla="*/ 127591 w 308345"/>
                  <a:gd name="connsiteY3" fmla="*/ 85061 h 202401"/>
                  <a:gd name="connsiteX4" fmla="*/ 138224 w 308345"/>
                  <a:gd name="connsiteY4" fmla="*/ 116959 h 202401"/>
                  <a:gd name="connsiteX5" fmla="*/ 233917 w 308345"/>
                  <a:gd name="connsiteY5" fmla="*/ 170121 h 202401"/>
                  <a:gd name="connsiteX6" fmla="*/ 297712 w 308345"/>
                  <a:gd name="connsiteY6" fmla="*/ 202019 h 202401"/>
                  <a:gd name="connsiteX7" fmla="*/ 308345 w 308345"/>
                  <a:gd name="connsiteY7" fmla="*/ 202019 h 20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345" h="202401">
                    <a:moveTo>
                      <a:pt x="0" y="0"/>
                    </a:moveTo>
                    <a:cubicBezTo>
                      <a:pt x="17721" y="3544"/>
                      <a:pt x="35631" y="6250"/>
                      <a:pt x="53163" y="10633"/>
                    </a:cubicBezTo>
                    <a:cubicBezTo>
                      <a:pt x="64036" y="13351"/>
                      <a:pt x="77136" y="13341"/>
                      <a:pt x="85061" y="21266"/>
                    </a:cubicBezTo>
                    <a:cubicBezTo>
                      <a:pt x="103133" y="39338"/>
                      <a:pt x="119509" y="60815"/>
                      <a:pt x="127591" y="85061"/>
                    </a:cubicBezTo>
                    <a:cubicBezTo>
                      <a:pt x="131135" y="95694"/>
                      <a:pt x="130299" y="109034"/>
                      <a:pt x="138224" y="116959"/>
                    </a:cubicBezTo>
                    <a:cubicBezTo>
                      <a:pt x="174785" y="153520"/>
                      <a:pt x="193805" y="156751"/>
                      <a:pt x="233917" y="170121"/>
                    </a:cubicBezTo>
                    <a:cubicBezTo>
                      <a:pt x="265103" y="190913"/>
                      <a:pt x="262494" y="193215"/>
                      <a:pt x="297712" y="202019"/>
                    </a:cubicBezTo>
                    <a:cubicBezTo>
                      <a:pt x="301151" y="202879"/>
                      <a:pt x="304801" y="202019"/>
                      <a:pt x="308345" y="202019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866595" y="6239481"/>
              <a:ext cx="13406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Pyramidal Cell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2254930" y="4872403"/>
              <a:ext cx="995136" cy="1322153"/>
              <a:chOff x="2456121" y="1350335"/>
              <a:chExt cx="2063950" cy="2796363"/>
            </a:xfrm>
          </p:grpSpPr>
          <p:sp>
            <p:nvSpPr>
              <p:cNvPr id="116" name="Freeform 115"/>
              <p:cNvSpPr/>
              <p:nvPr/>
            </p:nvSpPr>
            <p:spPr bwMode="auto">
              <a:xfrm>
                <a:off x="2658140" y="1552353"/>
                <a:ext cx="946304" cy="1786270"/>
              </a:xfrm>
              <a:custGeom>
                <a:avLst/>
                <a:gdLst>
                  <a:gd name="connsiteX0" fmla="*/ 106325 w 946304"/>
                  <a:gd name="connsiteY0" fmla="*/ 0 h 1786270"/>
                  <a:gd name="connsiteX1" fmla="*/ 21265 w 946304"/>
                  <a:gd name="connsiteY1" fmla="*/ 31898 h 1786270"/>
                  <a:gd name="connsiteX2" fmla="*/ 0 w 946304"/>
                  <a:gd name="connsiteY2" fmla="*/ 63796 h 1786270"/>
                  <a:gd name="connsiteX3" fmla="*/ 21265 w 946304"/>
                  <a:gd name="connsiteY3" fmla="*/ 255182 h 1786270"/>
                  <a:gd name="connsiteX4" fmla="*/ 53162 w 946304"/>
                  <a:gd name="connsiteY4" fmla="*/ 287080 h 1786270"/>
                  <a:gd name="connsiteX5" fmla="*/ 138223 w 946304"/>
                  <a:gd name="connsiteY5" fmla="*/ 329610 h 1786270"/>
                  <a:gd name="connsiteX6" fmla="*/ 170120 w 946304"/>
                  <a:gd name="connsiteY6" fmla="*/ 361507 h 1786270"/>
                  <a:gd name="connsiteX7" fmla="*/ 202018 w 946304"/>
                  <a:gd name="connsiteY7" fmla="*/ 372140 h 1786270"/>
                  <a:gd name="connsiteX8" fmla="*/ 287079 w 946304"/>
                  <a:gd name="connsiteY8" fmla="*/ 414670 h 1786270"/>
                  <a:gd name="connsiteX9" fmla="*/ 350874 w 946304"/>
                  <a:gd name="connsiteY9" fmla="*/ 446568 h 1786270"/>
                  <a:gd name="connsiteX10" fmla="*/ 329609 w 946304"/>
                  <a:gd name="connsiteY10" fmla="*/ 606056 h 1786270"/>
                  <a:gd name="connsiteX11" fmla="*/ 318976 w 946304"/>
                  <a:gd name="connsiteY11" fmla="*/ 659219 h 1786270"/>
                  <a:gd name="connsiteX12" fmla="*/ 265813 w 946304"/>
                  <a:gd name="connsiteY12" fmla="*/ 723014 h 1786270"/>
                  <a:gd name="connsiteX13" fmla="*/ 244548 w 946304"/>
                  <a:gd name="connsiteY13" fmla="*/ 754912 h 1786270"/>
                  <a:gd name="connsiteX14" fmla="*/ 233916 w 946304"/>
                  <a:gd name="connsiteY14" fmla="*/ 786810 h 1786270"/>
                  <a:gd name="connsiteX15" fmla="*/ 255181 w 946304"/>
                  <a:gd name="connsiteY15" fmla="*/ 903768 h 1786270"/>
                  <a:gd name="connsiteX16" fmla="*/ 287079 w 946304"/>
                  <a:gd name="connsiteY16" fmla="*/ 946298 h 1786270"/>
                  <a:gd name="connsiteX17" fmla="*/ 340241 w 946304"/>
                  <a:gd name="connsiteY17" fmla="*/ 956931 h 1786270"/>
                  <a:gd name="connsiteX18" fmla="*/ 457200 w 946304"/>
                  <a:gd name="connsiteY18" fmla="*/ 988828 h 1786270"/>
                  <a:gd name="connsiteX19" fmla="*/ 478465 w 946304"/>
                  <a:gd name="connsiteY19" fmla="*/ 1010094 h 1786270"/>
                  <a:gd name="connsiteX20" fmla="*/ 520995 w 946304"/>
                  <a:gd name="connsiteY20" fmla="*/ 1031359 h 1786270"/>
                  <a:gd name="connsiteX21" fmla="*/ 552893 w 946304"/>
                  <a:gd name="connsiteY21" fmla="*/ 1052624 h 1786270"/>
                  <a:gd name="connsiteX22" fmla="*/ 563525 w 946304"/>
                  <a:gd name="connsiteY22" fmla="*/ 1095154 h 1786270"/>
                  <a:gd name="connsiteX23" fmla="*/ 574158 w 946304"/>
                  <a:gd name="connsiteY23" fmla="*/ 1127052 h 1786270"/>
                  <a:gd name="connsiteX24" fmla="*/ 595423 w 946304"/>
                  <a:gd name="connsiteY24" fmla="*/ 1318438 h 1786270"/>
                  <a:gd name="connsiteX25" fmla="*/ 691116 w 946304"/>
                  <a:gd name="connsiteY25" fmla="*/ 1382233 h 1786270"/>
                  <a:gd name="connsiteX26" fmla="*/ 723013 w 946304"/>
                  <a:gd name="connsiteY26" fmla="*/ 1414131 h 1786270"/>
                  <a:gd name="connsiteX27" fmla="*/ 765544 w 946304"/>
                  <a:gd name="connsiteY27" fmla="*/ 1435396 h 1786270"/>
                  <a:gd name="connsiteX28" fmla="*/ 861237 w 946304"/>
                  <a:gd name="connsiteY28" fmla="*/ 1509824 h 1786270"/>
                  <a:gd name="connsiteX29" fmla="*/ 882502 w 946304"/>
                  <a:gd name="connsiteY29" fmla="*/ 1552354 h 1786270"/>
                  <a:gd name="connsiteX30" fmla="*/ 903767 w 946304"/>
                  <a:gd name="connsiteY30" fmla="*/ 1690577 h 1786270"/>
                  <a:gd name="connsiteX31" fmla="*/ 946297 w 946304"/>
                  <a:gd name="connsiteY31" fmla="*/ 1786270 h 178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46304" h="1786270">
                    <a:moveTo>
                      <a:pt x="106325" y="0"/>
                    </a:moveTo>
                    <a:cubicBezTo>
                      <a:pt x="68288" y="7608"/>
                      <a:pt x="48643" y="4520"/>
                      <a:pt x="21265" y="31898"/>
                    </a:cubicBezTo>
                    <a:cubicBezTo>
                      <a:pt x="12229" y="40934"/>
                      <a:pt x="7088" y="53163"/>
                      <a:pt x="0" y="63796"/>
                    </a:cubicBezTo>
                    <a:cubicBezTo>
                      <a:pt x="7088" y="127591"/>
                      <a:pt x="6398" y="192740"/>
                      <a:pt x="21265" y="255182"/>
                    </a:cubicBezTo>
                    <a:cubicBezTo>
                      <a:pt x="24748" y="269810"/>
                      <a:pt x="41611" y="277454"/>
                      <a:pt x="53162" y="287080"/>
                    </a:cubicBezTo>
                    <a:cubicBezTo>
                      <a:pt x="82563" y="311581"/>
                      <a:pt x="100644" y="314579"/>
                      <a:pt x="138223" y="329610"/>
                    </a:cubicBezTo>
                    <a:cubicBezTo>
                      <a:pt x="148855" y="340242"/>
                      <a:pt x="157609" y="353166"/>
                      <a:pt x="170120" y="361507"/>
                    </a:cubicBezTo>
                    <a:cubicBezTo>
                      <a:pt x="179445" y="367724"/>
                      <a:pt x="191815" y="367502"/>
                      <a:pt x="202018" y="372140"/>
                    </a:cubicBezTo>
                    <a:cubicBezTo>
                      <a:pt x="230877" y="385258"/>
                      <a:pt x="257006" y="404645"/>
                      <a:pt x="287079" y="414670"/>
                    </a:cubicBezTo>
                    <a:cubicBezTo>
                      <a:pt x="331099" y="429344"/>
                      <a:pt x="309651" y="419086"/>
                      <a:pt x="350874" y="446568"/>
                    </a:cubicBezTo>
                    <a:cubicBezTo>
                      <a:pt x="334772" y="623687"/>
                      <a:pt x="351283" y="508523"/>
                      <a:pt x="329609" y="606056"/>
                    </a:cubicBezTo>
                    <a:cubicBezTo>
                      <a:pt x="325689" y="623698"/>
                      <a:pt x="326316" y="642705"/>
                      <a:pt x="318976" y="659219"/>
                    </a:cubicBezTo>
                    <a:cubicBezTo>
                      <a:pt x="300878" y="699939"/>
                      <a:pt x="288401" y="694779"/>
                      <a:pt x="265813" y="723014"/>
                    </a:cubicBezTo>
                    <a:cubicBezTo>
                      <a:pt x="257830" y="732993"/>
                      <a:pt x="251636" y="744279"/>
                      <a:pt x="244548" y="754912"/>
                    </a:cubicBezTo>
                    <a:cubicBezTo>
                      <a:pt x="241004" y="765545"/>
                      <a:pt x="233916" y="775602"/>
                      <a:pt x="233916" y="786810"/>
                    </a:cubicBezTo>
                    <a:cubicBezTo>
                      <a:pt x="233916" y="799274"/>
                      <a:pt x="240227" y="877600"/>
                      <a:pt x="255181" y="903768"/>
                    </a:cubicBezTo>
                    <a:cubicBezTo>
                      <a:pt x="263973" y="919154"/>
                      <a:pt x="272052" y="936906"/>
                      <a:pt x="287079" y="946298"/>
                    </a:cubicBezTo>
                    <a:cubicBezTo>
                      <a:pt x="302404" y="955876"/>
                      <a:pt x="322806" y="952176"/>
                      <a:pt x="340241" y="956931"/>
                    </a:cubicBezTo>
                    <a:cubicBezTo>
                      <a:pt x="488609" y="997396"/>
                      <a:pt x="327695" y="962928"/>
                      <a:pt x="457200" y="988828"/>
                    </a:cubicBezTo>
                    <a:cubicBezTo>
                      <a:pt x="464288" y="995917"/>
                      <a:pt x="470124" y="1004533"/>
                      <a:pt x="478465" y="1010094"/>
                    </a:cubicBezTo>
                    <a:cubicBezTo>
                      <a:pt x="491653" y="1018886"/>
                      <a:pt x="507233" y="1023495"/>
                      <a:pt x="520995" y="1031359"/>
                    </a:cubicBezTo>
                    <a:cubicBezTo>
                      <a:pt x="532090" y="1037699"/>
                      <a:pt x="542260" y="1045536"/>
                      <a:pt x="552893" y="1052624"/>
                    </a:cubicBezTo>
                    <a:cubicBezTo>
                      <a:pt x="556437" y="1066801"/>
                      <a:pt x="559511" y="1081103"/>
                      <a:pt x="563525" y="1095154"/>
                    </a:cubicBezTo>
                    <a:cubicBezTo>
                      <a:pt x="566604" y="1105931"/>
                      <a:pt x="572573" y="1115957"/>
                      <a:pt x="574158" y="1127052"/>
                    </a:cubicBezTo>
                    <a:cubicBezTo>
                      <a:pt x="583236" y="1190595"/>
                      <a:pt x="568679" y="1260087"/>
                      <a:pt x="595423" y="1318438"/>
                    </a:cubicBezTo>
                    <a:cubicBezTo>
                      <a:pt x="611396" y="1353288"/>
                      <a:pt x="664009" y="1355125"/>
                      <a:pt x="691116" y="1382233"/>
                    </a:cubicBezTo>
                    <a:cubicBezTo>
                      <a:pt x="701748" y="1392866"/>
                      <a:pt x="710777" y="1405391"/>
                      <a:pt x="723013" y="1414131"/>
                    </a:cubicBezTo>
                    <a:cubicBezTo>
                      <a:pt x="735911" y="1423344"/>
                      <a:pt x="751952" y="1427241"/>
                      <a:pt x="765544" y="1435396"/>
                    </a:cubicBezTo>
                    <a:cubicBezTo>
                      <a:pt x="793026" y="1451885"/>
                      <a:pt x="839993" y="1480083"/>
                      <a:pt x="861237" y="1509824"/>
                    </a:cubicBezTo>
                    <a:cubicBezTo>
                      <a:pt x="870450" y="1522722"/>
                      <a:pt x="875414" y="1538177"/>
                      <a:pt x="882502" y="1552354"/>
                    </a:cubicBezTo>
                    <a:cubicBezTo>
                      <a:pt x="889590" y="1598428"/>
                      <a:pt x="890961" y="1645754"/>
                      <a:pt x="903767" y="1690577"/>
                    </a:cubicBezTo>
                    <a:cubicBezTo>
                      <a:pt x="947882" y="1844980"/>
                      <a:pt x="946297" y="1736540"/>
                      <a:pt x="946297" y="178627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657317" y="1573619"/>
                <a:ext cx="864825" cy="1541721"/>
              </a:xfrm>
              <a:custGeom>
                <a:avLst/>
                <a:gdLst>
                  <a:gd name="connsiteX0" fmla="*/ 213474 w 864825"/>
                  <a:gd name="connsiteY0" fmla="*/ 0 h 1541721"/>
                  <a:gd name="connsiteX1" fmla="*/ 75250 w 864825"/>
                  <a:gd name="connsiteY1" fmla="*/ 31897 h 1541721"/>
                  <a:gd name="connsiteX2" fmla="*/ 43353 w 864825"/>
                  <a:gd name="connsiteY2" fmla="*/ 42530 h 1541721"/>
                  <a:gd name="connsiteX3" fmla="*/ 11455 w 864825"/>
                  <a:gd name="connsiteY3" fmla="*/ 74428 h 1541721"/>
                  <a:gd name="connsiteX4" fmla="*/ 11455 w 864825"/>
                  <a:gd name="connsiteY4" fmla="*/ 244548 h 1541721"/>
                  <a:gd name="connsiteX5" fmla="*/ 32720 w 864825"/>
                  <a:gd name="connsiteY5" fmla="*/ 265814 h 1541721"/>
                  <a:gd name="connsiteX6" fmla="*/ 53985 w 864825"/>
                  <a:gd name="connsiteY6" fmla="*/ 308344 h 1541721"/>
                  <a:gd name="connsiteX7" fmla="*/ 117781 w 864825"/>
                  <a:gd name="connsiteY7" fmla="*/ 350874 h 1541721"/>
                  <a:gd name="connsiteX8" fmla="*/ 202841 w 864825"/>
                  <a:gd name="connsiteY8" fmla="*/ 404037 h 1541721"/>
                  <a:gd name="connsiteX9" fmla="*/ 234739 w 864825"/>
                  <a:gd name="connsiteY9" fmla="*/ 435934 h 1541721"/>
                  <a:gd name="connsiteX10" fmla="*/ 266636 w 864825"/>
                  <a:gd name="connsiteY10" fmla="*/ 457200 h 1541721"/>
                  <a:gd name="connsiteX11" fmla="*/ 277269 w 864825"/>
                  <a:gd name="connsiteY11" fmla="*/ 489097 h 1541721"/>
                  <a:gd name="connsiteX12" fmla="*/ 245371 w 864825"/>
                  <a:gd name="connsiteY12" fmla="*/ 574158 h 1541721"/>
                  <a:gd name="connsiteX13" fmla="*/ 181576 w 864825"/>
                  <a:gd name="connsiteY13" fmla="*/ 606055 h 1541721"/>
                  <a:gd name="connsiteX14" fmla="*/ 160311 w 864825"/>
                  <a:gd name="connsiteY14" fmla="*/ 627321 h 1541721"/>
                  <a:gd name="connsiteX15" fmla="*/ 128413 w 864825"/>
                  <a:gd name="connsiteY15" fmla="*/ 648586 h 1541721"/>
                  <a:gd name="connsiteX16" fmla="*/ 117781 w 864825"/>
                  <a:gd name="connsiteY16" fmla="*/ 691116 h 1541721"/>
                  <a:gd name="connsiteX17" fmla="*/ 149678 w 864825"/>
                  <a:gd name="connsiteY17" fmla="*/ 786809 h 1541721"/>
                  <a:gd name="connsiteX18" fmla="*/ 234739 w 864825"/>
                  <a:gd name="connsiteY18" fmla="*/ 829339 h 1541721"/>
                  <a:gd name="connsiteX19" fmla="*/ 309167 w 864825"/>
                  <a:gd name="connsiteY19" fmla="*/ 871869 h 1541721"/>
                  <a:gd name="connsiteX20" fmla="*/ 383595 w 864825"/>
                  <a:gd name="connsiteY20" fmla="*/ 914400 h 1541721"/>
                  <a:gd name="connsiteX21" fmla="*/ 426125 w 864825"/>
                  <a:gd name="connsiteY21" fmla="*/ 925032 h 1541721"/>
                  <a:gd name="connsiteX22" fmla="*/ 468655 w 864825"/>
                  <a:gd name="connsiteY22" fmla="*/ 956930 h 1541721"/>
                  <a:gd name="connsiteX23" fmla="*/ 500553 w 864825"/>
                  <a:gd name="connsiteY23" fmla="*/ 1180214 h 1541721"/>
                  <a:gd name="connsiteX24" fmla="*/ 521818 w 864825"/>
                  <a:gd name="connsiteY24" fmla="*/ 1212111 h 1541721"/>
                  <a:gd name="connsiteX25" fmla="*/ 585613 w 864825"/>
                  <a:gd name="connsiteY25" fmla="*/ 1254641 h 1541721"/>
                  <a:gd name="connsiteX26" fmla="*/ 660041 w 864825"/>
                  <a:gd name="connsiteY26" fmla="*/ 1297172 h 1541721"/>
                  <a:gd name="connsiteX27" fmla="*/ 766367 w 864825"/>
                  <a:gd name="connsiteY27" fmla="*/ 1329069 h 1541721"/>
                  <a:gd name="connsiteX28" fmla="*/ 798264 w 864825"/>
                  <a:gd name="connsiteY28" fmla="*/ 1350334 h 1541721"/>
                  <a:gd name="connsiteX29" fmla="*/ 862060 w 864825"/>
                  <a:gd name="connsiteY29" fmla="*/ 1360967 h 1541721"/>
                  <a:gd name="connsiteX30" fmla="*/ 851427 w 864825"/>
                  <a:gd name="connsiteY30" fmla="*/ 1392865 h 1541721"/>
                  <a:gd name="connsiteX31" fmla="*/ 808897 w 864825"/>
                  <a:gd name="connsiteY31" fmla="*/ 1446028 h 1541721"/>
                  <a:gd name="connsiteX32" fmla="*/ 787632 w 864825"/>
                  <a:gd name="connsiteY32" fmla="*/ 1477925 h 1541721"/>
                  <a:gd name="connsiteX33" fmla="*/ 776999 w 864825"/>
                  <a:gd name="connsiteY33" fmla="*/ 1520455 h 1541721"/>
                  <a:gd name="connsiteX34" fmla="*/ 755734 w 864825"/>
                  <a:gd name="connsiteY34" fmla="*/ 1541721 h 154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64825" h="1541721">
                    <a:moveTo>
                      <a:pt x="213474" y="0"/>
                    </a:moveTo>
                    <a:cubicBezTo>
                      <a:pt x="116860" y="13801"/>
                      <a:pt x="162817" y="2708"/>
                      <a:pt x="75250" y="31897"/>
                    </a:cubicBezTo>
                    <a:lnTo>
                      <a:pt x="43353" y="42530"/>
                    </a:lnTo>
                    <a:cubicBezTo>
                      <a:pt x="32720" y="53163"/>
                      <a:pt x="18915" y="61372"/>
                      <a:pt x="11455" y="74428"/>
                    </a:cubicBezTo>
                    <a:cubicBezTo>
                      <a:pt x="-12250" y="115911"/>
                      <a:pt x="7560" y="226371"/>
                      <a:pt x="11455" y="244548"/>
                    </a:cubicBezTo>
                    <a:cubicBezTo>
                      <a:pt x="13555" y="254350"/>
                      <a:pt x="27159" y="257473"/>
                      <a:pt x="32720" y="265814"/>
                    </a:cubicBezTo>
                    <a:cubicBezTo>
                      <a:pt x="41512" y="279002"/>
                      <a:pt x="42777" y="297136"/>
                      <a:pt x="53985" y="308344"/>
                    </a:cubicBezTo>
                    <a:cubicBezTo>
                      <a:pt x="72057" y="326416"/>
                      <a:pt x="97112" y="335842"/>
                      <a:pt x="117781" y="350874"/>
                    </a:cubicBezTo>
                    <a:cubicBezTo>
                      <a:pt x="191127" y="404216"/>
                      <a:pt x="143768" y="384345"/>
                      <a:pt x="202841" y="404037"/>
                    </a:cubicBezTo>
                    <a:cubicBezTo>
                      <a:pt x="213474" y="414669"/>
                      <a:pt x="223188" y="426308"/>
                      <a:pt x="234739" y="435934"/>
                    </a:cubicBezTo>
                    <a:cubicBezTo>
                      <a:pt x="244556" y="444115"/>
                      <a:pt x="258653" y="447221"/>
                      <a:pt x="266636" y="457200"/>
                    </a:cubicBezTo>
                    <a:cubicBezTo>
                      <a:pt x="273637" y="465952"/>
                      <a:pt x="273725" y="478465"/>
                      <a:pt x="277269" y="489097"/>
                    </a:cubicBezTo>
                    <a:cubicBezTo>
                      <a:pt x="271939" y="515745"/>
                      <a:pt x="271138" y="554832"/>
                      <a:pt x="245371" y="574158"/>
                    </a:cubicBezTo>
                    <a:cubicBezTo>
                      <a:pt x="226351" y="588423"/>
                      <a:pt x="202841" y="595423"/>
                      <a:pt x="181576" y="606055"/>
                    </a:cubicBezTo>
                    <a:cubicBezTo>
                      <a:pt x="174488" y="613144"/>
                      <a:pt x="168139" y="621059"/>
                      <a:pt x="160311" y="627321"/>
                    </a:cubicBezTo>
                    <a:cubicBezTo>
                      <a:pt x="150332" y="635304"/>
                      <a:pt x="135501" y="637953"/>
                      <a:pt x="128413" y="648586"/>
                    </a:cubicBezTo>
                    <a:cubicBezTo>
                      <a:pt x="120307" y="660745"/>
                      <a:pt x="121325" y="676939"/>
                      <a:pt x="117781" y="691116"/>
                    </a:cubicBezTo>
                    <a:cubicBezTo>
                      <a:pt x="121962" y="712020"/>
                      <a:pt x="128715" y="770039"/>
                      <a:pt x="149678" y="786809"/>
                    </a:cubicBezTo>
                    <a:cubicBezTo>
                      <a:pt x="174432" y="806612"/>
                      <a:pt x="209379" y="810319"/>
                      <a:pt x="234739" y="829339"/>
                    </a:cubicBezTo>
                    <a:cubicBezTo>
                      <a:pt x="286235" y="867962"/>
                      <a:pt x="260457" y="855633"/>
                      <a:pt x="309167" y="871869"/>
                    </a:cubicBezTo>
                    <a:cubicBezTo>
                      <a:pt x="335607" y="889496"/>
                      <a:pt x="352762" y="902837"/>
                      <a:pt x="383595" y="914400"/>
                    </a:cubicBezTo>
                    <a:cubicBezTo>
                      <a:pt x="397278" y="919531"/>
                      <a:pt x="411948" y="921488"/>
                      <a:pt x="426125" y="925032"/>
                    </a:cubicBezTo>
                    <a:cubicBezTo>
                      <a:pt x="440302" y="935665"/>
                      <a:pt x="456125" y="944399"/>
                      <a:pt x="468655" y="956930"/>
                    </a:cubicBezTo>
                    <a:cubicBezTo>
                      <a:pt x="524794" y="1013070"/>
                      <a:pt x="492047" y="1120672"/>
                      <a:pt x="500553" y="1180214"/>
                    </a:cubicBezTo>
                    <a:cubicBezTo>
                      <a:pt x="502360" y="1192864"/>
                      <a:pt x="513637" y="1202294"/>
                      <a:pt x="521818" y="1212111"/>
                    </a:cubicBezTo>
                    <a:cubicBezTo>
                      <a:pt x="558965" y="1256687"/>
                      <a:pt x="541445" y="1235712"/>
                      <a:pt x="585613" y="1254641"/>
                    </a:cubicBezTo>
                    <a:cubicBezTo>
                      <a:pt x="716101" y="1310566"/>
                      <a:pt x="553255" y="1243780"/>
                      <a:pt x="660041" y="1297172"/>
                    </a:cubicBezTo>
                    <a:cubicBezTo>
                      <a:pt x="706670" y="1320486"/>
                      <a:pt x="716563" y="1319109"/>
                      <a:pt x="766367" y="1329069"/>
                    </a:cubicBezTo>
                    <a:cubicBezTo>
                      <a:pt x="776999" y="1336157"/>
                      <a:pt x="786141" y="1346293"/>
                      <a:pt x="798264" y="1350334"/>
                    </a:cubicBezTo>
                    <a:cubicBezTo>
                      <a:pt x="818716" y="1357152"/>
                      <a:pt x="845226" y="1347499"/>
                      <a:pt x="862060" y="1360967"/>
                    </a:cubicBezTo>
                    <a:cubicBezTo>
                      <a:pt x="870812" y="1367969"/>
                      <a:pt x="856439" y="1382840"/>
                      <a:pt x="851427" y="1392865"/>
                    </a:cubicBezTo>
                    <a:cubicBezTo>
                      <a:pt x="829612" y="1436494"/>
                      <a:pt x="835267" y="1413066"/>
                      <a:pt x="808897" y="1446028"/>
                    </a:cubicBezTo>
                    <a:cubicBezTo>
                      <a:pt x="800914" y="1456006"/>
                      <a:pt x="794720" y="1467293"/>
                      <a:pt x="787632" y="1477925"/>
                    </a:cubicBezTo>
                    <a:cubicBezTo>
                      <a:pt x="784088" y="1492102"/>
                      <a:pt x="783534" y="1507385"/>
                      <a:pt x="776999" y="1520455"/>
                    </a:cubicBezTo>
                    <a:cubicBezTo>
                      <a:pt x="772516" y="1529421"/>
                      <a:pt x="755734" y="1541721"/>
                      <a:pt x="755734" y="15417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2530549" y="1754372"/>
                <a:ext cx="936575" cy="1403498"/>
              </a:xfrm>
              <a:custGeom>
                <a:avLst/>
                <a:gdLst>
                  <a:gd name="connsiteX0" fmla="*/ 0 w 936575"/>
                  <a:gd name="connsiteY0" fmla="*/ 0 h 1403498"/>
                  <a:gd name="connsiteX1" fmla="*/ 159488 w 936575"/>
                  <a:gd name="connsiteY1" fmla="*/ 31898 h 1403498"/>
                  <a:gd name="connsiteX2" fmla="*/ 265814 w 936575"/>
                  <a:gd name="connsiteY2" fmla="*/ 42530 h 1403498"/>
                  <a:gd name="connsiteX3" fmla="*/ 350874 w 936575"/>
                  <a:gd name="connsiteY3" fmla="*/ 63795 h 1403498"/>
                  <a:gd name="connsiteX4" fmla="*/ 340242 w 936575"/>
                  <a:gd name="connsiteY4" fmla="*/ 202019 h 1403498"/>
                  <a:gd name="connsiteX5" fmla="*/ 287079 w 936575"/>
                  <a:gd name="connsiteY5" fmla="*/ 255181 h 1403498"/>
                  <a:gd name="connsiteX6" fmla="*/ 265814 w 936575"/>
                  <a:gd name="connsiteY6" fmla="*/ 276447 h 1403498"/>
                  <a:gd name="connsiteX7" fmla="*/ 255181 w 936575"/>
                  <a:gd name="connsiteY7" fmla="*/ 308344 h 1403498"/>
                  <a:gd name="connsiteX8" fmla="*/ 265814 w 936575"/>
                  <a:gd name="connsiteY8" fmla="*/ 435935 h 1403498"/>
                  <a:gd name="connsiteX9" fmla="*/ 318977 w 936575"/>
                  <a:gd name="connsiteY9" fmla="*/ 478465 h 1403498"/>
                  <a:gd name="connsiteX10" fmla="*/ 372139 w 936575"/>
                  <a:gd name="connsiteY10" fmla="*/ 489098 h 1403498"/>
                  <a:gd name="connsiteX11" fmla="*/ 404037 w 936575"/>
                  <a:gd name="connsiteY11" fmla="*/ 510363 h 1403498"/>
                  <a:gd name="connsiteX12" fmla="*/ 499730 w 936575"/>
                  <a:gd name="connsiteY12" fmla="*/ 531628 h 1403498"/>
                  <a:gd name="connsiteX13" fmla="*/ 542260 w 936575"/>
                  <a:gd name="connsiteY13" fmla="*/ 552893 h 1403498"/>
                  <a:gd name="connsiteX14" fmla="*/ 574158 w 936575"/>
                  <a:gd name="connsiteY14" fmla="*/ 563526 h 1403498"/>
                  <a:gd name="connsiteX15" fmla="*/ 616688 w 936575"/>
                  <a:gd name="connsiteY15" fmla="*/ 584791 h 1403498"/>
                  <a:gd name="connsiteX16" fmla="*/ 627321 w 936575"/>
                  <a:gd name="connsiteY16" fmla="*/ 616688 h 1403498"/>
                  <a:gd name="connsiteX17" fmla="*/ 616688 w 936575"/>
                  <a:gd name="connsiteY17" fmla="*/ 659219 h 1403498"/>
                  <a:gd name="connsiteX18" fmla="*/ 542260 w 936575"/>
                  <a:gd name="connsiteY18" fmla="*/ 712381 h 1403498"/>
                  <a:gd name="connsiteX19" fmla="*/ 510363 w 936575"/>
                  <a:gd name="connsiteY19" fmla="*/ 744279 h 1403498"/>
                  <a:gd name="connsiteX20" fmla="*/ 435935 w 936575"/>
                  <a:gd name="connsiteY20" fmla="*/ 797442 h 1403498"/>
                  <a:gd name="connsiteX21" fmla="*/ 446567 w 936575"/>
                  <a:gd name="connsiteY21" fmla="*/ 850605 h 1403498"/>
                  <a:gd name="connsiteX22" fmla="*/ 467832 w 936575"/>
                  <a:gd name="connsiteY22" fmla="*/ 882502 h 1403498"/>
                  <a:gd name="connsiteX23" fmla="*/ 520995 w 936575"/>
                  <a:gd name="connsiteY23" fmla="*/ 925033 h 1403498"/>
                  <a:gd name="connsiteX24" fmla="*/ 563525 w 936575"/>
                  <a:gd name="connsiteY24" fmla="*/ 946298 h 1403498"/>
                  <a:gd name="connsiteX25" fmla="*/ 606056 w 936575"/>
                  <a:gd name="connsiteY25" fmla="*/ 956930 h 1403498"/>
                  <a:gd name="connsiteX26" fmla="*/ 637953 w 936575"/>
                  <a:gd name="connsiteY26" fmla="*/ 967563 h 1403498"/>
                  <a:gd name="connsiteX27" fmla="*/ 669851 w 936575"/>
                  <a:gd name="connsiteY27" fmla="*/ 999461 h 1403498"/>
                  <a:gd name="connsiteX28" fmla="*/ 691116 w 936575"/>
                  <a:gd name="connsiteY28" fmla="*/ 1063256 h 1403498"/>
                  <a:gd name="connsiteX29" fmla="*/ 680484 w 936575"/>
                  <a:gd name="connsiteY29" fmla="*/ 1095154 h 1403498"/>
                  <a:gd name="connsiteX30" fmla="*/ 659218 w 936575"/>
                  <a:gd name="connsiteY30" fmla="*/ 1116419 h 1403498"/>
                  <a:gd name="connsiteX31" fmla="*/ 637953 w 936575"/>
                  <a:gd name="connsiteY31" fmla="*/ 1180214 h 1403498"/>
                  <a:gd name="connsiteX32" fmla="*/ 808074 w 936575"/>
                  <a:gd name="connsiteY32" fmla="*/ 1275907 h 1403498"/>
                  <a:gd name="connsiteX33" fmla="*/ 861237 w 936575"/>
                  <a:gd name="connsiteY33" fmla="*/ 1297172 h 1403498"/>
                  <a:gd name="connsiteX34" fmla="*/ 925032 w 936575"/>
                  <a:gd name="connsiteY34" fmla="*/ 1339702 h 1403498"/>
                  <a:gd name="connsiteX35" fmla="*/ 935665 w 936575"/>
                  <a:gd name="connsiteY35" fmla="*/ 1371600 h 1403498"/>
                  <a:gd name="connsiteX36" fmla="*/ 903767 w 936575"/>
                  <a:gd name="connsiteY36" fmla="*/ 1392865 h 1403498"/>
                  <a:gd name="connsiteX37" fmla="*/ 893135 w 936575"/>
                  <a:gd name="connsiteY37" fmla="*/ 1403498 h 1403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36575" h="1403498">
                    <a:moveTo>
                      <a:pt x="0" y="0"/>
                    </a:moveTo>
                    <a:cubicBezTo>
                      <a:pt x="54348" y="12077"/>
                      <a:pt x="104625" y="25040"/>
                      <a:pt x="159488" y="31898"/>
                    </a:cubicBezTo>
                    <a:cubicBezTo>
                      <a:pt x="194832" y="36316"/>
                      <a:pt x="230372" y="38986"/>
                      <a:pt x="265814" y="42530"/>
                    </a:cubicBezTo>
                    <a:cubicBezTo>
                      <a:pt x="294167" y="49618"/>
                      <a:pt x="353115" y="34655"/>
                      <a:pt x="350874" y="63795"/>
                    </a:cubicBezTo>
                    <a:cubicBezTo>
                      <a:pt x="347330" y="109870"/>
                      <a:pt x="348758" y="156600"/>
                      <a:pt x="340242" y="202019"/>
                    </a:cubicBezTo>
                    <a:cubicBezTo>
                      <a:pt x="334613" y="232040"/>
                      <a:pt x="306884" y="239337"/>
                      <a:pt x="287079" y="255181"/>
                    </a:cubicBezTo>
                    <a:cubicBezTo>
                      <a:pt x="279251" y="261443"/>
                      <a:pt x="272902" y="269358"/>
                      <a:pt x="265814" y="276447"/>
                    </a:cubicBezTo>
                    <a:cubicBezTo>
                      <a:pt x="262270" y="287079"/>
                      <a:pt x="255181" y="297136"/>
                      <a:pt x="255181" y="308344"/>
                    </a:cubicBezTo>
                    <a:cubicBezTo>
                      <a:pt x="255181" y="351022"/>
                      <a:pt x="257444" y="394086"/>
                      <a:pt x="265814" y="435935"/>
                    </a:cubicBezTo>
                    <a:cubicBezTo>
                      <a:pt x="272166" y="467694"/>
                      <a:pt x="293488" y="472093"/>
                      <a:pt x="318977" y="478465"/>
                    </a:cubicBezTo>
                    <a:cubicBezTo>
                      <a:pt x="336509" y="482848"/>
                      <a:pt x="354418" y="485554"/>
                      <a:pt x="372139" y="489098"/>
                    </a:cubicBezTo>
                    <a:cubicBezTo>
                      <a:pt x="382772" y="496186"/>
                      <a:pt x="392607" y="504648"/>
                      <a:pt x="404037" y="510363"/>
                    </a:cubicBezTo>
                    <a:cubicBezTo>
                      <a:pt x="430209" y="523449"/>
                      <a:pt x="475233" y="527545"/>
                      <a:pt x="499730" y="531628"/>
                    </a:cubicBezTo>
                    <a:cubicBezTo>
                      <a:pt x="513907" y="538716"/>
                      <a:pt x="527692" y="546649"/>
                      <a:pt x="542260" y="552893"/>
                    </a:cubicBezTo>
                    <a:cubicBezTo>
                      <a:pt x="552562" y="557308"/>
                      <a:pt x="563856" y="559111"/>
                      <a:pt x="574158" y="563526"/>
                    </a:cubicBezTo>
                    <a:cubicBezTo>
                      <a:pt x="588726" y="569770"/>
                      <a:pt x="602511" y="577703"/>
                      <a:pt x="616688" y="584791"/>
                    </a:cubicBezTo>
                    <a:cubicBezTo>
                      <a:pt x="620232" y="595423"/>
                      <a:pt x="627321" y="605480"/>
                      <a:pt x="627321" y="616688"/>
                    </a:cubicBezTo>
                    <a:cubicBezTo>
                      <a:pt x="627321" y="631301"/>
                      <a:pt x="625182" y="647328"/>
                      <a:pt x="616688" y="659219"/>
                    </a:cubicBezTo>
                    <a:cubicBezTo>
                      <a:pt x="605422" y="674992"/>
                      <a:pt x="558986" y="698443"/>
                      <a:pt x="542260" y="712381"/>
                    </a:cubicBezTo>
                    <a:cubicBezTo>
                      <a:pt x="530709" y="722007"/>
                      <a:pt x="521780" y="734493"/>
                      <a:pt x="510363" y="744279"/>
                    </a:cubicBezTo>
                    <a:cubicBezTo>
                      <a:pt x="487287" y="764058"/>
                      <a:pt x="461176" y="780614"/>
                      <a:pt x="435935" y="797442"/>
                    </a:cubicBezTo>
                    <a:cubicBezTo>
                      <a:pt x="439479" y="815163"/>
                      <a:pt x="440222" y="833684"/>
                      <a:pt x="446567" y="850605"/>
                    </a:cubicBezTo>
                    <a:cubicBezTo>
                      <a:pt x="451054" y="862570"/>
                      <a:pt x="459849" y="872524"/>
                      <a:pt x="467832" y="882502"/>
                    </a:cubicBezTo>
                    <a:cubicBezTo>
                      <a:pt x="482539" y="900886"/>
                      <a:pt x="500635" y="913398"/>
                      <a:pt x="520995" y="925033"/>
                    </a:cubicBezTo>
                    <a:cubicBezTo>
                      <a:pt x="534757" y="932897"/>
                      <a:pt x="548684" y="940733"/>
                      <a:pt x="563525" y="946298"/>
                    </a:cubicBezTo>
                    <a:cubicBezTo>
                      <a:pt x="577208" y="951429"/>
                      <a:pt x="592005" y="952915"/>
                      <a:pt x="606056" y="956930"/>
                    </a:cubicBezTo>
                    <a:cubicBezTo>
                      <a:pt x="616832" y="960009"/>
                      <a:pt x="627321" y="964019"/>
                      <a:pt x="637953" y="967563"/>
                    </a:cubicBezTo>
                    <a:cubicBezTo>
                      <a:pt x="648586" y="978196"/>
                      <a:pt x="662548" y="986316"/>
                      <a:pt x="669851" y="999461"/>
                    </a:cubicBezTo>
                    <a:cubicBezTo>
                      <a:pt x="680737" y="1019055"/>
                      <a:pt x="691116" y="1063256"/>
                      <a:pt x="691116" y="1063256"/>
                    </a:cubicBezTo>
                    <a:cubicBezTo>
                      <a:pt x="687572" y="1073889"/>
                      <a:pt x="686250" y="1085543"/>
                      <a:pt x="680484" y="1095154"/>
                    </a:cubicBezTo>
                    <a:cubicBezTo>
                      <a:pt x="675326" y="1103750"/>
                      <a:pt x="663701" y="1107453"/>
                      <a:pt x="659218" y="1116419"/>
                    </a:cubicBezTo>
                    <a:cubicBezTo>
                      <a:pt x="649193" y="1136468"/>
                      <a:pt x="637953" y="1180214"/>
                      <a:pt x="637953" y="1180214"/>
                    </a:cubicBezTo>
                    <a:cubicBezTo>
                      <a:pt x="731073" y="1257814"/>
                      <a:pt x="676048" y="1223097"/>
                      <a:pt x="808074" y="1275907"/>
                    </a:cubicBezTo>
                    <a:cubicBezTo>
                      <a:pt x="825795" y="1282995"/>
                      <a:pt x="845356" y="1286585"/>
                      <a:pt x="861237" y="1297172"/>
                    </a:cubicBezTo>
                    <a:lnTo>
                      <a:pt x="925032" y="1339702"/>
                    </a:lnTo>
                    <a:cubicBezTo>
                      <a:pt x="928576" y="1350335"/>
                      <a:pt x="939827" y="1361194"/>
                      <a:pt x="935665" y="1371600"/>
                    </a:cubicBezTo>
                    <a:cubicBezTo>
                      <a:pt x="930919" y="1383465"/>
                      <a:pt x="913990" y="1385198"/>
                      <a:pt x="903767" y="1392865"/>
                    </a:cubicBezTo>
                    <a:cubicBezTo>
                      <a:pt x="899757" y="1395872"/>
                      <a:pt x="896679" y="1399954"/>
                      <a:pt x="893135" y="140349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604977" y="1658679"/>
                <a:ext cx="903767" cy="1594884"/>
              </a:xfrm>
              <a:custGeom>
                <a:avLst/>
                <a:gdLst>
                  <a:gd name="connsiteX0" fmla="*/ 510363 w 903767"/>
                  <a:gd name="connsiteY0" fmla="*/ 0 h 1594884"/>
                  <a:gd name="connsiteX1" fmla="*/ 404037 w 903767"/>
                  <a:gd name="connsiteY1" fmla="*/ 10633 h 1594884"/>
                  <a:gd name="connsiteX2" fmla="*/ 329609 w 903767"/>
                  <a:gd name="connsiteY2" fmla="*/ 31898 h 1594884"/>
                  <a:gd name="connsiteX3" fmla="*/ 297711 w 903767"/>
                  <a:gd name="connsiteY3" fmla="*/ 233916 h 1594884"/>
                  <a:gd name="connsiteX4" fmla="*/ 265814 w 903767"/>
                  <a:gd name="connsiteY4" fmla="*/ 255181 h 1594884"/>
                  <a:gd name="connsiteX5" fmla="*/ 53163 w 903767"/>
                  <a:gd name="connsiteY5" fmla="*/ 297712 h 1594884"/>
                  <a:gd name="connsiteX6" fmla="*/ 10632 w 903767"/>
                  <a:gd name="connsiteY6" fmla="*/ 308344 h 1594884"/>
                  <a:gd name="connsiteX7" fmla="*/ 0 w 903767"/>
                  <a:gd name="connsiteY7" fmla="*/ 340242 h 1594884"/>
                  <a:gd name="connsiteX8" fmla="*/ 21265 w 903767"/>
                  <a:gd name="connsiteY8" fmla="*/ 467833 h 1594884"/>
                  <a:gd name="connsiteX9" fmla="*/ 42530 w 903767"/>
                  <a:gd name="connsiteY9" fmla="*/ 499730 h 1594884"/>
                  <a:gd name="connsiteX10" fmla="*/ 74428 w 903767"/>
                  <a:gd name="connsiteY10" fmla="*/ 531628 h 1594884"/>
                  <a:gd name="connsiteX11" fmla="*/ 95693 w 903767"/>
                  <a:gd name="connsiteY11" fmla="*/ 574158 h 1594884"/>
                  <a:gd name="connsiteX12" fmla="*/ 138223 w 903767"/>
                  <a:gd name="connsiteY12" fmla="*/ 637954 h 1594884"/>
                  <a:gd name="connsiteX13" fmla="*/ 127590 w 903767"/>
                  <a:gd name="connsiteY13" fmla="*/ 744279 h 1594884"/>
                  <a:gd name="connsiteX14" fmla="*/ 106325 w 903767"/>
                  <a:gd name="connsiteY14" fmla="*/ 808074 h 1594884"/>
                  <a:gd name="connsiteX15" fmla="*/ 127590 w 903767"/>
                  <a:gd name="connsiteY15" fmla="*/ 850605 h 1594884"/>
                  <a:gd name="connsiteX16" fmla="*/ 159488 w 903767"/>
                  <a:gd name="connsiteY16" fmla="*/ 882502 h 1594884"/>
                  <a:gd name="connsiteX17" fmla="*/ 287079 w 903767"/>
                  <a:gd name="connsiteY17" fmla="*/ 978195 h 1594884"/>
                  <a:gd name="connsiteX18" fmla="*/ 297711 w 903767"/>
                  <a:gd name="connsiteY18" fmla="*/ 1010093 h 1594884"/>
                  <a:gd name="connsiteX19" fmla="*/ 318976 w 903767"/>
                  <a:gd name="connsiteY19" fmla="*/ 1105786 h 1594884"/>
                  <a:gd name="connsiteX20" fmla="*/ 404037 w 903767"/>
                  <a:gd name="connsiteY20" fmla="*/ 1148316 h 1594884"/>
                  <a:gd name="connsiteX21" fmla="*/ 467832 w 903767"/>
                  <a:gd name="connsiteY21" fmla="*/ 1169581 h 1594884"/>
                  <a:gd name="connsiteX22" fmla="*/ 531628 w 903767"/>
                  <a:gd name="connsiteY22" fmla="*/ 1201479 h 1594884"/>
                  <a:gd name="connsiteX23" fmla="*/ 627321 w 903767"/>
                  <a:gd name="connsiteY23" fmla="*/ 1233377 h 1594884"/>
                  <a:gd name="connsiteX24" fmla="*/ 659218 w 903767"/>
                  <a:gd name="connsiteY24" fmla="*/ 1244009 h 1594884"/>
                  <a:gd name="connsiteX25" fmla="*/ 701749 w 903767"/>
                  <a:gd name="connsiteY25" fmla="*/ 1254642 h 1594884"/>
                  <a:gd name="connsiteX26" fmla="*/ 733646 w 903767"/>
                  <a:gd name="connsiteY26" fmla="*/ 1275907 h 1594884"/>
                  <a:gd name="connsiteX27" fmla="*/ 776176 w 903767"/>
                  <a:gd name="connsiteY27" fmla="*/ 1307805 h 1594884"/>
                  <a:gd name="connsiteX28" fmla="*/ 808074 w 903767"/>
                  <a:gd name="connsiteY28" fmla="*/ 1318437 h 1594884"/>
                  <a:gd name="connsiteX29" fmla="*/ 850604 w 903767"/>
                  <a:gd name="connsiteY29" fmla="*/ 1350335 h 1594884"/>
                  <a:gd name="connsiteX30" fmla="*/ 882502 w 903767"/>
                  <a:gd name="connsiteY30" fmla="*/ 1360968 h 1594884"/>
                  <a:gd name="connsiteX31" fmla="*/ 903767 w 903767"/>
                  <a:gd name="connsiteY31" fmla="*/ 1392865 h 1594884"/>
                  <a:gd name="connsiteX32" fmla="*/ 882502 w 903767"/>
                  <a:gd name="connsiteY32" fmla="*/ 1424763 h 1594884"/>
                  <a:gd name="connsiteX33" fmla="*/ 850604 w 903767"/>
                  <a:gd name="connsiteY33" fmla="*/ 1467293 h 1594884"/>
                  <a:gd name="connsiteX34" fmla="*/ 829339 w 903767"/>
                  <a:gd name="connsiteY34" fmla="*/ 1531088 h 1594884"/>
                  <a:gd name="connsiteX35" fmla="*/ 818707 w 903767"/>
                  <a:gd name="connsiteY35" fmla="*/ 1594884 h 159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03767" h="1594884">
                    <a:moveTo>
                      <a:pt x="510363" y="0"/>
                    </a:moveTo>
                    <a:cubicBezTo>
                      <a:pt x="474921" y="3544"/>
                      <a:pt x="439298" y="5596"/>
                      <a:pt x="404037" y="10633"/>
                    </a:cubicBezTo>
                    <a:cubicBezTo>
                      <a:pt x="380668" y="13971"/>
                      <a:pt x="352334" y="24323"/>
                      <a:pt x="329609" y="31898"/>
                    </a:cubicBezTo>
                    <a:cubicBezTo>
                      <a:pt x="266973" y="125850"/>
                      <a:pt x="352953" y="-14676"/>
                      <a:pt x="297711" y="233916"/>
                    </a:cubicBezTo>
                    <a:cubicBezTo>
                      <a:pt x="294939" y="246390"/>
                      <a:pt x="277823" y="250814"/>
                      <a:pt x="265814" y="255181"/>
                    </a:cubicBezTo>
                    <a:cubicBezTo>
                      <a:pt x="188064" y="283454"/>
                      <a:pt x="137086" y="276733"/>
                      <a:pt x="53163" y="297712"/>
                    </a:cubicBezTo>
                    <a:lnTo>
                      <a:pt x="10632" y="308344"/>
                    </a:lnTo>
                    <a:cubicBezTo>
                      <a:pt x="7088" y="318977"/>
                      <a:pt x="0" y="329034"/>
                      <a:pt x="0" y="340242"/>
                    </a:cubicBezTo>
                    <a:cubicBezTo>
                      <a:pt x="0" y="363829"/>
                      <a:pt x="4628" y="434559"/>
                      <a:pt x="21265" y="467833"/>
                    </a:cubicBezTo>
                    <a:cubicBezTo>
                      <a:pt x="26980" y="479262"/>
                      <a:pt x="34349" y="489913"/>
                      <a:pt x="42530" y="499730"/>
                    </a:cubicBezTo>
                    <a:cubicBezTo>
                      <a:pt x="52156" y="511282"/>
                      <a:pt x="65688" y="519392"/>
                      <a:pt x="74428" y="531628"/>
                    </a:cubicBezTo>
                    <a:cubicBezTo>
                      <a:pt x="83641" y="544526"/>
                      <a:pt x="87538" y="560567"/>
                      <a:pt x="95693" y="574158"/>
                    </a:cubicBezTo>
                    <a:cubicBezTo>
                      <a:pt x="108842" y="596074"/>
                      <a:pt x="138223" y="637954"/>
                      <a:pt x="138223" y="637954"/>
                    </a:cubicBezTo>
                    <a:cubicBezTo>
                      <a:pt x="134679" y="673396"/>
                      <a:pt x="134154" y="709271"/>
                      <a:pt x="127590" y="744279"/>
                    </a:cubicBezTo>
                    <a:cubicBezTo>
                      <a:pt x="123459" y="766310"/>
                      <a:pt x="106325" y="808074"/>
                      <a:pt x="106325" y="808074"/>
                    </a:cubicBezTo>
                    <a:cubicBezTo>
                      <a:pt x="113413" y="822251"/>
                      <a:pt x="118377" y="837707"/>
                      <a:pt x="127590" y="850605"/>
                    </a:cubicBezTo>
                    <a:cubicBezTo>
                      <a:pt x="136330" y="862841"/>
                      <a:pt x="147937" y="872876"/>
                      <a:pt x="159488" y="882502"/>
                    </a:cubicBezTo>
                    <a:cubicBezTo>
                      <a:pt x="230014" y="941273"/>
                      <a:pt x="232706" y="941947"/>
                      <a:pt x="287079" y="978195"/>
                    </a:cubicBezTo>
                    <a:cubicBezTo>
                      <a:pt x="290623" y="988828"/>
                      <a:pt x="294993" y="999220"/>
                      <a:pt x="297711" y="1010093"/>
                    </a:cubicBezTo>
                    <a:cubicBezTo>
                      <a:pt x="305636" y="1041793"/>
                      <a:pt x="299053" y="1079886"/>
                      <a:pt x="318976" y="1105786"/>
                    </a:cubicBezTo>
                    <a:cubicBezTo>
                      <a:pt x="338304" y="1130912"/>
                      <a:pt x="373963" y="1138291"/>
                      <a:pt x="404037" y="1148316"/>
                    </a:cubicBezTo>
                    <a:lnTo>
                      <a:pt x="467832" y="1169581"/>
                    </a:lnTo>
                    <a:cubicBezTo>
                      <a:pt x="501991" y="1203741"/>
                      <a:pt x="475639" y="1184683"/>
                      <a:pt x="531628" y="1201479"/>
                    </a:cubicBezTo>
                    <a:cubicBezTo>
                      <a:pt x="531661" y="1201489"/>
                      <a:pt x="611356" y="1228055"/>
                      <a:pt x="627321" y="1233377"/>
                    </a:cubicBezTo>
                    <a:cubicBezTo>
                      <a:pt x="637953" y="1236921"/>
                      <a:pt x="648345" y="1241291"/>
                      <a:pt x="659218" y="1244009"/>
                    </a:cubicBezTo>
                    <a:lnTo>
                      <a:pt x="701749" y="1254642"/>
                    </a:lnTo>
                    <a:cubicBezTo>
                      <a:pt x="712381" y="1261730"/>
                      <a:pt x="723248" y="1268480"/>
                      <a:pt x="733646" y="1275907"/>
                    </a:cubicBezTo>
                    <a:cubicBezTo>
                      <a:pt x="748066" y="1286207"/>
                      <a:pt x="760790" y="1299013"/>
                      <a:pt x="776176" y="1307805"/>
                    </a:cubicBezTo>
                    <a:cubicBezTo>
                      <a:pt x="785907" y="1313366"/>
                      <a:pt x="797441" y="1314893"/>
                      <a:pt x="808074" y="1318437"/>
                    </a:cubicBezTo>
                    <a:cubicBezTo>
                      <a:pt x="822251" y="1329070"/>
                      <a:pt x="835218" y="1341543"/>
                      <a:pt x="850604" y="1350335"/>
                    </a:cubicBezTo>
                    <a:cubicBezTo>
                      <a:pt x="860335" y="1355896"/>
                      <a:pt x="873750" y="1353967"/>
                      <a:pt x="882502" y="1360968"/>
                    </a:cubicBezTo>
                    <a:cubicBezTo>
                      <a:pt x="892480" y="1368951"/>
                      <a:pt x="896679" y="1382233"/>
                      <a:pt x="903767" y="1392865"/>
                    </a:cubicBezTo>
                    <a:cubicBezTo>
                      <a:pt x="896679" y="1403498"/>
                      <a:pt x="889930" y="1414364"/>
                      <a:pt x="882502" y="1424763"/>
                    </a:cubicBezTo>
                    <a:cubicBezTo>
                      <a:pt x="872202" y="1439183"/>
                      <a:pt x="858529" y="1451443"/>
                      <a:pt x="850604" y="1467293"/>
                    </a:cubicBezTo>
                    <a:cubicBezTo>
                      <a:pt x="840580" y="1487342"/>
                      <a:pt x="836427" y="1509823"/>
                      <a:pt x="829339" y="1531088"/>
                    </a:cubicBezTo>
                    <a:cubicBezTo>
                      <a:pt x="815345" y="1573071"/>
                      <a:pt x="818707" y="1551780"/>
                      <a:pt x="818707" y="1594884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 bwMode="auto">
              <a:xfrm>
                <a:off x="2838646" y="1658679"/>
                <a:ext cx="417752" cy="1488558"/>
              </a:xfrm>
              <a:custGeom>
                <a:avLst/>
                <a:gdLst>
                  <a:gd name="connsiteX0" fmla="*/ 308591 w 417752"/>
                  <a:gd name="connsiteY0" fmla="*/ 0 h 1488558"/>
                  <a:gd name="connsiteX1" fmla="*/ 255428 w 417752"/>
                  <a:gd name="connsiteY1" fmla="*/ 21265 h 1488558"/>
                  <a:gd name="connsiteX2" fmla="*/ 212898 w 417752"/>
                  <a:gd name="connsiteY2" fmla="*/ 42530 h 1488558"/>
                  <a:gd name="connsiteX3" fmla="*/ 181001 w 417752"/>
                  <a:gd name="connsiteY3" fmla="*/ 53163 h 1488558"/>
                  <a:gd name="connsiteX4" fmla="*/ 95940 w 417752"/>
                  <a:gd name="connsiteY4" fmla="*/ 85061 h 1488558"/>
                  <a:gd name="connsiteX5" fmla="*/ 64042 w 417752"/>
                  <a:gd name="connsiteY5" fmla="*/ 106326 h 1488558"/>
                  <a:gd name="connsiteX6" fmla="*/ 64042 w 417752"/>
                  <a:gd name="connsiteY6" fmla="*/ 233916 h 1488558"/>
                  <a:gd name="connsiteX7" fmla="*/ 74675 w 417752"/>
                  <a:gd name="connsiteY7" fmla="*/ 265814 h 1488558"/>
                  <a:gd name="connsiteX8" fmla="*/ 117205 w 417752"/>
                  <a:gd name="connsiteY8" fmla="*/ 297712 h 1488558"/>
                  <a:gd name="connsiteX9" fmla="*/ 181001 w 417752"/>
                  <a:gd name="connsiteY9" fmla="*/ 350874 h 1488558"/>
                  <a:gd name="connsiteX10" fmla="*/ 255428 w 417752"/>
                  <a:gd name="connsiteY10" fmla="*/ 382772 h 1488558"/>
                  <a:gd name="connsiteX11" fmla="*/ 244796 w 417752"/>
                  <a:gd name="connsiteY11" fmla="*/ 467833 h 1488558"/>
                  <a:gd name="connsiteX12" fmla="*/ 212898 w 417752"/>
                  <a:gd name="connsiteY12" fmla="*/ 489098 h 1488558"/>
                  <a:gd name="connsiteX13" fmla="*/ 127838 w 417752"/>
                  <a:gd name="connsiteY13" fmla="*/ 531628 h 1488558"/>
                  <a:gd name="connsiteX14" fmla="*/ 64042 w 417752"/>
                  <a:gd name="connsiteY14" fmla="*/ 574158 h 1488558"/>
                  <a:gd name="connsiteX15" fmla="*/ 32145 w 417752"/>
                  <a:gd name="connsiteY15" fmla="*/ 595423 h 1488558"/>
                  <a:gd name="connsiteX16" fmla="*/ 53410 w 417752"/>
                  <a:gd name="connsiteY16" fmla="*/ 680484 h 1488558"/>
                  <a:gd name="connsiteX17" fmla="*/ 138470 w 417752"/>
                  <a:gd name="connsiteY17" fmla="*/ 754912 h 1488558"/>
                  <a:gd name="connsiteX18" fmla="*/ 255428 w 417752"/>
                  <a:gd name="connsiteY18" fmla="*/ 829340 h 1488558"/>
                  <a:gd name="connsiteX19" fmla="*/ 266061 w 417752"/>
                  <a:gd name="connsiteY19" fmla="*/ 861237 h 1488558"/>
                  <a:gd name="connsiteX20" fmla="*/ 212898 w 417752"/>
                  <a:gd name="connsiteY20" fmla="*/ 893135 h 1488558"/>
                  <a:gd name="connsiteX21" fmla="*/ 181001 w 417752"/>
                  <a:gd name="connsiteY21" fmla="*/ 914400 h 1488558"/>
                  <a:gd name="connsiteX22" fmla="*/ 159735 w 417752"/>
                  <a:gd name="connsiteY22" fmla="*/ 935665 h 1488558"/>
                  <a:gd name="connsiteX23" fmla="*/ 117205 w 417752"/>
                  <a:gd name="connsiteY23" fmla="*/ 956930 h 1488558"/>
                  <a:gd name="connsiteX24" fmla="*/ 74675 w 417752"/>
                  <a:gd name="connsiteY24" fmla="*/ 988828 h 1488558"/>
                  <a:gd name="connsiteX25" fmla="*/ 10880 w 417752"/>
                  <a:gd name="connsiteY25" fmla="*/ 1041991 h 1488558"/>
                  <a:gd name="connsiteX26" fmla="*/ 247 w 417752"/>
                  <a:gd name="connsiteY26" fmla="*/ 1073888 h 1488558"/>
                  <a:gd name="connsiteX27" fmla="*/ 53410 w 417752"/>
                  <a:gd name="connsiteY27" fmla="*/ 1116419 h 1488558"/>
                  <a:gd name="connsiteX28" fmla="*/ 85307 w 417752"/>
                  <a:gd name="connsiteY28" fmla="*/ 1137684 h 1488558"/>
                  <a:gd name="connsiteX29" fmla="*/ 127838 w 417752"/>
                  <a:gd name="connsiteY29" fmla="*/ 1158949 h 1488558"/>
                  <a:gd name="connsiteX30" fmla="*/ 181001 w 417752"/>
                  <a:gd name="connsiteY30" fmla="*/ 1201479 h 1488558"/>
                  <a:gd name="connsiteX31" fmla="*/ 234163 w 417752"/>
                  <a:gd name="connsiteY31" fmla="*/ 1222744 h 1488558"/>
                  <a:gd name="connsiteX32" fmla="*/ 319224 w 417752"/>
                  <a:gd name="connsiteY32" fmla="*/ 1244009 h 1488558"/>
                  <a:gd name="connsiteX33" fmla="*/ 329856 w 417752"/>
                  <a:gd name="connsiteY33" fmla="*/ 1286540 h 1488558"/>
                  <a:gd name="connsiteX34" fmla="*/ 351121 w 417752"/>
                  <a:gd name="connsiteY34" fmla="*/ 1414130 h 1488558"/>
                  <a:gd name="connsiteX35" fmla="*/ 383019 w 417752"/>
                  <a:gd name="connsiteY35" fmla="*/ 1446028 h 1488558"/>
                  <a:gd name="connsiteX36" fmla="*/ 414917 w 417752"/>
                  <a:gd name="connsiteY36" fmla="*/ 1456661 h 1488558"/>
                  <a:gd name="connsiteX37" fmla="*/ 414917 w 417752"/>
                  <a:gd name="connsiteY37" fmla="*/ 1488558 h 148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17752" h="1488558">
                    <a:moveTo>
                      <a:pt x="308591" y="0"/>
                    </a:moveTo>
                    <a:cubicBezTo>
                      <a:pt x="290870" y="7088"/>
                      <a:pt x="272869" y="13513"/>
                      <a:pt x="255428" y="21265"/>
                    </a:cubicBezTo>
                    <a:cubicBezTo>
                      <a:pt x="240944" y="27702"/>
                      <a:pt x="227466" y="36286"/>
                      <a:pt x="212898" y="42530"/>
                    </a:cubicBezTo>
                    <a:cubicBezTo>
                      <a:pt x="202597" y="46945"/>
                      <a:pt x="191302" y="48748"/>
                      <a:pt x="181001" y="53163"/>
                    </a:cubicBezTo>
                    <a:cubicBezTo>
                      <a:pt x="103163" y="86522"/>
                      <a:pt x="174348" y="65458"/>
                      <a:pt x="95940" y="85061"/>
                    </a:cubicBezTo>
                    <a:cubicBezTo>
                      <a:pt x="85307" y="92149"/>
                      <a:pt x="70382" y="95231"/>
                      <a:pt x="64042" y="106326"/>
                    </a:cubicBezTo>
                    <a:cubicBezTo>
                      <a:pt x="43827" y="141701"/>
                      <a:pt x="57328" y="200344"/>
                      <a:pt x="64042" y="233916"/>
                    </a:cubicBezTo>
                    <a:cubicBezTo>
                      <a:pt x="66240" y="244906"/>
                      <a:pt x="67500" y="257204"/>
                      <a:pt x="74675" y="265814"/>
                    </a:cubicBezTo>
                    <a:cubicBezTo>
                      <a:pt x="86020" y="279428"/>
                      <a:pt x="103367" y="286642"/>
                      <a:pt x="117205" y="297712"/>
                    </a:cubicBezTo>
                    <a:cubicBezTo>
                      <a:pt x="138820" y="315004"/>
                      <a:pt x="158324" y="335000"/>
                      <a:pt x="181001" y="350874"/>
                    </a:cubicBezTo>
                    <a:cubicBezTo>
                      <a:pt x="204894" y="367599"/>
                      <a:pt x="228760" y="373883"/>
                      <a:pt x="255428" y="382772"/>
                    </a:cubicBezTo>
                    <a:cubicBezTo>
                      <a:pt x="251884" y="411126"/>
                      <a:pt x="255408" y="441302"/>
                      <a:pt x="244796" y="467833"/>
                    </a:cubicBezTo>
                    <a:cubicBezTo>
                      <a:pt x="240050" y="479698"/>
                      <a:pt x="224116" y="482979"/>
                      <a:pt x="212898" y="489098"/>
                    </a:cubicBezTo>
                    <a:cubicBezTo>
                      <a:pt x="185069" y="504278"/>
                      <a:pt x="154214" y="514044"/>
                      <a:pt x="127838" y="531628"/>
                    </a:cubicBezTo>
                    <a:lnTo>
                      <a:pt x="64042" y="574158"/>
                    </a:lnTo>
                    <a:lnTo>
                      <a:pt x="32145" y="595423"/>
                    </a:lnTo>
                    <a:cubicBezTo>
                      <a:pt x="39233" y="623777"/>
                      <a:pt x="39554" y="654751"/>
                      <a:pt x="53410" y="680484"/>
                    </a:cubicBezTo>
                    <a:cubicBezTo>
                      <a:pt x="73971" y="718670"/>
                      <a:pt x="106951" y="731990"/>
                      <a:pt x="138470" y="754912"/>
                    </a:cubicBezTo>
                    <a:cubicBezTo>
                      <a:pt x="237921" y="827239"/>
                      <a:pt x="188193" y="806927"/>
                      <a:pt x="255428" y="829340"/>
                    </a:cubicBezTo>
                    <a:cubicBezTo>
                      <a:pt x="258972" y="839972"/>
                      <a:pt x="272278" y="851912"/>
                      <a:pt x="266061" y="861237"/>
                    </a:cubicBezTo>
                    <a:cubicBezTo>
                      <a:pt x="254598" y="878432"/>
                      <a:pt x="230423" y="882182"/>
                      <a:pt x="212898" y="893135"/>
                    </a:cubicBezTo>
                    <a:cubicBezTo>
                      <a:pt x="202062" y="899908"/>
                      <a:pt x="190979" y="906417"/>
                      <a:pt x="181001" y="914400"/>
                    </a:cubicBezTo>
                    <a:cubicBezTo>
                      <a:pt x="173173" y="920662"/>
                      <a:pt x="168076" y="930104"/>
                      <a:pt x="159735" y="935665"/>
                    </a:cubicBezTo>
                    <a:cubicBezTo>
                      <a:pt x="146547" y="944457"/>
                      <a:pt x="130646" y="948529"/>
                      <a:pt x="117205" y="956930"/>
                    </a:cubicBezTo>
                    <a:cubicBezTo>
                      <a:pt x="102178" y="966322"/>
                      <a:pt x="89095" y="978528"/>
                      <a:pt x="74675" y="988828"/>
                    </a:cubicBezTo>
                    <a:cubicBezTo>
                      <a:pt x="22863" y="1025837"/>
                      <a:pt x="60523" y="992346"/>
                      <a:pt x="10880" y="1041991"/>
                    </a:cubicBezTo>
                    <a:cubicBezTo>
                      <a:pt x="7336" y="1052623"/>
                      <a:pt x="-1595" y="1062833"/>
                      <a:pt x="247" y="1073888"/>
                    </a:cubicBezTo>
                    <a:cubicBezTo>
                      <a:pt x="6764" y="1112994"/>
                      <a:pt x="27776" y="1103602"/>
                      <a:pt x="53410" y="1116419"/>
                    </a:cubicBezTo>
                    <a:cubicBezTo>
                      <a:pt x="64839" y="1122134"/>
                      <a:pt x="74212" y="1131344"/>
                      <a:pt x="85307" y="1137684"/>
                    </a:cubicBezTo>
                    <a:cubicBezTo>
                      <a:pt x="99069" y="1145548"/>
                      <a:pt x="114650" y="1150157"/>
                      <a:pt x="127838" y="1158949"/>
                    </a:cubicBezTo>
                    <a:cubicBezTo>
                      <a:pt x="146721" y="1171537"/>
                      <a:pt x="161541" y="1189803"/>
                      <a:pt x="181001" y="1201479"/>
                    </a:cubicBezTo>
                    <a:cubicBezTo>
                      <a:pt x="197367" y="1211299"/>
                      <a:pt x="216292" y="1216042"/>
                      <a:pt x="234163" y="1222744"/>
                    </a:cubicBezTo>
                    <a:cubicBezTo>
                      <a:pt x="271531" y="1236757"/>
                      <a:pt x="273895" y="1234944"/>
                      <a:pt x="319224" y="1244009"/>
                    </a:cubicBezTo>
                    <a:cubicBezTo>
                      <a:pt x="322768" y="1258186"/>
                      <a:pt x="329856" y="1271927"/>
                      <a:pt x="329856" y="1286540"/>
                    </a:cubicBezTo>
                    <a:cubicBezTo>
                      <a:pt x="329856" y="1347971"/>
                      <a:pt x="251886" y="1314895"/>
                      <a:pt x="351121" y="1414130"/>
                    </a:cubicBezTo>
                    <a:cubicBezTo>
                      <a:pt x="361754" y="1424763"/>
                      <a:pt x="370508" y="1437687"/>
                      <a:pt x="383019" y="1446028"/>
                    </a:cubicBezTo>
                    <a:cubicBezTo>
                      <a:pt x="392344" y="1452245"/>
                      <a:pt x="408192" y="1447695"/>
                      <a:pt x="414917" y="1456661"/>
                    </a:cubicBezTo>
                    <a:cubicBezTo>
                      <a:pt x="421296" y="1465167"/>
                      <a:pt x="414917" y="1477926"/>
                      <a:pt x="414917" y="148855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3104707" y="1616149"/>
                <a:ext cx="297712" cy="1701209"/>
              </a:xfrm>
              <a:custGeom>
                <a:avLst/>
                <a:gdLst>
                  <a:gd name="connsiteX0" fmla="*/ 297712 w 297712"/>
                  <a:gd name="connsiteY0" fmla="*/ 0 h 1701209"/>
                  <a:gd name="connsiteX1" fmla="*/ 276446 w 297712"/>
                  <a:gd name="connsiteY1" fmla="*/ 95693 h 1701209"/>
                  <a:gd name="connsiteX2" fmla="*/ 255181 w 297712"/>
                  <a:gd name="connsiteY2" fmla="*/ 127591 h 1701209"/>
                  <a:gd name="connsiteX3" fmla="*/ 233916 w 297712"/>
                  <a:gd name="connsiteY3" fmla="*/ 255181 h 1701209"/>
                  <a:gd name="connsiteX4" fmla="*/ 212651 w 297712"/>
                  <a:gd name="connsiteY4" fmla="*/ 287079 h 1701209"/>
                  <a:gd name="connsiteX5" fmla="*/ 138223 w 297712"/>
                  <a:gd name="connsiteY5" fmla="*/ 350874 h 1701209"/>
                  <a:gd name="connsiteX6" fmla="*/ 63795 w 297712"/>
                  <a:gd name="connsiteY6" fmla="*/ 382772 h 1701209"/>
                  <a:gd name="connsiteX7" fmla="*/ 0 w 297712"/>
                  <a:gd name="connsiteY7" fmla="*/ 414670 h 1701209"/>
                  <a:gd name="connsiteX8" fmla="*/ 10633 w 297712"/>
                  <a:gd name="connsiteY8" fmla="*/ 531628 h 1701209"/>
                  <a:gd name="connsiteX9" fmla="*/ 21265 w 297712"/>
                  <a:gd name="connsiteY9" fmla="*/ 563525 h 1701209"/>
                  <a:gd name="connsiteX10" fmla="*/ 53163 w 297712"/>
                  <a:gd name="connsiteY10" fmla="*/ 584791 h 1701209"/>
                  <a:gd name="connsiteX11" fmla="*/ 127591 w 297712"/>
                  <a:gd name="connsiteY11" fmla="*/ 669851 h 1701209"/>
                  <a:gd name="connsiteX12" fmla="*/ 116958 w 297712"/>
                  <a:gd name="connsiteY12" fmla="*/ 754911 h 1701209"/>
                  <a:gd name="connsiteX13" fmla="*/ 85060 w 297712"/>
                  <a:gd name="connsiteY13" fmla="*/ 776177 h 1701209"/>
                  <a:gd name="connsiteX14" fmla="*/ 31898 w 297712"/>
                  <a:gd name="connsiteY14" fmla="*/ 839972 h 1701209"/>
                  <a:gd name="connsiteX15" fmla="*/ 85060 w 297712"/>
                  <a:gd name="connsiteY15" fmla="*/ 988828 h 1701209"/>
                  <a:gd name="connsiteX16" fmla="*/ 180753 w 297712"/>
                  <a:gd name="connsiteY16" fmla="*/ 1052623 h 1701209"/>
                  <a:gd name="connsiteX17" fmla="*/ 191386 w 297712"/>
                  <a:gd name="connsiteY17" fmla="*/ 1084521 h 1701209"/>
                  <a:gd name="connsiteX18" fmla="*/ 159488 w 297712"/>
                  <a:gd name="connsiteY18" fmla="*/ 1105786 h 1701209"/>
                  <a:gd name="connsiteX19" fmla="*/ 85060 w 297712"/>
                  <a:gd name="connsiteY19" fmla="*/ 1158949 h 1701209"/>
                  <a:gd name="connsiteX20" fmla="*/ 63795 w 297712"/>
                  <a:gd name="connsiteY20" fmla="*/ 1222744 h 1701209"/>
                  <a:gd name="connsiteX21" fmla="*/ 95693 w 297712"/>
                  <a:gd name="connsiteY21" fmla="*/ 1350335 h 1701209"/>
                  <a:gd name="connsiteX22" fmla="*/ 116958 w 297712"/>
                  <a:gd name="connsiteY22" fmla="*/ 1392865 h 1701209"/>
                  <a:gd name="connsiteX23" fmla="*/ 180753 w 297712"/>
                  <a:gd name="connsiteY23" fmla="*/ 1456660 h 1701209"/>
                  <a:gd name="connsiteX24" fmla="*/ 170121 w 297712"/>
                  <a:gd name="connsiteY24" fmla="*/ 1594884 h 1701209"/>
                  <a:gd name="connsiteX25" fmla="*/ 191386 w 297712"/>
                  <a:gd name="connsiteY25" fmla="*/ 1626781 h 1701209"/>
                  <a:gd name="connsiteX26" fmla="*/ 255181 w 297712"/>
                  <a:gd name="connsiteY26" fmla="*/ 1669311 h 1701209"/>
                  <a:gd name="connsiteX27" fmla="*/ 287079 w 297712"/>
                  <a:gd name="connsiteY27" fmla="*/ 1690577 h 1701209"/>
                  <a:gd name="connsiteX28" fmla="*/ 297712 w 297712"/>
                  <a:gd name="connsiteY28" fmla="*/ 1701209 h 170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97712" h="1701209">
                    <a:moveTo>
                      <a:pt x="297712" y="0"/>
                    </a:moveTo>
                    <a:cubicBezTo>
                      <a:pt x="293628" y="24505"/>
                      <a:pt x="289534" y="69517"/>
                      <a:pt x="276446" y="95693"/>
                    </a:cubicBezTo>
                    <a:cubicBezTo>
                      <a:pt x="270731" y="107123"/>
                      <a:pt x="262269" y="116958"/>
                      <a:pt x="255181" y="127591"/>
                    </a:cubicBezTo>
                    <a:cubicBezTo>
                      <a:pt x="248093" y="170121"/>
                      <a:pt x="257833" y="219306"/>
                      <a:pt x="233916" y="255181"/>
                    </a:cubicBezTo>
                    <a:cubicBezTo>
                      <a:pt x="226828" y="265814"/>
                      <a:pt x="220967" y="277377"/>
                      <a:pt x="212651" y="287079"/>
                    </a:cubicBezTo>
                    <a:cubicBezTo>
                      <a:pt x="187718" y="316168"/>
                      <a:pt x="169828" y="332814"/>
                      <a:pt x="138223" y="350874"/>
                    </a:cubicBezTo>
                    <a:cubicBezTo>
                      <a:pt x="-16667" y="439382"/>
                      <a:pt x="183093" y="323122"/>
                      <a:pt x="63795" y="382772"/>
                    </a:cubicBezTo>
                    <a:cubicBezTo>
                      <a:pt x="-18651" y="423996"/>
                      <a:pt x="80177" y="387943"/>
                      <a:pt x="0" y="414670"/>
                    </a:cubicBezTo>
                    <a:cubicBezTo>
                      <a:pt x="3544" y="453656"/>
                      <a:pt x="5097" y="492875"/>
                      <a:pt x="10633" y="531628"/>
                    </a:cubicBezTo>
                    <a:cubicBezTo>
                      <a:pt x="12218" y="542723"/>
                      <a:pt x="14264" y="554773"/>
                      <a:pt x="21265" y="563525"/>
                    </a:cubicBezTo>
                    <a:cubicBezTo>
                      <a:pt x="29248" y="573504"/>
                      <a:pt x="43546" y="576376"/>
                      <a:pt x="53163" y="584791"/>
                    </a:cubicBezTo>
                    <a:cubicBezTo>
                      <a:pt x="102924" y="628332"/>
                      <a:pt x="98767" y="626614"/>
                      <a:pt x="127591" y="669851"/>
                    </a:cubicBezTo>
                    <a:cubicBezTo>
                      <a:pt x="124047" y="698204"/>
                      <a:pt x="127570" y="728381"/>
                      <a:pt x="116958" y="754911"/>
                    </a:cubicBezTo>
                    <a:cubicBezTo>
                      <a:pt x="112212" y="766776"/>
                      <a:pt x="94877" y="767996"/>
                      <a:pt x="85060" y="776177"/>
                    </a:cubicBezTo>
                    <a:cubicBezTo>
                      <a:pt x="54360" y="801761"/>
                      <a:pt x="52807" y="808607"/>
                      <a:pt x="31898" y="839972"/>
                    </a:cubicBezTo>
                    <a:cubicBezTo>
                      <a:pt x="40653" y="918770"/>
                      <a:pt x="25581" y="938499"/>
                      <a:pt x="85060" y="988828"/>
                    </a:cubicBezTo>
                    <a:cubicBezTo>
                      <a:pt x="114325" y="1013591"/>
                      <a:pt x="180753" y="1052623"/>
                      <a:pt x="180753" y="1052623"/>
                    </a:cubicBezTo>
                    <a:cubicBezTo>
                      <a:pt x="184297" y="1063256"/>
                      <a:pt x="195548" y="1074115"/>
                      <a:pt x="191386" y="1084521"/>
                    </a:cubicBezTo>
                    <a:cubicBezTo>
                      <a:pt x="186640" y="1096386"/>
                      <a:pt x="169887" y="1098358"/>
                      <a:pt x="159488" y="1105786"/>
                    </a:cubicBezTo>
                    <a:cubicBezTo>
                      <a:pt x="67170" y="1171728"/>
                      <a:pt x="160234" y="1108834"/>
                      <a:pt x="85060" y="1158949"/>
                    </a:cubicBezTo>
                    <a:cubicBezTo>
                      <a:pt x="77972" y="1180214"/>
                      <a:pt x="60110" y="1200634"/>
                      <a:pt x="63795" y="1222744"/>
                    </a:cubicBezTo>
                    <a:cubicBezTo>
                      <a:pt x="71360" y="1268134"/>
                      <a:pt x="74632" y="1308213"/>
                      <a:pt x="95693" y="1350335"/>
                    </a:cubicBezTo>
                    <a:cubicBezTo>
                      <a:pt x="102781" y="1364512"/>
                      <a:pt x="107057" y="1380488"/>
                      <a:pt x="116958" y="1392865"/>
                    </a:cubicBezTo>
                    <a:cubicBezTo>
                      <a:pt x="135745" y="1416348"/>
                      <a:pt x="180753" y="1456660"/>
                      <a:pt x="180753" y="1456660"/>
                    </a:cubicBezTo>
                    <a:cubicBezTo>
                      <a:pt x="164367" y="1522203"/>
                      <a:pt x="148029" y="1535972"/>
                      <a:pt x="170121" y="1594884"/>
                    </a:cubicBezTo>
                    <a:cubicBezTo>
                      <a:pt x="174608" y="1606849"/>
                      <a:pt x="181769" y="1618366"/>
                      <a:pt x="191386" y="1626781"/>
                    </a:cubicBezTo>
                    <a:cubicBezTo>
                      <a:pt x="210620" y="1643611"/>
                      <a:pt x="233916" y="1655134"/>
                      <a:pt x="255181" y="1669311"/>
                    </a:cubicBezTo>
                    <a:cubicBezTo>
                      <a:pt x="265814" y="1676400"/>
                      <a:pt x="278042" y="1681541"/>
                      <a:pt x="287079" y="1690577"/>
                    </a:cubicBezTo>
                    <a:lnTo>
                      <a:pt x="297712" y="1701209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3220725" y="1722474"/>
                <a:ext cx="394345" cy="1541721"/>
              </a:xfrm>
              <a:custGeom>
                <a:avLst/>
                <a:gdLst>
                  <a:gd name="connsiteX0" fmla="*/ 394345 w 394345"/>
                  <a:gd name="connsiteY0" fmla="*/ 0 h 1541721"/>
                  <a:gd name="connsiteX1" fmla="*/ 341182 w 394345"/>
                  <a:gd name="connsiteY1" fmla="*/ 21266 h 1541721"/>
                  <a:gd name="connsiteX2" fmla="*/ 277387 w 394345"/>
                  <a:gd name="connsiteY2" fmla="*/ 95693 h 1541721"/>
                  <a:gd name="connsiteX3" fmla="*/ 256122 w 394345"/>
                  <a:gd name="connsiteY3" fmla="*/ 170121 h 1541721"/>
                  <a:gd name="connsiteX4" fmla="*/ 277387 w 394345"/>
                  <a:gd name="connsiteY4" fmla="*/ 329610 h 1541721"/>
                  <a:gd name="connsiteX5" fmla="*/ 266754 w 394345"/>
                  <a:gd name="connsiteY5" fmla="*/ 404038 h 1541721"/>
                  <a:gd name="connsiteX6" fmla="*/ 234856 w 394345"/>
                  <a:gd name="connsiteY6" fmla="*/ 435935 h 1541721"/>
                  <a:gd name="connsiteX7" fmla="*/ 160428 w 394345"/>
                  <a:gd name="connsiteY7" fmla="*/ 478466 h 1541721"/>
                  <a:gd name="connsiteX8" fmla="*/ 128531 w 394345"/>
                  <a:gd name="connsiteY8" fmla="*/ 489098 h 1541721"/>
                  <a:gd name="connsiteX9" fmla="*/ 96633 w 394345"/>
                  <a:gd name="connsiteY9" fmla="*/ 510363 h 1541721"/>
                  <a:gd name="connsiteX10" fmla="*/ 43470 w 394345"/>
                  <a:gd name="connsiteY10" fmla="*/ 520996 h 1541721"/>
                  <a:gd name="connsiteX11" fmla="*/ 22205 w 394345"/>
                  <a:gd name="connsiteY11" fmla="*/ 552893 h 1541721"/>
                  <a:gd name="connsiteX12" fmla="*/ 940 w 394345"/>
                  <a:gd name="connsiteY12" fmla="*/ 616689 h 1541721"/>
                  <a:gd name="connsiteX13" fmla="*/ 22205 w 394345"/>
                  <a:gd name="connsiteY13" fmla="*/ 691117 h 1541721"/>
                  <a:gd name="connsiteX14" fmla="*/ 86001 w 394345"/>
                  <a:gd name="connsiteY14" fmla="*/ 776177 h 1541721"/>
                  <a:gd name="connsiteX15" fmla="*/ 139163 w 394345"/>
                  <a:gd name="connsiteY15" fmla="*/ 839973 h 1541721"/>
                  <a:gd name="connsiteX16" fmla="*/ 139163 w 394345"/>
                  <a:gd name="connsiteY16" fmla="*/ 967563 h 1541721"/>
                  <a:gd name="connsiteX17" fmla="*/ 107266 w 394345"/>
                  <a:gd name="connsiteY17" fmla="*/ 1010093 h 1541721"/>
                  <a:gd name="connsiteX18" fmla="*/ 96633 w 394345"/>
                  <a:gd name="connsiteY18" fmla="*/ 1052624 h 1541721"/>
                  <a:gd name="connsiteX19" fmla="*/ 86001 w 394345"/>
                  <a:gd name="connsiteY19" fmla="*/ 1084521 h 1541721"/>
                  <a:gd name="connsiteX20" fmla="*/ 75368 w 394345"/>
                  <a:gd name="connsiteY20" fmla="*/ 1137684 h 1541721"/>
                  <a:gd name="connsiteX21" fmla="*/ 96633 w 394345"/>
                  <a:gd name="connsiteY21" fmla="*/ 1254642 h 1541721"/>
                  <a:gd name="connsiteX22" fmla="*/ 107266 w 394345"/>
                  <a:gd name="connsiteY22" fmla="*/ 1297173 h 1541721"/>
                  <a:gd name="connsiteX23" fmla="*/ 139163 w 394345"/>
                  <a:gd name="connsiteY23" fmla="*/ 1329070 h 1541721"/>
                  <a:gd name="connsiteX24" fmla="*/ 160428 w 394345"/>
                  <a:gd name="connsiteY24" fmla="*/ 1360968 h 1541721"/>
                  <a:gd name="connsiteX25" fmla="*/ 192326 w 394345"/>
                  <a:gd name="connsiteY25" fmla="*/ 1403498 h 1541721"/>
                  <a:gd name="connsiteX26" fmla="*/ 224224 w 394345"/>
                  <a:gd name="connsiteY26" fmla="*/ 1435396 h 1541721"/>
                  <a:gd name="connsiteX27" fmla="*/ 213591 w 394345"/>
                  <a:gd name="connsiteY27" fmla="*/ 1488559 h 1541721"/>
                  <a:gd name="connsiteX28" fmla="*/ 149796 w 394345"/>
                  <a:gd name="connsiteY28" fmla="*/ 1520456 h 1541721"/>
                  <a:gd name="connsiteX29" fmla="*/ 139163 w 394345"/>
                  <a:gd name="connsiteY29" fmla="*/ 1541721 h 154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345" h="1541721">
                    <a:moveTo>
                      <a:pt x="394345" y="0"/>
                    </a:moveTo>
                    <a:cubicBezTo>
                      <a:pt x="376624" y="7089"/>
                      <a:pt x="357367" y="11150"/>
                      <a:pt x="341182" y="21266"/>
                    </a:cubicBezTo>
                    <a:cubicBezTo>
                      <a:pt x="320272" y="34335"/>
                      <a:pt x="290589" y="78090"/>
                      <a:pt x="277387" y="95693"/>
                    </a:cubicBezTo>
                    <a:cubicBezTo>
                      <a:pt x="272372" y="110737"/>
                      <a:pt x="256122" y="156767"/>
                      <a:pt x="256122" y="170121"/>
                    </a:cubicBezTo>
                    <a:cubicBezTo>
                      <a:pt x="256122" y="274194"/>
                      <a:pt x="256294" y="266334"/>
                      <a:pt x="277387" y="329610"/>
                    </a:cubicBezTo>
                    <a:cubicBezTo>
                      <a:pt x="273843" y="354419"/>
                      <a:pt x="276062" y="380769"/>
                      <a:pt x="266754" y="404038"/>
                    </a:cubicBezTo>
                    <a:cubicBezTo>
                      <a:pt x="261169" y="417999"/>
                      <a:pt x="246408" y="426309"/>
                      <a:pt x="234856" y="435935"/>
                    </a:cubicBezTo>
                    <a:cubicBezTo>
                      <a:pt x="216012" y="451638"/>
                      <a:pt x="181839" y="469290"/>
                      <a:pt x="160428" y="478466"/>
                    </a:cubicBezTo>
                    <a:cubicBezTo>
                      <a:pt x="150127" y="482881"/>
                      <a:pt x="139163" y="485554"/>
                      <a:pt x="128531" y="489098"/>
                    </a:cubicBezTo>
                    <a:cubicBezTo>
                      <a:pt x="117898" y="496186"/>
                      <a:pt x="108598" y="505876"/>
                      <a:pt x="96633" y="510363"/>
                    </a:cubicBezTo>
                    <a:cubicBezTo>
                      <a:pt x="79712" y="516709"/>
                      <a:pt x="59161" y="512030"/>
                      <a:pt x="43470" y="520996"/>
                    </a:cubicBezTo>
                    <a:cubicBezTo>
                      <a:pt x="32375" y="527336"/>
                      <a:pt x="29293" y="542261"/>
                      <a:pt x="22205" y="552893"/>
                    </a:cubicBezTo>
                    <a:cubicBezTo>
                      <a:pt x="15117" y="574158"/>
                      <a:pt x="-4497" y="594943"/>
                      <a:pt x="940" y="616689"/>
                    </a:cubicBezTo>
                    <a:cubicBezTo>
                      <a:pt x="2591" y="623291"/>
                      <a:pt x="15926" y="681251"/>
                      <a:pt x="22205" y="691117"/>
                    </a:cubicBezTo>
                    <a:cubicBezTo>
                      <a:pt x="41233" y="721018"/>
                      <a:pt x="64736" y="747824"/>
                      <a:pt x="86001" y="776177"/>
                    </a:cubicBezTo>
                    <a:cubicBezTo>
                      <a:pt x="123916" y="826730"/>
                      <a:pt x="105366" y="806174"/>
                      <a:pt x="139163" y="839973"/>
                    </a:cubicBezTo>
                    <a:cubicBezTo>
                      <a:pt x="156132" y="890877"/>
                      <a:pt x="161954" y="893491"/>
                      <a:pt x="139163" y="967563"/>
                    </a:cubicBezTo>
                    <a:cubicBezTo>
                      <a:pt x="133952" y="984500"/>
                      <a:pt x="117898" y="995916"/>
                      <a:pt x="107266" y="1010093"/>
                    </a:cubicBezTo>
                    <a:cubicBezTo>
                      <a:pt x="103722" y="1024270"/>
                      <a:pt x="100648" y="1038573"/>
                      <a:pt x="96633" y="1052624"/>
                    </a:cubicBezTo>
                    <a:cubicBezTo>
                      <a:pt x="93554" y="1063400"/>
                      <a:pt x="88719" y="1073648"/>
                      <a:pt x="86001" y="1084521"/>
                    </a:cubicBezTo>
                    <a:cubicBezTo>
                      <a:pt x="81618" y="1102053"/>
                      <a:pt x="78912" y="1119963"/>
                      <a:pt x="75368" y="1137684"/>
                    </a:cubicBezTo>
                    <a:cubicBezTo>
                      <a:pt x="82456" y="1176670"/>
                      <a:pt x="88862" y="1215786"/>
                      <a:pt x="96633" y="1254642"/>
                    </a:cubicBezTo>
                    <a:cubicBezTo>
                      <a:pt x="99499" y="1268972"/>
                      <a:pt x="100016" y="1284485"/>
                      <a:pt x="107266" y="1297173"/>
                    </a:cubicBezTo>
                    <a:cubicBezTo>
                      <a:pt x="114726" y="1310228"/>
                      <a:pt x="129537" y="1317519"/>
                      <a:pt x="139163" y="1329070"/>
                    </a:cubicBezTo>
                    <a:cubicBezTo>
                      <a:pt x="147344" y="1338887"/>
                      <a:pt x="153000" y="1350569"/>
                      <a:pt x="160428" y="1360968"/>
                    </a:cubicBezTo>
                    <a:cubicBezTo>
                      <a:pt x="170728" y="1375388"/>
                      <a:pt x="180793" y="1390043"/>
                      <a:pt x="192326" y="1403498"/>
                    </a:cubicBezTo>
                    <a:cubicBezTo>
                      <a:pt x="202112" y="1414915"/>
                      <a:pt x="213591" y="1424763"/>
                      <a:pt x="224224" y="1435396"/>
                    </a:cubicBezTo>
                    <a:cubicBezTo>
                      <a:pt x="220680" y="1453117"/>
                      <a:pt x="222557" y="1472868"/>
                      <a:pt x="213591" y="1488559"/>
                    </a:cubicBezTo>
                    <a:cubicBezTo>
                      <a:pt x="196113" y="1519146"/>
                      <a:pt x="172991" y="1503060"/>
                      <a:pt x="149796" y="1520456"/>
                    </a:cubicBezTo>
                    <a:cubicBezTo>
                      <a:pt x="143456" y="1525211"/>
                      <a:pt x="142707" y="1534633"/>
                      <a:pt x="139163" y="154172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3434297" y="1679944"/>
                <a:ext cx="648605" cy="1684592"/>
              </a:xfrm>
              <a:custGeom>
                <a:avLst/>
                <a:gdLst>
                  <a:gd name="connsiteX0" fmla="*/ 648605 w 648605"/>
                  <a:gd name="connsiteY0" fmla="*/ 0 h 1684592"/>
                  <a:gd name="connsiteX1" fmla="*/ 521015 w 648605"/>
                  <a:gd name="connsiteY1" fmla="*/ 31898 h 1684592"/>
                  <a:gd name="connsiteX2" fmla="*/ 499750 w 648605"/>
                  <a:gd name="connsiteY2" fmla="*/ 95693 h 1684592"/>
                  <a:gd name="connsiteX3" fmla="*/ 489117 w 648605"/>
                  <a:gd name="connsiteY3" fmla="*/ 127591 h 1684592"/>
                  <a:gd name="connsiteX4" fmla="*/ 510382 w 648605"/>
                  <a:gd name="connsiteY4" fmla="*/ 329609 h 1684592"/>
                  <a:gd name="connsiteX5" fmla="*/ 521015 w 648605"/>
                  <a:gd name="connsiteY5" fmla="*/ 361507 h 1684592"/>
                  <a:gd name="connsiteX6" fmla="*/ 542280 w 648605"/>
                  <a:gd name="connsiteY6" fmla="*/ 393405 h 1684592"/>
                  <a:gd name="connsiteX7" fmla="*/ 552912 w 648605"/>
                  <a:gd name="connsiteY7" fmla="*/ 425303 h 1684592"/>
                  <a:gd name="connsiteX8" fmla="*/ 531647 w 648605"/>
                  <a:gd name="connsiteY8" fmla="*/ 457200 h 1684592"/>
                  <a:gd name="connsiteX9" fmla="*/ 467852 w 648605"/>
                  <a:gd name="connsiteY9" fmla="*/ 563526 h 1684592"/>
                  <a:gd name="connsiteX10" fmla="*/ 435954 w 648605"/>
                  <a:gd name="connsiteY10" fmla="*/ 584791 h 1684592"/>
                  <a:gd name="connsiteX11" fmla="*/ 425322 w 648605"/>
                  <a:gd name="connsiteY11" fmla="*/ 627321 h 1684592"/>
                  <a:gd name="connsiteX12" fmla="*/ 404056 w 648605"/>
                  <a:gd name="connsiteY12" fmla="*/ 701749 h 1684592"/>
                  <a:gd name="connsiteX13" fmla="*/ 414689 w 648605"/>
                  <a:gd name="connsiteY13" fmla="*/ 871870 h 1684592"/>
                  <a:gd name="connsiteX14" fmla="*/ 435954 w 648605"/>
                  <a:gd name="connsiteY14" fmla="*/ 925033 h 1684592"/>
                  <a:gd name="connsiteX15" fmla="*/ 499750 w 648605"/>
                  <a:gd name="connsiteY15" fmla="*/ 999461 h 1684592"/>
                  <a:gd name="connsiteX16" fmla="*/ 499750 w 648605"/>
                  <a:gd name="connsiteY16" fmla="*/ 1116419 h 1684592"/>
                  <a:gd name="connsiteX17" fmla="*/ 478484 w 648605"/>
                  <a:gd name="connsiteY17" fmla="*/ 1137684 h 1684592"/>
                  <a:gd name="connsiteX18" fmla="*/ 446587 w 648605"/>
                  <a:gd name="connsiteY18" fmla="*/ 1180214 h 1684592"/>
                  <a:gd name="connsiteX19" fmla="*/ 425322 w 648605"/>
                  <a:gd name="connsiteY19" fmla="*/ 1212112 h 1684592"/>
                  <a:gd name="connsiteX20" fmla="*/ 393424 w 648605"/>
                  <a:gd name="connsiteY20" fmla="*/ 1233377 h 1684592"/>
                  <a:gd name="connsiteX21" fmla="*/ 308363 w 648605"/>
                  <a:gd name="connsiteY21" fmla="*/ 1275907 h 1684592"/>
                  <a:gd name="connsiteX22" fmla="*/ 265833 w 648605"/>
                  <a:gd name="connsiteY22" fmla="*/ 1307805 h 1684592"/>
                  <a:gd name="connsiteX23" fmla="*/ 244568 w 648605"/>
                  <a:gd name="connsiteY23" fmla="*/ 1339703 h 1684592"/>
                  <a:gd name="connsiteX24" fmla="*/ 170140 w 648605"/>
                  <a:gd name="connsiteY24" fmla="*/ 1392865 h 1684592"/>
                  <a:gd name="connsiteX25" fmla="*/ 148875 w 648605"/>
                  <a:gd name="connsiteY25" fmla="*/ 1424763 h 1684592"/>
                  <a:gd name="connsiteX26" fmla="*/ 138243 w 648605"/>
                  <a:gd name="connsiteY26" fmla="*/ 1477926 h 1684592"/>
                  <a:gd name="connsiteX27" fmla="*/ 127610 w 648605"/>
                  <a:gd name="connsiteY27" fmla="*/ 1520456 h 1684592"/>
                  <a:gd name="connsiteX28" fmla="*/ 116977 w 648605"/>
                  <a:gd name="connsiteY28" fmla="*/ 1594884 h 1684592"/>
                  <a:gd name="connsiteX29" fmla="*/ 95712 w 648605"/>
                  <a:gd name="connsiteY29" fmla="*/ 1626782 h 1684592"/>
                  <a:gd name="connsiteX30" fmla="*/ 85080 w 648605"/>
                  <a:gd name="connsiteY30" fmla="*/ 1669312 h 1684592"/>
                  <a:gd name="connsiteX31" fmla="*/ 19 w 648605"/>
                  <a:gd name="connsiteY31" fmla="*/ 1648047 h 168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8605" h="1684592">
                    <a:moveTo>
                      <a:pt x="648605" y="0"/>
                    </a:moveTo>
                    <a:cubicBezTo>
                      <a:pt x="632473" y="1793"/>
                      <a:pt x="542881" y="-3088"/>
                      <a:pt x="521015" y="31898"/>
                    </a:cubicBezTo>
                    <a:cubicBezTo>
                      <a:pt x="509135" y="50906"/>
                      <a:pt x="506838" y="74428"/>
                      <a:pt x="499750" y="95693"/>
                    </a:cubicBezTo>
                    <a:lnTo>
                      <a:pt x="489117" y="127591"/>
                    </a:lnTo>
                    <a:cubicBezTo>
                      <a:pt x="496205" y="194930"/>
                      <a:pt x="501233" y="262519"/>
                      <a:pt x="510382" y="329609"/>
                    </a:cubicBezTo>
                    <a:cubicBezTo>
                      <a:pt x="511896" y="340714"/>
                      <a:pt x="516003" y="351482"/>
                      <a:pt x="521015" y="361507"/>
                    </a:cubicBezTo>
                    <a:cubicBezTo>
                      <a:pt x="526730" y="372937"/>
                      <a:pt x="535192" y="382772"/>
                      <a:pt x="542280" y="393405"/>
                    </a:cubicBezTo>
                    <a:cubicBezTo>
                      <a:pt x="545824" y="404038"/>
                      <a:pt x="554755" y="414248"/>
                      <a:pt x="552912" y="425303"/>
                    </a:cubicBezTo>
                    <a:cubicBezTo>
                      <a:pt x="550811" y="437908"/>
                      <a:pt x="537987" y="446105"/>
                      <a:pt x="531647" y="457200"/>
                    </a:cubicBezTo>
                    <a:cubicBezTo>
                      <a:pt x="515891" y="484772"/>
                      <a:pt x="491860" y="547521"/>
                      <a:pt x="467852" y="563526"/>
                    </a:cubicBezTo>
                    <a:lnTo>
                      <a:pt x="435954" y="584791"/>
                    </a:lnTo>
                    <a:cubicBezTo>
                      <a:pt x="432410" y="598968"/>
                      <a:pt x="429336" y="613270"/>
                      <a:pt x="425322" y="627321"/>
                    </a:cubicBezTo>
                    <a:cubicBezTo>
                      <a:pt x="394804" y="734136"/>
                      <a:pt x="437309" y="568742"/>
                      <a:pt x="404056" y="701749"/>
                    </a:cubicBezTo>
                    <a:cubicBezTo>
                      <a:pt x="407600" y="758456"/>
                      <a:pt x="406654" y="815623"/>
                      <a:pt x="414689" y="871870"/>
                    </a:cubicBezTo>
                    <a:cubicBezTo>
                      <a:pt x="417388" y="890764"/>
                      <a:pt x="426134" y="908667"/>
                      <a:pt x="435954" y="925033"/>
                    </a:cubicBezTo>
                    <a:cubicBezTo>
                      <a:pt x="454254" y="955533"/>
                      <a:pt x="475906" y="975618"/>
                      <a:pt x="499750" y="999461"/>
                    </a:cubicBezTo>
                    <a:cubicBezTo>
                      <a:pt x="515943" y="1048041"/>
                      <a:pt x="520631" y="1046815"/>
                      <a:pt x="499750" y="1116419"/>
                    </a:cubicBezTo>
                    <a:cubicBezTo>
                      <a:pt x="496869" y="1126021"/>
                      <a:pt x="484902" y="1129983"/>
                      <a:pt x="478484" y="1137684"/>
                    </a:cubicBezTo>
                    <a:cubicBezTo>
                      <a:pt x="467139" y="1151297"/>
                      <a:pt x="456887" y="1165794"/>
                      <a:pt x="446587" y="1180214"/>
                    </a:cubicBezTo>
                    <a:cubicBezTo>
                      <a:pt x="439160" y="1190613"/>
                      <a:pt x="434358" y="1203076"/>
                      <a:pt x="425322" y="1212112"/>
                    </a:cubicBezTo>
                    <a:cubicBezTo>
                      <a:pt x="416286" y="1221148"/>
                      <a:pt x="403823" y="1225949"/>
                      <a:pt x="393424" y="1233377"/>
                    </a:cubicBezTo>
                    <a:cubicBezTo>
                      <a:pt x="335032" y="1275086"/>
                      <a:pt x="371526" y="1260117"/>
                      <a:pt x="308363" y="1275907"/>
                    </a:cubicBezTo>
                    <a:cubicBezTo>
                      <a:pt x="294186" y="1286540"/>
                      <a:pt x="278363" y="1295274"/>
                      <a:pt x="265833" y="1307805"/>
                    </a:cubicBezTo>
                    <a:cubicBezTo>
                      <a:pt x="256797" y="1316841"/>
                      <a:pt x="253604" y="1330667"/>
                      <a:pt x="244568" y="1339703"/>
                    </a:cubicBezTo>
                    <a:cubicBezTo>
                      <a:pt x="231380" y="1352891"/>
                      <a:pt x="188251" y="1380791"/>
                      <a:pt x="170140" y="1392865"/>
                    </a:cubicBezTo>
                    <a:cubicBezTo>
                      <a:pt x="163052" y="1403498"/>
                      <a:pt x="153362" y="1412798"/>
                      <a:pt x="148875" y="1424763"/>
                    </a:cubicBezTo>
                    <a:cubicBezTo>
                      <a:pt x="142530" y="1441684"/>
                      <a:pt x="142163" y="1460284"/>
                      <a:pt x="138243" y="1477926"/>
                    </a:cubicBezTo>
                    <a:cubicBezTo>
                      <a:pt x="135073" y="1492191"/>
                      <a:pt x="130224" y="1506079"/>
                      <a:pt x="127610" y="1520456"/>
                    </a:cubicBezTo>
                    <a:cubicBezTo>
                      <a:pt x="123127" y="1545113"/>
                      <a:pt x="124178" y="1570880"/>
                      <a:pt x="116977" y="1594884"/>
                    </a:cubicBezTo>
                    <a:cubicBezTo>
                      <a:pt x="113305" y="1607124"/>
                      <a:pt x="102800" y="1616149"/>
                      <a:pt x="95712" y="1626782"/>
                    </a:cubicBezTo>
                    <a:cubicBezTo>
                      <a:pt x="92168" y="1640959"/>
                      <a:pt x="98943" y="1664691"/>
                      <a:pt x="85080" y="1669312"/>
                    </a:cubicBezTo>
                    <a:cubicBezTo>
                      <a:pt x="-3498" y="1698837"/>
                      <a:pt x="19" y="1682218"/>
                      <a:pt x="19" y="1648047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3466214" y="1552353"/>
                <a:ext cx="469171" cy="1807535"/>
              </a:xfrm>
              <a:custGeom>
                <a:avLst/>
                <a:gdLst>
                  <a:gd name="connsiteX0" fmla="*/ 340242 w 469171"/>
                  <a:gd name="connsiteY0" fmla="*/ 0 h 1807535"/>
                  <a:gd name="connsiteX1" fmla="*/ 308344 w 469171"/>
                  <a:gd name="connsiteY1" fmla="*/ 63796 h 1807535"/>
                  <a:gd name="connsiteX2" fmla="*/ 350874 w 469171"/>
                  <a:gd name="connsiteY2" fmla="*/ 255182 h 1807535"/>
                  <a:gd name="connsiteX3" fmla="*/ 382772 w 469171"/>
                  <a:gd name="connsiteY3" fmla="*/ 287080 h 1807535"/>
                  <a:gd name="connsiteX4" fmla="*/ 414670 w 469171"/>
                  <a:gd name="connsiteY4" fmla="*/ 297712 h 1807535"/>
                  <a:gd name="connsiteX5" fmla="*/ 467833 w 469171"/>
                  <a:gd name="connsiteY5" fmla="*/ 340242 h 1807535"/>
                  <a:gd name="connsiteX6" fmla="*/ 435935 w 469171"/>
                  <a:gd name="connsiteY6" fmla="*/ 467833 h 1807535"/>
                  <a:gd name="connsiteX7" fmla="*/ 393405 w 469171"/>
                  <a:gd name="connsiteY7" fmla="*/ 499731 h 1807535"/>
                  <a:gd name="connsiteX8" fmla="*/ 329609 w 469171"/>
                  <a:gd name="connsiteY8" fmla="*/ 542261 h 1807535"/>
                  <a:gd name="connsiteX9" fmla="*/ 276446 w 469171"/>
                  <a:gd name="connsiteY9" fmla="*/ 595424 h 1807535"/>
                  <a:gd name="connsiteX10" fmla="*/ 265814 w 469171"/>
                  <a:gd name="connsiteY10" fmla="*/ 627321 h 1807535"/>
                  <a:gd name="connsiteX11" fmla="*/ 308344 w 469171"/>
                  <a:gd name="connsiteY11" fmla="*/ 744280 h 1807535"/>
                  <a:gd name="connsiteX12" fmla="*/ 340242 w 469171"/>
                  <a:gd name="connsiteY12" fmla="*/ 776177 h 1807535"/>
                  <a:gd name="connsiteX13" fmla="*/ 393405 w 469171"/>
                  <a:gd name="connsiteY13" fmla="*/ 871870 h 1807535"/>
                  <a:gd name="connsiteX14" fmla="*/ 382772 w 469171"/>
                  <a:gd name="connsiteY14" fmla="*/ 978196 h 1807535"/>
                  <a:gd name="connsiteX15" fmla="*/ 361507 w 469171"/>
                  <a:gd name="connsiteY15" fmla="*/ 1010094 h 1807535"/>
                  <a:gd name="connsiteX16" fmla="*/ 223284 w 469171"/>
                  <a:gd name="connsiteY16" fmla="*/ 1095154 h 1807535"/>
                  <a:gd name="connsiteX17" fmla="*/ 191386 w 469171"/>
                  <a:gd name="connsiteY17" fmla="*/ 1105787 h 1807535"/>
                  <a:gd name="connsiteX18" fmla="*/ 191386 w 469171"/>
                  <a:gd name="connsiteY18" fmla="*/ 1254642 h 1807535"/>
                  <a:gd name="connsiteX19" fmla="*/ 202019 w 469171"/>
                  <a:gd name="connsiteY19" fmla="*/ 1286540 h 1807535"/>
                  <a:gd name="connsiteX20" fmla="*/ 233916 w 469171"/>
                  <a:gd name="connsiteY20" fmla="*/ 1318438 h 1807535"/>
                  <a:gd name="connsiteX21" fmla="*/ 244549 w 469171"/>
                  <a:gd name="connsiteY21" fmla="*/ 1435396 h 1807535"/>
                  <a:gd name="connsiteX22" fmla="*/ 212651 w 469171"/>
                  <a:gd name="connsiteY22" fmla="*/ 1456661 h 1807535"/>
                  <a:gd name="connsiteX23" fmla="*/ 212651 w 469171"/>
                  <a:gd name="connsiteY23" fmla="*/ 1616149 h 1807535"/>
                  <a:gd name="connsiteX24" fmla="*/ 223284 w 469171"/>
                  <a:gd name="connsiteY24" fmla="*/ 1648047 h 1807535"/>
                  <a:gd name="connsiteX25" fmla="*/ 265814 w 469171"/>
                  <a:gd name="connsiteY25" fmla="*/ 1679945 h 1807535"/>
                  <a:gd name="connsiteX26" fmla="*/ 276446 w 469171"/>
                  <a:gd name="connsiteY26" fmla="*/ 1711842 h 1807535"/>
                  <a:gd name="connsiteX27" fmla="*/ 244549 w 469171"/>
                  <a:gd name="connsiteY27" fmla="*/ 1722475 h 1807535"/>
                  <a:gd name="connsiteX28" fmla="*/ 202019 w 469171"/>
                  <a:gd name="connsiteY28" fmla="*/ 1743740 h 1807535"/>
                  <a:gd name="connsiteX29" fmla="*/ 148856 w 469171"/>
                  <a:gd name="connsiteY29" fmla="*/ 1754373 h 1807535"/>
                  <a:gd name="connsiteX30" fmla="*/ 116958 w 469171"/>
                  <a:gd name="connsiteY30" fmla="*/ 1765005 h 1807535"/>
                  <a:gd name="connsiteX31" fmla="*/ 74428 w 469171"/>
                  <a:gd name="connsiteY31" fmla="*/ 1775638 h 1807535"/>
                  <a:gd name="connsiteX32" fmla="*/ 0 w 469171"/>
                  <a:gd name="connsiteY32" fmla="*/ 1807535 h 18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9171" h="1807535">
                    <a:moveTo>
                      <a:pt x="340242" y="0"/>
                    </a:moveTo>
                    <a:cubicBezTo>
                      <a:pt x="329609" y="21265"/>
                      <a:pt x="310833" y="40151"/>
                      <a:pt x="308344" y="63796"/>
                    </a:cubicBezTo>
                    <a:cubicBezTo>
                      <a:pt x="299017" y="152399"/>
                      <a:pt x="304837" y="193799"/>
                      <a:pt x="350874" y="255182"/>
                    </a:cubicBezTo>
                    <a:cubicBezTo>
                      <a:pt x="359896" y="267212"/>
                      <a:pt x="370261" y="278739"/>
                      <a:pt x="382772" y="287080"/>
                    </a:cubicBezTo>
                    <a:cubicBezTo>
                      <a:pt x="392097" y="293297"/>
                      <a:pt x="404037" y="294168"/>
                      <a:pt x="414670" y="297712"/>
                    </a:cubicBezTo>
                    <a:cubicBezTo>
                      <a:pt x="417528" y="299617"/>
                      <a:pt x="466856" y="329491"/>
                      <a:pt x="467833" y="340242"/>
                    </a:cubicBezTo>
                    <a:cubicBezTo>
                      <a:pt x="471774" y="383591"/>
                      <a:pt x="468638" y="435130"/>
                      <a:pt x="435935" y="467833"/>
                    </a:cubicBezTo>
                    <a:cubicBezTo>
                      <a:pt x="423405" y="480364"/>
                      <a:pt x="407923" y="489569"/>
                      <a:pt x="393405" y="499731"/>
                    </a:cubicBezTo>
                    <a:cubicBezTo>
                      <a:pt x="372467" y="514387"/>
                      <a:pt x="347681" y="524189"/>
                      <a:pt x="329609" y="542261"/>
                    </a:cubicBezTo>
                    <a:lnTo>
                      <a:pt x="276446" y="595424"/>
                    </a:lnTo>
                    <a:cubicBezTo>
                      <a:pt x="272902" y="606056"/>
                      <a:pt x="264699" y="616169"/>
                      <a:pt x="265814" y="627321"/>
                    </a:cubicBezTo>
                    <a:cubicBezTo>
                      <a:pt x="268344" y="652622"/>
                      <a:pt x="289724" y="718212"/>
                      <a:pt x="308344" y="744280"/>
                    </a:cubicBezTo>
                    <a:cubicBezTo>
                      <a:pt x="317084" y="756516"/>
                      <a:pt x="331010" y="764308"/>
                      <a:pt x="340242" y="776177"/>
                    </a:cubicBezTo>
                    <a:cubicBezTo>
                      <a:pt x="382894" y="831015"/>
                      <a:pt x="377362" y="823745"/>
                      <a:pt x="393405" y="871870"/>
                    </a:cubicBezTo>
                    <a:cubicBezTo>
                      <a:pt x="389861" y="907312"/>
                      <a:pt x="390781" y="943489"/>
                      <a:pt x="382772" y="978196"/>
                    </a:cubicBezTo>
                    <a:cubicBezTo>
                      <a:pt x="379899" y="990648"/>
                      <a:pt x="371005" y="1001545"/>
                      <a:pt x="361507" y="1010094"/>
                    </a:cubicBezTo>
                    <a:cubicBezTo>
                      <a:pt x="297455" y="1067741"/>
                      <a:pt x="289817" y="1070204"/>
                      <a:pt x="223284" y="1095154"/>
                    </a:cubicBezTo>
                    <a:cubicBezTo>
                      <a:pt x="212790" y="1099089"/>
                      <a:pt x="202019" y="1102243"/>
                      <a:pt x="191386" y="1105787"/>
                    </a:cubicBezTo>
                    <a:cubicBezTo>
                      <a:pt x="173767" y="1176260"/>
                      <a:pt x="175270" y="1149892"/>
                      <a:pt x="191386" y="1254642"/>
                    </a:cubicBezTo>
                    <a:cubicBezTo>
                      <a:pt x="193090" y="1265720"/>
                      <a:pt x="195802" y="1277214"/>
                      <a:pt x="202019" y="1286540"/>
                    </a:cubicBezTo>
                    <a:cubicBezTo>
                      <a:pt x="210360" y="1299051"/>
                      <a:pt x="223284" y="1307805"/>
                      <a:pt x="233916" y="1318438"/>
                    </a:cubicBezTo>
                    <a:cubicBezTo>
                      <a:pt x="248141" y="1361114"/>
                      <a:pt x="269860" y="1391102"/>
                      <a:pt x="244549" y="1435396"/>
                    </a:cubicBezTo>
                    <a:cubicBezTo>
                      <a:pt x="238209" y="1446491"/>
                      <a:pt x="223284" y="1449573"/>
                      <a:pt x="212651" y="1456661"/>
                    </a:cubicBezTo>
                    <a:cubicBezTo>
                      <a:pt x="168535" y="1522836"/>
                      <a:pt x="185690" y="1481347"/>
                      <a:pt x="212651" y="1616149"/>
                    </a:cubicBezTo>
                    <a:cubicBezTo>
                      <a:pt x="214849" y="1627139"/>
                      <a:pt x="216109" y="1639437"/>
                      <a:pt x="223284" y="1648047"/>
                    </a:cubicBezTo>
                    <a:cubicBezTo>
                      <a:pt x="234629" y="1661661"/>
                      <a:pt x="251637" y="1669312"/>
                      <a:pt x="265814" y="1679945"/>
                    </a:cubicBezTo>
                    <a:cubicBezTo>
                      <a:pt x="269358" y="1690577"/>
                      <a:pt x="281458" y="1701818"/>
                      <a:pt x="276446" y="1711842"/>
                    </a:cubicBezTo>
                    <a:cubicBezTo>
                      <a:pt x="271434" y="1721866"/>
                      <a:pt x="254850" y="1718060"/>
                      <a:pt x="244549" y="1722475"/>
                    </a:cubicBezTo>
                    <a:cubicBezTo>
                      <a:pt x="229981" y="1728719"/>
                      <a:pt x="217056" y="1738728"/>
                      <a:pt x="202019" y="1743740"/>
                    </a:cubicBezTo>
                    <a:cubicBezTo>
                      <a:pt x="184874" y="1749455"/>
                      <a:pt x="166388" y="1749990"/>
                      <a:pt x="148856" y="1754373"/>
                    </a:cubicBezTo>
                    <a:cubicBezTo>
                      <a:pt x="137983" y="1757091"/>
                      <a:pt x="127735" y="1761926"/>
                      <a:pt x="116958" y="1765005"/>
                    </a:cubicBezTo>
                    <a:cubicBezTo>
                      <a:pt x="102907" y="1769019"/>
                      <a:pt x="88425" y="1771439"/>
                      <a:pt x="74428" y="1775638"/>
                    </a:cubicBezTo>
                    <a:cubicBezTo>
                      <a:pt x="9142" y="1795224"/>
                      <a:pt x="25754" y="1781784"/>
                      <a:pt x="0" y="1807535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3444949" y="1467293"/>
                <a:ext cx="361507" cy="1809183"/>
              </a:xfrm>
              <a:custGeom>
                <a:avLst/>
                <a:gdLst>
                  <a:gd name="connsiteX0" fmla="*/ 95693 w 361507"/>
                  <a:gd name="connsiteY0" fmla="*/ 0 h 1809183"/>
                  <a:gd name="connsiteX1" fmla="*/ 138223 w 361507"/>
                  <a:gd name="connsiteY1" fmla="*/ 244549 h 1809183"/>
                  <a:gd name="connsiteX2" fmla="*/ 159488 w 361507"/>
                  <a:gd name="connsiteY2" fmla="*/ 276447 h 1809183"/>
                  <a:gd name="connsiteX3" fmla="*/ 202018 w 361507"/>
                  <a:gd name="connsiteY3" fmla="*/ 297712 h 1809183"/>
                  <a:gd name="connsiteX4" fmla="*/ 276446 w 361507"/>
                  <a:gd name="connsiteY4" fmla="*/ 340242 h 1809183"/>
                  <a:gd name="connsiteX5" fmla="*/ 308344 w 361507"/>
                  <a:gd name="connsiteY5" fmla="*/ 361507 h 1809183"/>
                  <a:gd name="connsiteX6" fmla="*/ 350874 w 361507"/>
                  <a:gd name="connsiteY6" fmla="*/ 382772 h 1809183"/>
                  <a:gd name="connsiteX7" fmla="*/ 361507 w 361507"/>
                  <a:gd name="connsiteY7" fmla="*/ 414670 h 1809183"/>
                  <a:gd name="connsiteX8" fmla="*/ 340242 w 361507"/>
                  <a:gd name="connsiteY8" fmla="*/ 499730 h 1809183"/>
                  <a:gd name="connsiteX9" fmla="*/ 297711 w 361507"/>
                  <a:gd name="connsiteY9" fmla="*/ 531628 h 1809183"/>
                  <a:gd name="connsiteX10" fmla="*/ 265814 w 361507"/>
                  <a:gd name="connsiteY10" fmla="*/ 552893 h 1809183"/>
                  <a:gd name="connsiteX11" fmla="*/ 223284 w 361507"/>
                  <a:gd name="connsiteY11" fmla="*/ 584791 h 1809183"/>
                  <a:gd name="connsiteX12" fmla="*/ 170121 w 361507"/>
                  <a:gd name="connsiteY12" fmla="*/ 606056 h 1809183"/>
                  <a:gd name="connsiteX13" fmla="*/ 106325 w 361507"/>
                  <a:gd name="connsiteY13" fmla="*/ 648586 h 1809183"/>
                  <a:gd name="connsiteX14" fmla="*/ 74428 w 361507"/>
                  <a:gd name="connsiteY14" fmla="*/ 669851 h 1809183"/>
                  <a:gd name="connsiteX15" fmla="*/ 74428 w 361507"/>
                  <a:gd name="connsiteY15" fmla="*/ 818707 h 1809183"/>
                  <a:gd name="connsiteX16" fmla="*/ 116958 w 361507"/>
                  <a:gd name="connsiteY16" fmla="*/ 871870 h 1809183"/>
                  <a:gd name="connsiteX17" fmla="*/ 180753 w 361507"/>
                  <a:gd name="connsiteY17" fmla="*/ 946298 h 1809183"/>
                  <a:gd name="connsiteX18" fmla="*/ 223284 w 361507"/>
                  <a:gd name="connsiteY18" fmla="*/ 967563 h 1809183"/>
                  <a:gd name="connsiteX19" fmla="*/ 287079 w 361507"/>
                  <a:gd name="connsiteY19" fmla="*/ 999460 h 1809183"/>
                  <a:gd name="connsiteX20" fmla="*/ 265814 w 361507"/>
                  <a:gd name="connsiteY20" fmla="*/ 1063256 h 1809183"/>
                  <a:gd name="connsiteX21" fmla="*/ 180753 w 361507"/>
                  <a:gd name="connsiteY21" fmla="*/ 1127051 h 1809183"/>
                  <a:gd name="connsiteX22" fmla="*/ 106325 w 361507"/>
                  <a:gd name="connsiteY22" fmla="*/ 1190847 h 1809183"/>
                  <a:gd name="connsiteX23" fmla="*/ 63795 w 361507"/>
                  <a:gd name="connsiteY23" fmla="*/ 1222744 h 1809183"/>
                  <a:gd name="connsiteX24" fmla="*/ 10632 w 361507"/>
                  <a:gd name="connsiteY24" fmla="*/ 1275907 h 1809183"/>
                  <a:gd name="connsiteX25" fmla="*/ 0 w 361507"/>
                  <a:gd name="connsiteY25" fmla="*/ 1307805 h 1809183"/>
                  <a:gd name="connsiteX26" fmla="*/ 63795 w 361507"/>
                  <a:gd name="connsiteY26" fmla="*/ 1392865 h 1809183"/>
                  <a:gd name="connsiteX27" fmla="*/ 95693 w 361507"/>
                  <a:gd name="connsiteY27" fmla="*/ 1414130 h 1809183"/>
                  <a:gd name="connsiteX28" fmla="*/ 138223 w 361507"/>
                  <a:gd name="connsiteY28" fmla="*/ 1446028 h 1809183"/>
                  <a:gd name="connsiteX29" fmla="*/ 223284 w 361507"/>
                  <a:gd name="connsiteY29" fmla="*/ 1488558 h 1809183"/>
                  <a:gd name="connsiteX30" fmla="*/ 244549 w 361507"/>
                  <a:gd name="connsiteY30" fmla="*/ 1531088 h 1809183"/>
                  <a:gd name="connsiteX31" fmla="*/ 180753 w 361507"/>
                  <a:gd name="connsiteY31" fmla="*/ 1573619 h 1809183"/>
                  <a:gd name="connsiteX32" fmla="*/ 85060 w 361507"/>
                  <a:gd name="connsiteY32" fmla="*/ 1679944 h 1809183"/>
                  <a:gd name="connsiteX33" fmla="*/ 74428 w 361507"/>
                  <a:gd name="connsiteY33" fmla="*/ 1711842 h 1809183"/>
                  <a:gd name="connsiteX34" fmla="*/ 106325 w 361507"/>
                  <a:gd name="connsiteY34" fmla="*/ 1743740 h 1809183"/>
                  <a:gd name="connsiteX35" fmla="*/ 138223 w 361507"/>
                  <a:gd name="connsiteY35" fmla="*/ 1796902 h 180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61507" h="1809183">
                    <a:moveTo>
                      <a:pt x="95693" y="0"/>
                    </a:moveTo>
                    <a:cubicBezTo>
                      <a:pt x="111514" y="150302"/>
                      <a:pt x="88339" y="157252"/>
                      <a:pt x="138223" y="244549"/>
                    </a:cubicBezTo>
                    <a:cubicBezTo>
                      <a:pt x="144563" y="255644"/>
                      <a:pt x="149671" y="268266"/>
                      <a:pt x="159488" y="276447"/>
                    </a:cubicBezTo>
                    <a:cubicBezTo>
                      <a:pt x="171664" y="286594"/>
                      <a:pt x="189120" y="288499"/>
                      <a:pt x="202018" y="297712"/>
                    </a:cubicBezTo>
                    <a:cubicBezTo>
                      <a:pt x="270237" y="346439"/>
                      <a:pt x="194073" y="319648"/>
                      <a:pt x="276446" y="340242"/>
                    </a:cubicBezTo>
                    <a:cubicBezTo>
                      <a:pt x="287079" y="347330"/>
                      <a:pt x="297249" y="355167"/>
                      <a:pt x="308344" y="361507"/>
                    </a:cubicBezTo>
                    <a:cubicBezTo>
                      <a:pt x="322106" y="369371"/>
                      <a:pt x="339666" y="371564"/>
                      <a:pt x="350874" y="382772"/>
                    </a:cubicBezTo>
                    <a:cubicBezTo>
                      <a:pt x="358799" y="390697"/>
                      <a:pt x="357963" y="404037"/>
                      <a:pt x="361507" y="414670"/>
                    </a:cubicBezTo>
                    <a:cubicBezTo>
                      <a:pt x="354419" y="443023"/>
                      <a:pt x="354237" y="474073"/>
                      <a:pt x="340242" y="499730"/>
                    </a:cubicBezTo>
                    <a:cubicBezTo>
                      <a:pt x="331756" y="515287"/>
                      <a:pt x="312131" y="521328"/>
                      <a:pt x="297711" y="531628"/>
                    </a:cubicBezTo>
                    <a:cubicBezTo>
                      <a:pt x="287313" y="539055"/>
                      <a:pt x="276212" y="545466"/>
                      <a:pt x="265814" y="552893"/>
                    </a:cubicBezTo>
                    <a:cubicBezTo>
                      <a:pt x="251394" y="563193"/>
                      <a:pt x="238775" y="576185"/>
                      <a:pt x="223284" y="584791"/>
                    </a:cubicBezTo>
                    <a:cubicBezTo>
                      <a:pt x="206600" y="594060"/>
                      <a:pt x="186877" y="596917"/>
                      <a:pt x="170121" y="606056"/>
                    </a:cubicBezTo>
                    <a:cubicBezTo>
                      <a:pt x="147684" y="618294"/>
                      <a:pt x="127590" y="634409"/>
                      <a:pt x="106325" y="648586"/>
                    </a:cubicBezTo>
                    <a:lnTo>
                      <a:pt x="74428" y="669851"/>
                    </a:lnTo>
                    <a:cubicBezTo>
                      <a:pt x="55611" y="726302"/>
                      <a:pt x="48127" y="734545"/>
                      <a:pt x="74428" y="818707"/>
                    </a:cubicBezTo>
                    <a:cubicBezTo>
                      <a:pt x="81197" y="840368"/>
                      <a:pt x="103342" y="853715"/>
                      <a:pt x="116958" y="871870"/>
                    </a:cubicBezTo>
                    <a:cubicBezTo>
                      <a:pt x="144510" y="908606"/>
                      <a:pt x="136773" y="913313"/>
                      <a:pt x="180753" y="946298"/>
                    </a:cubicBezTo>
                    <a:cubicBezTo>
                      <a:pt x="193433" y="955808"/>
                      <a:pt x="209522" y="959699"/>
                      <a:pt x="223284" y="967563"/>
                    </a:cubicBezTo>
                    <a:cubicBezTo>
                      <a:pt x="280997" y="1000541"/>
                      <a:pt x="228595" y="979967"/>
                      <a:pt x="287079" y="999460"/>
                    </a:cubicBezTo>
                    <a:cubicBezTo>
                      <a:pt x="279991" y="1020725"/>
                      <a:pt x="278668" y="1044892"/>
                      <a:pt x="265814" y="1063256"/>
                    </a:cubicBezTo>
                    <a:cubicBezTo>
                      <a:pt x="252224" y="1082670"/>
                      <a:pt x="203631" y="1110709"/>
                      <a:pt x="180753" y="1127051"/>
                    </a:cubicBezTo>
                    <a:cubicBezTo>
                      <a:pt x="87474" y="1193679"/>
                      <a:pt x="183609" y="1124604"/>
                      <a:pt x="106325" y="1190847"/>
                    </a:cubicBezTo>
                    <a:cubicBezTo>
                      <a:pt x="92870" y="1202379"/>
                      <a:pt x="77040" y="1210971"/>
                      <a:pt x="63795" y="1222744"/>
                    </a:cubicBezTo>
                    <a:cubicBezTo>
                      <a:pt x="45064" y="1239394"/>
                      <a:pt x="10632" y="1275907"/>
                      <a:pt x="10632" y="1275907"/>
                    </a:cubicBezTo>
                    <a:cubicBezTo>
                      <a:pt x="7088" y="1286540"/>
                      <a:pt x="0" y="1296597"/>
                      <a:pt x="0" y="1307805"/>
                    </a:cubicBezTo>
                    <a:cubicBezTo>
                      <a:pt x="0" y="1358171"/>
                      <a:pt x="24280" y="1363229"/>
                      <a:pt x="63795" y="1392865"/>
                    </a:cubicBezTo>
                    <a:cubicBezTo>
                      <a:pt x="74018" y="1400532"/>
                      <a:pt x="85294" y="1406702"/>
                      <a:pt x="95693" y="1414130"/>
                    </a:cubicBezTo>
                    <a:cubicBezTo>
                      <a:pt x="110113" y="1424430"/>
                      <a:pt x="122732" y="1437422"/>
                      <a:pt x="138223" y="1446028"/>
                    </a:cubicBezTo>
                    <a:cubicBezTo>
                      <a:pt x="294304" y="1532740"/>
                      <a:pt x="114542" y="1416065"/>
                      <a:pt x="223284" y="1488558"/>
                    </a:cubicBezTo>
                    <a:cubicBezTo>
                      <a:pt x="230372" y="1502735"/>
                      <a:pt x="244549" y="1515238"/>
                      <a:pt x="244549" y="1531088"/>
                    </a:cubicBezTo>
                    <a:cubicBezTo>
                      <a:pt x="244549" y="1547326"/>
                      <a:pt x="180907" y="1573542"/>
                      <a:pt x="180753" y="1573619"/>
                    </a:cubicBezTo>
                    <a:cubicBezTo>
                      <a:pt x="104427" y="1649945"/>
                      <a:pt x="135002" y="1613356"/>
                      <a:pt x="85060" y="1679944"/>
                    </a:cubicBezTo>
                    <a:cubicBezTo>
                      <a:pt x="81516" y="1690577"/>
                      <a:pt x="70884" y="1701209"/>
                      <a:pt x="74428" y="1711842"/>
                    </a:cubicBezTo>
                    <a:cubicBezTo>
                      <a:pt x="79183" y="1726107"/>
                      <a:pt x="99023" y="1730596"/>
                      <a:pt x="106325" y="1743740"/>
                    </a:cubicBezTo>
                    <a:cubicBezTo>
                      <a:pt x="138968" y="1802497"/>
                      <a:pt x="109552" y="1825576"/>
                      <a:pt x="138223" y="1796902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 bwMode="auto">
              <a:xfrm>
                <a:off x="3221523" y="1658679"/>
                <a:ext cx="648728" cy="1746057"/>
              </a:xfrm>
              <a:custGeom>
                <a:avLst/>
                <a:gdLst>
                  <a:gd name="connsiteX0" fmla="*/ 42672 w 648728"/>
                  <a:gd name="connsiteY0" fmla="*/ 0 h 1746057"/>
                  <a:gd name="connsiteX1" fmla="*/ 142 w 648728"/>
                  <a:gd name="connsiteY1" fmla="*/ 85061 h 1746057"/>
                  <a:gd name="connsiteX2" fmla="*/ 63937 w 648728"/>
                  <a:gd name="connsiteY2" fmla="*/ 233916 h 1746057"/>
                  <a:gd name="connsiteX3" fmla="*/ 138365 w 648728"/>
                  <a:gd name="connsiteY3" fmla="*/ 297712 h 1746057"/>
                  <a:gd name="connsiteX4" fmla="*/ 202161 w 648728"/>
                  <a:gd name="connsiteY4" fmla="*/ 372140 h 1746057"/>
                  <a:gd name="connsiteX5" fmla="*/ 212793 w 648728"/>
                  <a:gd name="connsiteY5" fmla="*/ 404037 h 1746057"/>
                  <a:gd name="connsiteX6" fmla="*/ 191528 w 648728"/>
                  <a:gd name="connsiteY6" fmla="*/ 510363 h 1746057"/>
                  <a:gd name="connsiteX7" fmla="*/ 138365 w 648728"/>
                  <a:gd name="connsiteY7" fmla="*/ 574158 h 1746057"/>
                  <a:gd name="connsiteX8" fmla="*/ 95835 w 648728"/>
                  <a:gd name="connsiteY8" fmla="*/ 648586 h 1746057"/>
                  <a:gd name="connsiteX9" fmla="*/ 85203 w 648728"/>
                  <a:gd name="connsiteY9" fmla="*/ 691116 h 1746057"/>
                  <a:gd name="connsiteX10" fmla="*/ 74570 w 648728"/>
                  <a:gd name="connsiteY10" fmla="*/ 723014 h 1746057"/>
                  <a:gd name="connsiteX11" fmla="*/ 85203 w 648728"/>
                  <a:gd name="connsiteY11" fmla="*/ 786809 h 1746057"/>
                  <a:gd name="connsiteX12" fmla="*/ 148998 w 648728"/>
                  <a:gd name="connsiteY12" fmla="*/ 850605 h 1746057"/>
                  <a:gd name="connsiteX13" fmla="*/ 180896 w 648728"/>
                  <a:gd name="connsiteY13" fmla="*/ 861237 h 1746057"/>
                  <a:gd name="connsiteX14" fmla="*/ 265956 w 648728"/>
                  <a:gd name="connsiteY14" fmla="*/ 925033 h 1746057"/>
                  <a:gd name="connsiteX15" fmla="*/ 308486 w 648728"/>
                  <a:gd name="connsiteY15" fmla="*/ 956930 h 1746057"/>
                  <a:gd name="connsiteX16" fmla="*/ 351017 w 648728"/>
                  <a:gd name="connsiteY16" fmla="*/ 978195 h 1746057"/>
                  <a:gd name="connsiteX17" fmla="*/ 393547 w 648728"/>
                  <a:gd name="connsiteY17" fmla="*/ 1031358 h 1746057"/>
                  <a:gd name="connsiteX18" fmla="*/ 351017 w 648728"/>
                  <a:gd name="connsiteY18" fmla="*/ 1222744 h 1746057"/>
                  <a:gd name="connsiteX19" fmla="*/ 329751 w 648728"/>
                  <a:gd name="connsiteY19" fmla="*/ 1254642 h 1746057"/>
                  <a:gd name="connsiteX20" fmla="*/ 319119 w 648728"/>
                  <a:gd name="connsiteY20" fmla="*/ 1286540 h 1746057"/>
                  <a:gd name="connsiteX21" fmla="*/ 297854 w 648728"/>
                  <a:gd name="connsiteY21" fmla="*/ 1318437 h 1746057"/>
                  <a:gd name="connsiteX22" fmla="*/ 287221 w 648728"/>
                  <a:gd name="connsiteY22" fmla="*/ 1360968 h 1746057"/>
                  <a:gd name="connsiteX23" fmla="*/ 297854 w 648728"/>
                  <a:gd name="connsiteY23" fmla="*/ 1424763 h 1746057"/>
                  <a:gd name="connsiteX24" fmla="*/ 329751 w 648728"/>
                  <a:gd name="connsiteY24" fmla="*/ 1456661 h 1746057"/>
                  <a:gd name="connsiteX25" fmla="*/ 351017 w 648728"/>
                  <a:gd name="connsiteY25" fmla="*/ 1488558 h 1746057"/>
                  <a:gd name="connsiteX26" fmla="*/ 425444 w 648728"/>
                  <a:gd name="connsiteY26" fmla="*/ 1531088 h 1746057"/>
                  <a:gd name="connsiteX27" fmla="*/ 382914 w 648728"/>
                  <a:gd name="connsiteY27" fmla="*/ 1626781 h 1746057"/>
                  <a:gd name="connsiteX28" fmla="*/ 297854 w 648728"/>
                  <a:gd name="connsiteY28" fmla="*/ 1711842 h 1746057"/>
                  <a:gd name="connsiteX29" fmla="*/ 287221 w 648728"/>
                  <a:gd name="connsiteY29" fmla="*/ 1743740 h 1746057"/>
                  <a:gd name="connsiteX30" fmla="*/ 319119 w 648728"/>
                  <a:gd name="connsiteY30" fmla="*/ 1733107 h 1746057"/>
                  <a:gd name="connsiteX31" fmla="*/ 372282 w 648728"/>
                  <a:gd name="connsiteY31" fmla="*/ 1711842 h 1746057"/>
                  <a:gd name="connsiteX32" fmla="*/ 425444 w 648728"/>
                  <a:gd name="connsiteY32" fmla="*/ 1701209 h 1746057"/>
                  <a:gd name="connsiteX33" fmla="*/ 457342 w 648728"/>
                  <a:gd name="connsiteY33" fmla="*/ 1690577 h 1746057"/>
                  <a:gd name="connsiteX34" fmla="*/ 574300 w 648728"/>
                  <a:gd name="connsiteY34" fmla="*/ 1658679 h 1746057"/>
                  <a:gd name="connsiteX35" fmla="*/ 648728 w 648728"/>
                  <a:gd name="connsiteY35" fmla="*/ 1616149 h 174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8728" h="1746057">
                    <a:moveTo>
                      <a:pt x="42672" y="0"/>
                    </a:moveTo>
                    <a:cubicBezTo>
                      <a:pt x="42170" y="837"/>
                      <a:pt x="-2843" y="67148"/>
                      <a:pt x="142" y="85061"/>
                    </a:cubicBezTo>
                    <a:cubicBezTo>
                      <a:pt x="7649" y="130104"/>
                      <a:pt x="33749" y="195103"/>
                      <a:pt x="63937" y="233916"/>
                    </a:cubicBezTo>
                    <a:cubicBezTo>
                      <a:pt x="111013" y="294443"/>
                      <a:pt x="92648" y="259615"/>
                      <a:pt x="138365" y="297712"/>
                    </a:cubicBezTo>
                    <a:cubicBezTo>
                      <a:pt x="167987" y="322397"/>
                      <a:pt x="178692" y="340847"/>
                      <a:pt x="202161" y="372140"/>
                    </a:cubicBezTo>
                    <a:cubicBezTo>
                      <a:pt x="205705" y="382772"/>
                      <a:pt x="212793" y="392830"/>
                      <a:pt x="212793" y="404037"/>
                    </a:cubicBezTo>
                    <a:cubicBezTo>
                      <a:pt x="212793" y="423633"/>
                      <a:pt x="204623" y="484174"/>
                      <a:pt x="191528" y="510363"/>
                    </a:cubicBezTo>
                    <a:cubicBezTo>
                      <a:pt x="171727" y="549965"/>
                      <a:pt x="167762" y="538882"/>
                      <a:pt x="138365" y="574158"/>
                    </a:cubicBezTo>
                    <a:cubicBezTo>
                      <a:pt x="119581" y="596699"/>
                      <a:pt x="108833" y="622590"/>
                      <a:pt x="95835" y="648586"/>
                    </a:cubicBezTo>
                    <a:cubicBezTo>
                      <a:pt x="92291" y="662763"/>
                      <a:pt x="89217" y="677065"/>
                      <a:pt x="85203" y="691116"/>
                    </a:cubicBezTo>
                    <a:cubicBezTo>
                      <a:pt x="82124" y="701893"/>
                      <a:pt x="74570" y="711806"/>
                      <a:pt x="74570" y="723014"/>
                    </a:cubicBezTo>
                    <a:cubicBezTo>
                      <a:pt x="74570" y="744572"/>
                      <a:pt x="78386" y="766357"/>
                      <a:pt x="85203" y="786809"/>
                    </a:cubicBezTo>
                    <a:cubicBezTo>
                      <a:pt x="94295" y="814085"/>
                      <a:pt x="126757" y="837896"/>
                      <a:pt x="148998" y="850605"/>
                    </a:cubicBezTo>
                    <a:cubicBezTo>
                      <a:pt x="158729" y="856166"/>
                      <a:pt x="170263" y="857693"/>
                      <a:pt x="180896" y="861237"/>
                    </a:cubicBezTo>
                    <a:lnTo>
                      <a:pt x="265956" y="925033"/>
                    </a:lnTo>
                    <a:cubicBezTo>
                      <a:pt x="280133" y="935665"/>
                      <a:pt x="292636" y="949005"/>
                      <a:pt x="308486" y="956930"/>
                    </a:cubicBezTo>
                    <a:lnTo>
                      <a:pt x="351017" y="978195"/>
                    </a:lnTo>
                    <a:cubicBezTo>
                      <a:pt x="360273" y="987451"/>
                      <a:pt x="393547" y="1017947"/>
                      <a:pt x="393547" y="1031358"/>
                    </a:cubicBezTo>
                    <a:cubicBezTo>
                      <a:pt x="393547" y="1042935"/>
                      <a:pt x="372946" y="1189852"/>
                      <a:pt x="351017" y="1222744"/>
                    </a:cubicBezTo>
                    <a:lnTo>
                      <a:pt x="329751" y="1254642"/>
                    </a:lnTo>
                    <a:cubicBezTo>
                      <a:pt x="326207" y="1265275"/>
                      <a:pt x="324131" y="1276515"/>
                      <a:pt x="319119" y="1286540"/>
                    </a:cubicBezTo>
                    <a:cubicBezTo>
                      <a:pt x="313404" y="1297970"/>
                      <a:pt x="302888" y="1306692"/>
                      <a:pt x="297854" y="1318437"/>
                    </a:cubicBezTo>
                    <a:cubicBezTo>
                      <a:pt x="292097" y="1331869"/>
                      <a:pt x="290765" y="1346791"/>
                      <a:pt x="287221" y="1360968"/>
                    </a:cubicBezTo>
                    <a:cubicBezTo>
                      <a:pt x="290765" y="1382233"/>
                      <a:pt x="289098" y="1405063"/>
                      <a:pt x="297854" y="1424763"/>
                    </a:cubicBezTo>
                    <a:cubicBezTo>
                      <a:pt x="303961" y="1438504"/>
                      <a:pt x="320125" y="1445110"/>
                      <a:pt x="329751" y="1456661"/>
                    </a:cubicBezTo>
                    <a:cubicBezTo>
                      <a:pt x="337932" y="1466478"/>
                      <a:pt x="341981" y="1479522"/>
                      <a:pt x="351017" y="1488558"/>
                    </a:cubicBezTo>
                    <a:cubicBezTo>
                      <a:pt x="383204" y="1520744"/>
                      <a:pt x="388947" y="1518923"/>
                      <a:pt x="425444" y="1531088"/>
                    </a:cubicBezTo>
                    <a:cubicBezTo>
                      <a:pt x="408887" y="1646990"/>
                      <a:pt x="437764" y="1576917"/>
                      <a:pt x="382914" y="1626781"/>
                    </a:cubicBezTo>
                    <a:cubicBezTo>
                      <a:pt x="353244" y="1653754"/>
                      <a:pt x="297854" y="1711842"/>
                      <a:pt x="297854" y="1711842"/>
                    </a:cubicBezTo>
                    <a:cubicBezTo>
                      <a:pt x="294310" y="1722475"/>
                      <a:pt x="279296" y="1735815"/>
                      <a:pt x="287221" y="1743740"/>
                    </a:cubicBezTo>
                    <a:cubicBezTo>
                      <a:pt x="295146" y="1751665"/>
                      <a:pt x="308625" y="1737042"/>
                      <a:pt x="319119" y="1733107"/>
                    </a:cubicBezTo>
                    <a:cubicBezTo>
                      <a:pt x="336990" y="1726405"/>
                      <a:pt x="354001" y="1717326"/>
                      <a:pt x="372282" y="1711842"/>
                    </a:cubicBezTo>
                    <a:cubicBezTo>
                      <a:pt x="389591" y="1706649"/>
                      <a:pt x="407912" y="1705592"/>
                      <a:pt x="425444" y="1701209"/>
                    </a:cubicBezTo>
                    <a:cubicBezTo>
                      <a:pt x="436317" y="1698491"/>
                      <a:pt x="446469" y="1693295"/>
                      <a:pt x="457342" y="1690577"/>
                    </a:cubicBezTo>
                    <a:cubicBezTo>
                      <a:pt x="510694" y="1677239"/>
                      <a:pt x="520389" y="1683561"/>
                      <a:pt x="574300" y="1658679"/>
                    </a:cubicBezTo>
                    <a:cubicBezTo>
                      <a:pt x="600244" y="1646705"/>
                      <a:pt x="648728" y="1616149"/>
                      <a:pt x="648728" y="1616149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 bwMode="auto">
              <a:xfrm>
                <a:off x="3636294" y="1828800"/>
                <a:ext cx="489139" cy="1543839"/>
              </a:xfrm>
              <a:custGeom>
                <a:avLst/>
                <a:gdLst>
                  <a:gd name="connsiteX0" fmla="*/ 489139 w 489139"/>
                  <a:gd name="connsiteY0" fmla="*/ 0 h 1543839"/>
                  <a:gd name="connsiteX1" fmla="*/ 425343 w 489139"/>
                  <a:gd name="connsiteY1" fmla="*/ 21265 h 1543839"/>
                  <a:gd name="connsiteX2" fmla="*/ 350915 w 489139"/>
                  <a:gd name="connsiteY2" fmla="*/ 106326 h 1543839"/>
                  <a:gd name="connsiteX3" fmla="*/ 350915 w 489139"/>
                  <a:gd name="connsiteY3" fmla="*/ 297712 h 1543839"/>
                  <a:gd name="connsiteX4" fmla="*/ 340283 w 489139"/>
                  <a:gd name="connsiteY4" fmla="*/ 382772 h 1543839"/>
                  <a:gd name="connsiteX5" fmla="*/ 308385 w 489139"/>
                  <a:gd name="connsiteY5" fmla="*/ 393405 h 1543839"/>
                  <a:gd name="connsiteX6" fmla="*/ 202059 w 489139"/>
                  <a:gd name="connsiteY6" fmla="*/ 446567 h 1543839"/>
                  <a:gd name="connsiteX7" fmla="*/ 159529 w 489139"/>
                  <a:gd name="connsiteY7" fmla="*/ 478465 h 1543839"/>
                  <a:gd name="connsiteX8" fmla="*/ 63836 w 489139"/>
                  <a:gd name="connsiteY8" fmla="*/ 520995 h 1543839"/>
                  <a:gd name="connsiteX9" fmla="*/ 53204 w 489139"/>
                  <a:gd name="connsiteY9" fmla="*/ 552893 h 1543839"/>
                  <a:gd name="connsiteX10" fmla="*/ 63836 w 489139"/>
                  <a:gd name="connsiteY10" fmla="*/ 637953 h 1543839"/>
                  <a:gd name="connsiteX11" fmla="*/ 85101 w 489139"/>
                  <a:gd name="connsiteY11" fmla="*/ 680484 h 1543839"/>
                  <a:gd name="connsiteX12" fmla="*/ 127632 w 489139"/>
                  <a:gd name="connsiteY12" fmla="*/ 733647 h 1543839"/>
                  <a:gd name="connsiteX13" fmla="*/ 138264 w 489139"/>
                  <a:gd name="connsiteY13" fmla="*/ 776177 h 1543839"/>
                  <a:gd name="connsiteX14" fmla="*/ 170162 w 489139"/>
                  <a:gd name="connsiteY14" fmla="*/ 988828 h 1543839"/>
                  <a:gd name="connsiteX15" fmla="*/ 202059 w 489139"/>
                  <a:gd name="connsiteY15" fmla="*/ 1010093 h 1543839"/>
                  <a:gd name="connsiteX16" fmla="*/ 223325 w 489139"/>
                  <a:gd name="connsiteY16" fmla="*/ 1041991 h 1543839"/>
                  <a:gd name="connsiteX17" fmla="*/ 223325 w 489139"/>
                  <a:gd name="connsiteY17" fmla="*/ 1265274 h 1543839"/>
                  <a:gd name="connsiteX18" fmla="*/ 202059 w 489139"/>
                  <a:gd name="connsiteY18" fmla="*/ 1329070 h 1543839"/>
                  <a:gd name="connsiteX19" fmla="*/ 191427 w 489139"/>
                  <a:gd name="connsiteY19" fmla="*/ 1392865 h 1543839"/>
                  <a:gd name="connsiteX20" fmla="*/ 85101 w 489139"/>
                  <a:gd name="connsiteY20" fmla="*/ 1477926 h 1543839"/>
                  <a:gd name="connsiteX21" fmla="*/ 21306 w 489139"/>
                  <a:gd name="connsiteY21" fmla="*/ 1509823 h 1543839"/>
                  <a:gd name="connsiteX22" fmla="*/ 41 w 489139"/>
                  <a:gd name="connsiteY22" fmla="*/ 1531088 h 1543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9139" h="1543839">
                    <a:moveTo>
                      <a:pt x="489139" y="0"/>
                    </a:moveTo>
                    <a:cubicBezTo>
                      <a:pt x="467874" y="7088"/>
                      <a:pt x="444254" y="9231"/>
                      <a:pt x="425343" y="21265"/>
                    </a:cubicBezTo>
                    <a:cubicBezTo>
                      <a:pt x="389333" y="44181"/>
                      <a:pt x="372728" y="73606"/>
                      <a:pt x="350915" y="106326"/>
                    </a:cubicBezTo>
                    <a:cubicBezTo>
                      <a:pt x="324790" y="210833"/>
                      <a:pt x="350915" y="87586"/>
                      <a:pt x="350915" y="297712"/>
                    </a:cubicBezTo>
                    <a:cubicBezTo>
                      <a:pt x="350915" y="326286"/>
                      <a:pt x="351888" y="356661"/>
                      <a:pt x="340283" y="382772"/>
                    </a:cubicBezTo>
                    <a:cubicBezTo>
                      <a:pt x="335731" y="393014"/>
                      <a:pt x="318182" y="387962"/>
                      <a:pt x="308385" y="393405"/>
                    </a:cubicBezTo>
                    <a:cubicBezTo>
                      <a:pt x="204814" y="450945"/>
                      <a:pt x="285175" y="425789"/>
                      <a:pt x="202059" y="446567"/>
                    </a:cubicBezTo>
                    <a:cubicBezTo>
                      <a:pt x="187882" y="457200"/>
                      <a:pt x="174556" y="469073"/>
                      <a:pt x="159529" y="478465"/>
                    </a:cubicBezTo>
                    <a:cubicBezTo>
                      <a:pt x="133040" y="495021"/>
                      <a:pt x="91843" y="509792"/>
                      <a:pt x="63836" y="520995"/>
                    </a:cubicBezTo>
                    <a:cubicBezTo>
                      <a:pt x="60292" y="531628"/>
                      <a:pt x="53204" y="541685"/>
                      <a:pt x="53204" y="552893"/>
                    </a:cubicBezTo>
                    <a:cubicBezTo>
                      <a:pt x="53204" y="581467"/>
                      <a:pt x="56906" y="610232"/>
                      <a:pt x="63836" y="637953"/>
                    </a:cubicBezTo>
                    <a:cubicBezTo>
                      <a:pt x="67680" y="653330"/>
                      <a:pt x="77237" y="666722"/>
                      <a:pt x="85101" y="680484"/>
                    </a:cubicBezTo>
                    <a:cubicBezTo>
                      <a:pt x="102984" y="711779"/>
                      <a:pt x="104346" y="710361"/>
                      <a:pt x="127632" y="733647"/>
                    </a:cubicBezTo>
                    <a:cubicBezTo>
                      <a:pt x="131176" y="747824"/>
                      <a:pt x="136810" y="761637"/>
                      <a:pt x="138264" y="776177"/>
                    </a:cubicBezTo>
                    <a:cubicBezTo>
                      <a:pt x="142598" y="819522"/>
                      <a:pt x="125520" y="935257"/>
                      <a:pt x="170162" y="988828"/>
                    </a:cubicBezTo>
                    <a:cubicBezTo>
                      <a:pt x="178343" y="998645"/>
                      <a:pt x="191427" y="1003005"/>
                      <a:pt x="202059" y="1010093"/>
                    </a:cubicBezTo>
                    <a:cubicBezTo>
                      <a:pt x="209148" y="1020726"/>
                      <a:pt x="218291" y="1030245"/>
                      <a:pt x="223325" y="1041991"/>
                    </a:cubicBezTo>
                    <a:cubicBezTo>
                      <a:pt x="250210" y="1104722"/>
                      <a:pt x="228143" y="1228337"/>
                      <a:pt x="223325" y="1265274"/>
                    </a:cubicBezTo>
                    <a:cubicBezTo>
                      <a:pt x="220426" y="1287501"/>
                      <a:pt x="202059" y="1329070"/>
                      <a:pt x="202059" y="1329070"/>
                    </a:cubicBezTo>
                    <a:cubicBezTo>
                      <a:pt x="198515" y="1350335"/>
                      <a:pt x="202726" y="1374505"/>
                      <a:pt x="191427" y="1392865"/>
                    </a:cubicBezTo>
                    <a:cubicBezTo>
                      <a:pt x="124596" y="1501465"/>
                      <a:pt x="145326" y="1447813"/>
                      <a:pt x="85101" y="1477926"/>
                    </a:cubicBezTo>
                    <a:cubicBezTo>
                      <a:pt x="2663" y="1519146"/>
                      <a:pt x="101476" y="1483101"/>
                      <a:pt x="21306" y="1509823"/>
                    </a:cubicBezTo>
                    <a:cubicBezTo>
                      <a:pt x="-1925" y="1544670"/>
                      <a:pt x="41" y="1554500"/>
                      <a:pt x="41" y="1531088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 bwMode="auto">
              <a:xfrm>
                <a:off x="3146889" y="1403498"/>
                <a:ext cx="191734" cy="467832"/>
              </a:xfrm>
              <a:custGeom>
                <a:avLst/>
                <a:gdLst>
                  <a:gd name="connsiteX0" fmla="*/ 106674 w 191734"/>
                  <a:gd name="connsiteY0" fmla="*/ 467832 h 467832"/>
                  <a:gd name="connsiteX1" fmla="*/ 127939 w 191734"/>
                  <a:gd name="connsiteY1" fmla="*/ 414669 h 467832"/>
                  <a:gd name="connsiteX2" fmla="*/ 159837 w 191734"/>
                  <a:gd name="connsiteY2" fmla="*/ 393404 h 467832"/>
                  <a:gd name="connsiteX3" fmla="*/ 191734 w 191734"/>
                  <a:gd name="connsiteY3" fmla="*/ 361507 h 467832"/>
                  <a:gd name="connsiteX4" fmla="*/ 181102 w 191734"/>
                  <a:gd name="connsiteY4" fmla="*/ 297711 h 467832"/>
                  <a:gd name="connsiteX5" fmla="*/ 149204 w 191734"/>
                  <a:gd name="connsiteY5" fmla="*/ 287079 h 467832"/>
                  <a:gd name="connsiteX6" fmla="*/ 117306 w 191734"/>
                  <a:gd name="connsiteY6" fmla="*/ 265814 h 467832"/>
                  <a:gd name="connsiteX7" fmla="*/ 85409 w 191734"/>
                  <a:gd name="connsiteY7" fmla="*/ 255181 h 467832"/>
                  <a:gd name="connsiteX8" fmla="*/ 21613 w 191734"/>
                  <a:gd name="connsiteY8" fmla="*/ 212651 h 467832"/>
                  <a:gd name="connsiteX9" fmla="*/ 348 w 191734"/>
                  <a:gd name="connsiteY9" fmla="*/ 180753 h 467832"/>
                  <a:gd name="connsiteX10" fmla="*/ 10981 w 191734"/>
                  <a:gd name="connsiteY10" fmla="*/ 148855 h 467832"/>
                  <a:gd name="connsiteX11" fmla="*/ 96041 w 191734"/>
                  <a:gd name="connsiteY11" fmla="*/ 85060 h 467832"/>
                  <a:gd name="connsiteX12" fmla="*/ 127939 w 191734"/>
                  <a:gd name="connsiteY12" fmla="*/ 21265 h 467832"/>
                  <a:gd name="connsiteX13" fmla="*/ 127939 w 191734"/>
                  <a:gd name="connsiteY13" fmla="*/ 0 h 4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734" h="467832">
                    <a:moveTo>
                      <a:pt x="106674" y="467832"/>
                    </a:moveTo>
                    <a:cubicBezTo>
                      <a:pt x="113762" y="450111"/>
                      <a:pt x="116845" y="430200"/>
                      <a:pt x="127939" y="414669"/>
                    </a:cubicBezTo>
                    <a:cubicBezTo>
                      <a:pt x="135367" y="404270"/>
                      <a:pt x="150020" y="401585"/>
                      <a:pt x="159837" y="393404"/>
                    </a:cubicBezTo>
                    <a:cubicBezTo>
                      <a:pt x="171388" y="383778"/>
                      <a:pt x="181102" y="372139"/>
                      <a:pt x="191734" y="361507"/>
                    </a:cubicBezTo>
                    <a:cubicBezTo>
                      <a:pt x="188190" y="340242"/>
                      <a:pt x="191798" y="316429"/>
                      <a:pt x="181102" y="297711"/>
                    </a:cubicBezTo>
                    <a:cubicBezTo>
                      <a:pt x="175541" y="287980"/>
                      <a:pt x="159229" y="292091"/>
                      <a:pt x="149204" y="287079"/>
                    </a:cubicBezTo>
                    <a:cubicBezTo>
                      <a:pt x="137774" y="281364"/>
                      <a:pt x="128736" y="271529"/>
                      <a:pt x="117306" y="265814"/>
                    </a:cubicBezTo>
                    <a:cubicBezTo>
                      <a:pt x="107282" y="260802"/>
                      <a:pt x="95206" y="260624"/>
                      <a:pt x="85409" y="255181"/>
                    </a:cubicBezTo>
                    <a:cubicBezTo>
                      <a:pt x="63068" y="242769"/>
                      <a:pt x="21613" y="212651"/>
                      <a:pt x="21613" y="212651"/>
                    </a:cubicBezTo>
                    <a:cubicBezTo>
                      <a:pt x="14525" y="202018"/>
                      <a:pt x="2449" y="193358"/>
                      <a:pt x="348" y="180753"/>
                    </a:cubicBezTo>
                    <a:cubicBezTo>
                      <a:pt x="-1494" y="169698"/>
                      <a:pt x="4256" y="157821"/>
                      <a:pt x="10981" y="148855"/>
                    </a:cubicBezTo>
                    <a:cubicBezTo>
                      <a:pt x="51706" y="94556"/>
                      <a:pt x="49476" y="100583"/>
                      <a:pt x="96041" y="85060"/>
                    </a:cubicBezTo>
                    <a:cubicBezTo>
                      <a:pt x="113961" y="58179"/>
                      <a:pt x="121650" y="52706"/>
                      <a:pt x="127939" y="21265"/>
                    </a:cubicBezTo>
                    <a:cubicBezTo>
                      <a:pt x="129329" y="14314"/>
                      <a:pt x="127939" y="7088"/>
                      <a:pt x="127939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3519377" y="1541721"/>
                <a:ext cx="404037" cy="471892"/>
              </a:xfrm>
              <a:custGeom>
                <a:avLst/>
                <a:gdLst>
                  <a:gd name="connsiteX0" fmla="*/ 0 w 404037"/>
                  <a:gd name="connsiteY0" fmla="*/ 467832 h 471892"/>
                  <a:gd name="connsiteX1" fmla="*/ 202018 w 404037"/>
                  <a:gd name="connsiteY1" fmla="*/ 457200 h 471892"/>
                  <a:gd name="connsiteX2" fmla="*/ 212651 w 404037"/>
                  <a:gd name="connsiteY2" fmla="*/ 372139 h 471892"/>
                  <a:gd name="connsiteX3" fmla="*/ 223283 w 404037"/>
                  <a:gd name="connsiteY3" fmla="*/ 340242 h 471892"/>
                  <a:gd name="connsiteX4" fmla="*/ 244549 w 404037"/>
                  <a:gd name="connsiteY4" fmla="*/ 318977 h 471892"/>
                  <a:gd name="connsiteX5" fmla="*/ 361507 w 404037"/>
                  <a:gd name="connsiteY5" fmla="*/ 276446 h 471892"/>
                  <a:gd name="connsiteX6" fmla="*/ 393404 w 404037"/>
                  <a:gd name="connsiteY6" fmla="*/ 255181 h 471892"/>
                  <a:gd name="connsiteX7" fmla="*/ 404037 w 404037"/>
                  <a:gd name="connsiteY7" fmla="*/ 223284 h 471892"/>
                  <a:gd name="connsiteX8" fmla="*/ 350874 w 404037"/>
                  <a:gd name="connsiteY8" fmla="*/ 85060 h 471892"/>
                  <a:gd name="connsiteX9" fmla="*/ 340242 w 404037"/>
                  <a:gd name="connsiteY9" fmla="*/ 0 h 471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037" h="471892">
                    <a:moveTo>
                      <a:pt x="0" y="467832"/>
                    </a:moveTo>
                    <a:cubicBezTo>
                      <a:pt x="67339" y="464288"/>
                      <a:pt x="140525" y="484872"/>
                      <a:pt x="202018" y="457200"/>
                    </a:cubicBezTo>
                    <a:cubicBezTo>
                      <a:pt x="228076" y="445474"/>
                      <a:pt x="207539" y="400252"/>
                      <a:pt x="212651" y="372139"/>
                    </a:cubicBezTo>
                    <a:cubicBezTo>
                      <a:pt x="214656" y="361112"/>
                      <a:pt x="217517" y="349852"/>
                      <a:pt x="223283" y="340242"/>
                    </a:cubicBezTo>
                    <a:cubicBezTo>
                      <a:pt x="228441" y="331646"/>
                      <a:pt x="236208" y="324538"/>
                      <a:pt x="244549" y="318977"/>
                    </a:cubicBezTo>
                    <a:cubicBezTo>
                      <a:pt x="279825" y="295460"/>
                      <a:pt x="321222" y="286518"/>
                      <a:pt x="361507" y="276446"/>
                    </a:cubicBezTo>
                    <a:cubicBezTo>
                      <a:pt x="372139" y="269358"/>
                      <a:pt x="385421" y="265159"/>
                      <a:pt x="393404" y="255181"/>
                    </a:cubicBezTo>
                    <a:cubicBezTo>
                      <a:pt x="400405" y="246429"/>
                      <a:pt x="404037" y="234492"/>
                      <a:pt x="404037" y="223284"/>
                    </a:cubicBezTo>
                    <a:cubicBezTo>
                      <a:pt x="404037" y="160733"/>
                      <a:pt x="371929" y="148227"/>
                      <a:pt x="350874" y="85060"/>
                    </a:cubicBezTo>
                    <a:cubicBezTo>
                      <a:pt x="334638" y="36351"/>
                      <a:pt x="340242" y="64370"/>
                      <a:pt x="34024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0" name="Freeform 129"/>
              <p:cNvSpPr/>
              <p:nvPr/>
            </p:nvSpPr>
            <p:spPr bwMode="auto">
              <a:xfrm>
                <a:off x="3987209" y="1594884"/>
                <a:ext cx="297712" cy="425302"/>
              </a:xfrm>
              <a:custGeom>
                <a:avLst/>
                <a:gdLst>
                  <a:gd name="connsiteX0" fmla="*/ 0 w 297712"/>
                  <a:gd name="connsiteY0" fmla="*/ 404037 h 425302"/>
                  <a:gd name="connsiteX1" fmla="*/ 74428 w 297712"/>
                  <a:gd name="connsiteY1" fmla="*/ 414669 h 425302"/>
                  <a:gd name="connsiteX2" fmla="*/ 116958 w 297712"/>
                  <a:gd name="connsiteY2" fmla="*/ 425302 h 425302"/>
                  <a:gd name="connsiteX3" fmla="*/ 233917 w 297712"/>
                  <a:gd name="connsiteY3" fmla="*/ 414669 h 425302"/>
                  <a:gd name="connsiteX4" fmla="*/ 265814 w 297712"/>
                  <a:gd name="connsiteY4" fmla="*/ 372139 h 425302"/>
                  <a:gd name="connsiteX5" fmla="*/ 255182 w 297712"/>
                  <a:gd name="connsiteY5" fmla="*/ 287079 h 425302"/>
                  <a:gd name="connsiteX6" fmla="*/ 287079 w 297712"/>
                  <a:gd name="connsiteY6" fmla="*/ 127590 h 425302"/>
                  <a:gd name="connsiteX7" fmla="*/ 297712 w 297712"/>
                  <a:gd name="connsiteY7" fmla="*/ 95693 h 425302"/>
                  <a:gd name="connsiteX8" fmla="*/ 287079 w 297712"/>
                  <a:gd name="connsiteY8" fmla="*/ 63795 h 425302"/>
                  <a:gd name="connsiteX9" fmla="*/ 276447 w 297712"/>
                  <a:gd name="connsiteY9" fmla="*/ 0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12" h="425302">
                    <a:moveTo>
                      <a:pt x="0" y="404037"/>
                    </a:moveTo>
                    <a:cubicBezTo>
                      <a:pt x="24809" y="407581"/>
                      <a:pt x="49771" y="410186"/>
                      <a:pt x="74428" y="414669"/>
                    </a:cubicBezTo>
                    <a:cubicBezTo>
                      <a:pt x="88805" y="417283"/>
                      <a:pt x="102345" y="425302"/>
                      <a:pt x="116958" y="425302"/>
                    </a:cubicBezTo>
                    <a:cubicBezTo>
                      <a:pt x="156105" y="425302"/>
                      <a:pt x="194931" y="418213"/>
                      <a:pt x="233917" y="414669"/>
                    </a:cubicBezTo>
                    <a:cubicBezTo>
                      <a:pt x="244549" y="400492"/>
                      <a:pt x="262901" y="389619"/>
                      <a:pt x="265814" y="372139"/>
                    </a:cubicBezTo>
                    <a:cubicBezTo>
                      <a:pt x="270512" y="343954"/>
                      <a:pt x="255182" y="315653"/>
                      <a:pt x="255182" y="287079"/>
                    </a:cubicBezTo>
                    <a:cubicBezTo>
                      <a:pt x="255182" y="150262"/>
                      <a:pt x="235612" y="179059"/>
                      <a:pt x="287079" y="127590"/>
                    </a:cubicBezTo>
                    <a:cubicBezTo>
                      <a:pt x="290623" y="116958"/>
                      <a:pt x="297712" y="106901"/>
                      <a:pt x="297712" y="95693"/>
                    </a:cubicBezTo>
                    <a:cubicBezTo>
                      <a:pt x="297712" y="84485"/>
                      <a:pt x="290158" y="74572"/>
                      <a:pt x="287079" y="63795"/>
                    </a:cubicBezTo>
                    <a:cubicBezTo>
                      <a:pt x="274728" y="20566"/>
                      <a:pt x="276447" y="32881"/>
                      <a:pt x="276447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838893" y="1796861"/>
                <a:ext cx="520995" cy="372181"/>
              </a:xfrm>
              <a:custGeom>
                <a:avLst/>
                <a:gdLst>
                  <a:gd name="connsiteX0" fmla="*/ 520995 w 520995"/>
                  <a:gd name="connsiteY0" fmla="*/ 233958 h 372181"/>
                  <a:gd name="connsiteX1" fmla="*/ 467833 w 520995"/>
                  <a:gd name="connsiteY1" fmla="*/ 244590 h 372181"/>
                  <a:gd name="connsiteX2" fmla="*/ 393405 w 520995"/>
                  <a:gd name="connsiteY2" fmla="*/ 276488 h 372181"/>
                  <a:gd name="connsiteX3" fmla="*/ 350874 w 520995"/>
                  <a:gd name="connsiteY3" fmla="*/ 308386 h 372181"/>
                  <a:gd name="connsiteX4" fmla="*/ 287079 w 520995"/>
                  <a:gd name="connsiteY4" fmla="*/ 350916 h 372181"/>
                  <a:gd name="connsiteX5" fmla="*/ 255181 w 520995"/>
                  <a:gd name="connsiteY5" fmla="*/ 372181 h 372181"/>
                  <a:gd name="connsiteX6" fmla="*/ 180754 w 520995"/>
                  <a:gd name="connsiteY6" fmla="*/ 361548 h 372181"/>
                  <a:gd name="connsiteX7" fmla="*/ 148856 w 520995"/>
                  <a:gd name="connsiteY7" fmla="*/ 340283 h 372181"/>
                  <a:gd name="connsiteX8" fmla="*/ 85060 w 520995"/>
                  <a:gd name="connsiteY8" fmla="*/ 276488 h 372181"/>
                  <a:gd name="connsiteX9" fmla="*/ 74428 w 520995"/>
                  <a:gd name="connsiteY9" fmla="*/ 244590 h 372181"/>
                  <a:gd name="connsiteX10" fmla="*/ 53163 w 520995"/>
                  <a:gd name="connsiteY10" fmla="*/ 212692 h 372181"/>
                  <a:gd name="connsiteX11" fmla="*/ 42530 w 520995"/>
                  <a:gd name="connsiteY11" fmla="*/ 170162 h 372181"/>
                  <a:gd name="connsiteX12" fmla="*/ 53163 w 520995"/>
                  <a:gd name="connsiteY12" fmla="*/ 74469 h 372181"/>
                  <a:gd name="connsiteX13" fmla="*/ 63795 w 520995"/>
                  <a:gd name="connsiteY13" fmla="*/ 42572 h 372181"/>
                  <a:gd name="connsiteX14" fmla="*/ 42530 w 520995"/>
                  <a:gd name="connsiteY14" fmla="*/ 21306 h 372181"/>
                  <a:gd name="connsiteX15" fmla="*/ 0 w 520995"/>
                  <a:gd name="connsiteY15" fmla="*/ 41 h 37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0995" h="372181">
                    <a:moveTo>
                      <a:pt x="520995" y="233958"/>
                    </a:moveTo>
                    <a:cubicBezTo>
                      <a:pt x="503274" y="237502"/>
                      <a:pt x="485365" y="240207"/>
                      <a:pt x="467833" y="244590"/>
                    </a:cubicBezTo>
                    <a:cubicBezTo>
                      <a:pt x="443717" y="250619"/>
                      <a:pt x="413690" y="263810"/>
                      <a:pt x="393405" y="276488"/>
                    </a:cubicBezTo>
                    <a:cubicBezTo>
                      <a:pt x="378377" y="285880"/>
                      <a:pt x="365392" y="298224"/>
                      <a:pt x="350874" y="308386"/>
                    </a:cubicBezTo>
                    <a:cubicBezTo>
                      <a:pt x="329937" y="323042"/>
                      <a:pt x="308344" y="336739"/>
                      <a:pt x="287079" y="350916"/>
                    </a:cubicBezTo>
                    <a:lnTo>
                      <a:pt x="255181" y="372181"/>
                    </a:lnTo>
                    <a:cubicBezTo>
                      <a:pt x="230372" y="368637"/>
                      <a:pt x="204758" y="368749"/>
                      <a:pt x="180754" y="361548"/>
                    </a:cubicBezTo>
                    <a:cubicBezTo>
                      <a:pt x="168514" y="357876"/>
                      <a:pt x="159255" y="347710"/>
                      <a:pt x="148856" y="340283"/>
                    </a:cubicBezTo>
                    <a:cubicBezTo>
                      <a:pt x="98501" y="304316"/>
                      <a:pt x="114427" y="320537"/>
                      <a:pt x="85060" y="276488"/>
                    </a:cubicBezTo>
                    <a:cubicBezTo>
                      <a:pt x="81516" y="265855"/>
                      <a:pt x="79440" y="254615"/>
                      <a:pt x="74428" y="244590"/>
                    </a:cubicBezTo>
                    <a:cubicBezTo>
                      <a:pt x="68713" y="233160"/>
                      <a:pt x="58197" y="224438"/>
                      <a:pt x="53163" y="212692"/>
                    </a:cubicBezTo>
                    <a:cubicBezTo>
                      <a:pt x="47407" y="199261"/>
                      <a:pt x="46074" y="184339"/>
                      <a:pt x="42530" y="170162"/>
                    </a:cubicBezTo>
                    <a:cubicBezTo>
                      <a:pt x="46074" y="138264"/>
                      <a:pt x="47887" y="106126"/>
                      <a:pt x="53163" y="74469"/>
                    </a:cubicBezTo>
                    <a:cubicBezTo>
                      <a:pt x="55005" y="63414"/>
                      <a:pt x="65993" y="53562"/>
                      <a:pt x="63795" y="42572"/>
                    </a:cubicBezTo>
                    <a:cubicBezTo>
                      <a:pt x="61829" y="32742"/>
                      <a:pt x="50358" y="27568"/>
                      <a:pt x="42530" y="21306"/>
                    </a:cubicBezTo>
                    <a:cubicBezTo>
                      <a:pt x="13492" y="-1925"/>
                      <a:pt x="21801" y="41"/>
                      <a:pt x="0" y="4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3551274" y="1669312"/>
                <a:ext cx="393405" cy="606055"/>
              </a:xfrm>
              <a:custGeom>
                <a:avLst/>
                <a:gdLst>
                  <a:gd name="connsiteX0" fmla="*/ 0 w 393405"/>
                  <a:gd name="connsiteY0" fmla="*/ 606055 h 606055"/>
                  <a:gd name="connsiteX1" fmla="*/ 191386 w 393405"/>
                  <a:gd name="connsiteY1" fmla="*/ 574158 h 606055"/>
                  <a:gd name="connsiteX2" fmla="*/ 223284 w 393405"/>
                  <a:gd name="connsiteY2" fmla="*/ 563525 h 606055"/>
                  <a:gd name="connsiteX3" fmla="*/ 265814 w 393405"/>
                  <a:gd name="connsiteY3" fmla="*/ 552893 h 606055"/>
                  <a:gd name="connsiteX4" fmla="*/ 287079 w 393405"/>
                  <a:gd name="connsiteY4" fmla="*/ 520995 h 606055"/>
                  <a:gd name="connsiteX5" fmla="*/ 265814 w 393405"/>
                  <a:gd name="connsiteY5" fmla="*/ 393404 h 606055"/>
                  <a:gd name="connsiteX6" fmla="*/ 276447 w 393405"/>
                  <a:gd name="connsiteY6" fmla="*/ 308344 h 606055"/>
                  <a:gd name="connsiteX7" fmla="*/ 393405 w 393405"/>
                  <a:gd name="connsiteY7" fmla="*/ 276446 h 606055"/>
                  <a:gd name="connsiteX8" fmla="*/ 382773 w 393405"/>
                  <a:gd name="connsiteY8" fmla="*/ 148855 h 606055"/>
                  <a:gd name="connsiteX9" fmla="*/ 361507 w 393405"/>
                  <a:gd name="connsiteY9" fmla="*/ 116958 h 606055"/>
                  <a:gd name="connsiteX10" fmla="*/ 350875 w 393405"/>
                  <a:gd name="connsiteY10" fmla="*/ 85060 h 606055"/>
                  <a:gd name="connsiteX11" fmla="*/ 329610 w 393405"/>
                  <a:gd name="connsiteY11" fmla="*/ 53162 h 606055"/>
                  <a:gd name="connsiteX12" fmla="*/ 297712 w 393405"/>
                  <a:gd name="connsiteY12" fmla="*/ 0 h 6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405" h="606055">
                    <a:moveTo>
                      <a:pt x="0" y="606055"/>
                    </a:moveTo>
                    <a:cubicBezTo>
                      <a:pt x="107424" y="563086"/>
                      <a:pt x="6639" y="597251"/>
                      <a:pt x="191386" y="574158"/>
                    </a:cubicBezTo>
                    <a:cubicBezTo>
                      <a:pt x="202507" y="572768"/>
                      <a:pt x="212507" y="566604"/>
                      <a:pt x="223284" y="563525"/>
                    </a:cubicBezTo>
                    <a:cubicBezTo>
                      <a:pt x="237335" y="559511"/>
                      <a:pt x="251637" y="556437"/>
                      <a:pt x="265814" y="552893"/>
                    </a:cubicBezTo>
                    <a:cubicBezTo>
                      <a:pt x="272902" y="542260"/>
                      <a:pt x="285922" y="533721"/>
                      <a:pt x="287079" y="520995"/>
                    </a:cubicBezTo>
                    <a:cubicBezTo>
                      <a:pt x="290398" y="484487"/>
                      <a:pt x="275316" y="431409"/>
                      <a:pt x="265814" y="393404"/>
                    </a:cubicBezTo>
                    <a:cubicBezTo>
                      <a:pt x="269358" y="365051"/>
                      <a:pt x="265835" y="334874"/>
                      <a:pt x="276447" y="308344"/>
                    </a:cubicBezTo>
                    <a:cubicBezTo>
                      <a:pt x="289144" y="276601"/>
                      <a:pt x="391761" y="276652"/>
                      <a:pt x="393405" y="276446"/>
                    </a:cubicBezTo>
                    <a:cubicBezTo>
                      <a:pt x="389861" y="233916"/>
                      <a:pt x="391143" y="190704"/>
                      <a:pt x="382773" y="148855"/>
                    </a:cubicBezTo>
                    <a:cubicBezTo>
                      <a:pt x="380267" y="136324"/>
                      <a:pt x="367222" y="128388"/>
                      <a:pt x="361507" y="116958"/>
                    </a:cubicBezTo>
                    <a:cubicBezTo>
                      <a:pt x="356495" y="106934"/>
                      <a:pt x="355887" y="95085"/>
                      <a:pt x="350875" y="85060"/>
                    </a:cubicBezTo>
                    <a:cubicBezTo>
                      <a:pt x="345160" y="73630"/>
                      <a:pt x="335325" y="64592"/>
                      <a:pt x="329610" y="53162"/>
                    </a:cubicBezTo>
                    <a:cubicBezTo>
                      <a:pt x="302005" y="-2046"/>
                      <a:pt x="339246" y="41534"/>
                      <a:pt x="29771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966484" y="2112516"/>
                <a:ext cx="627321" cy="332972"/>
              </a:xfrm>
              <a:custGeom>
                <a:avLst/>
                <a:gdLst>
                  <a:gd name="connsiteX0" fmla="*/ 627321 w 627321"/>
                  <a:gd name="connsiteY0" fmla="*/ 279810 h 332972"/>
                  <a:gd name="connsiteX1" fmla="*/ 510363 w 627321"/>
                  <a:gd name="connsiteY1" fmla="*/ 301075 h 332972"/>
                  <a:gd name="connsiteX2" fmla="*/ 478465 w 627321"/>
                  <a:gd name="connsiteY2" fmla="*/ 311707 h 332972"/>
                  <a:gd name="connsiteX3" fmla="*/ 404037 w 627321"/>
                  <a:gd name="connsiteY3" fmla="*/ 332972 h 332972"/>
                  <a:gd name="connsiteX4" fmla="*/ 287079 w 627321"/>
                  <a:gd name="connsiteY4" fmla="*/ 322340 h 332972"/>
                  <a:gd name="connsiteX5" fmla="*/ 202018 w 627321"/>
                  <a:gd name="connsiteY5" fmla="*/ 258544 h 332972"/>
                  <a:gd name="connsiteX6" fmla="*/ 191386 w 627321"/>
                  <a:gd name="connsiteY6" fmla="*/ 141586 h 332972"/>
                  <a:gd name="connsiteX7" fmla="*/ 180753 w 627321"/>
                  <a:gd name="connsiteY7" fmla="*/ 45893 h 332972"/>
                  <a:gd name="connsiteX8" fmla="*/ 148856 w 627321"/>
                  <a:gd name="connsiteY8" fmla="*/ 24628 h 332972"/>
                  <a:gd name="connsiteX9" fmla="*/ 0 w 627321"/>
                  <a:gd name="connsiteY9" fmla="*/ 3363 h 33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7321" h="332972">
                    <a:moveTo>
                      <a:pt x="627321" y="279810"/>
                    </a:moveTo>
                    <a:cubicBezTo>
                      <a:pt x="588335" y="286898"/>
                      <a:pt x="549109" y="292773"/>
                      <a:pt x="510363" y="301075"/>
                    </a:cubicBezTo>
                    <a:cubicBezTo>
                      <a:pt x="499404" y="303423"/>
                      <a:pt x="489242" y="308628"/>
                      <a:pt x="478465" y="311707"/>
                    </a:cubicBezTo>
                    <a:cubicBezTo>
                      <a:pt x="385009" y="338409"/>
                      <a:pt x="480518" y="307480"/>
                      <a:pt x="404037" y="332972"/>
                    </a:cubicBezTo>
                    <a:cubicBezTo>
                      <a:pt x="365051" y="329428"/>
                      <a:pt x="324635" y="333386"/>
                      <a:pt x="287079" y="322340"/>
                    </a:cubicBezTo>
                    <a:cubicBezTo>
                      <a:pt x="253011" y="312320"/>
                      <a:pt x="226422" y="282950"/>
                      <a:pt x="202018" y="258544"/>
                    </a:cubicBezTo>
                    <a:cubicBezTo>
                      <a:pt x="175038" y="177604"/>
                      <a:pt x="176357" y="216729"/>
                      <a:pt x="191386" y="141586"/>
                    </a:cubicBezTo>
                    <a:cubicBezTo>
                      <a:pt x="187842" y="109688"/>
                      <a:pt x="191721" y="76055"/>
                      <a:pt x="180753" y="45893"/>
                    </a:cubicBezTo>
                    <a:cubicBezTo>
                      <a:pt x="176386" y="33884"/>
                      <a:pt x="159951" y="30968"/>
                      <a:pt x="148856" y="24628"/>
                    </a:cubicBezTo>
                    <a:cubicBezTo>
                      <a:pt x="83905" y="-12487"/>
                      <a:pt x="101425" y="3363"/>
                      <a:pt x="0" y="3363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3912781" y="1807535"/>
                <a:ext cx="294516" cy="552893"/>
              </a:xfrm>
              <a:custGeom>
                <a:avLst/>
                <a:gdLst>
                  <a:gd name="connsiteX0" fmla="*/ 0 w 294516"/>
                  <a:gd name="connsiteY0" fmla="*/ 478465 h 552893"/>
                  <a:gd name="connsiteX1" fmla="*/ 53163 w 294516"/>
                  <a:gd name="connsiteY1" fmla="*/ 489098 h 552893"/>
                  <a:gd name="connsiteX2" fmla="*/ 85061 w 294516"/>
                  <a:gd name="connsiteY2" fmla="*/ 510363 h 552893"/>
                  <a:gd name="connsiteX3" fmla="*/ 127591 w 294516"/>
                  <a:gd name="connsiteY3" fmla="*/ 531628 h 552893"/>
                  <a:gd name="connsiteX4" fmla="*/ 191386 w 294516"/>
                  <a:gd name="connsiteY4" fmla="*/ 552893 h 552893"/>
                  <a:gd name="connsiteX5" fmla="*/ 233917 w 294516"/>
                  <a:gd name="connsiteY5" fmla="*/ 542260 h 552893"/>
                  <a:gd name="connsiteX6" fmla="*/ 265814 w 294516"/>
                  <a:gd name="connsiteY6" fmla="*/ 478465 h 552893"/>
                  <a:gd name="connsiteX7" fmla="*/ 276447 w 294516"/>
                  <a:gd name="connsiteY7" fmla="*/ 212651 h 552893"/>
                  <a:gd name="connsiteX8" fmla="*/ 276447 w 294516"/>
                  <a:gd name="connsiteY8" fmla="*/ 116958 h 552893"/>
                  <a:gd name="connsiteX9" fmla="*/ 244549 w 294516"/>
                  <a:gd name="connsiteY9" fmla="*/ 95693 h 552893"/>
                  <a:gd name="connsiteX10" fmla="*/ 212652 w 294516"/>
                  <a:gd name="connsiteY10" fmla="*/ 31898 h 552893"/>
                  <a:gd name="connsiteX11" fmla="*/ 212652 w 294516"/>
                  <a:gd name="connsiteY11" fmla="*/ 0 h 55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516" h="552893">
                    <a:moveTo>
                      <a:pt x="0" y="478465"/>
                    </a:moveTo>
                    <a:cubicBezTo>
                      <a:pt x="17721" y="482009"/>
                      <a:pt x="36242" y="482752"/>
                      <a:pt x="53163" y="489098"/>
                    </a:cubicBezTo>
                    <a:cubicBezTo>
                      <a:pt x="65128" y="493585"/>
                      <a:pt x="73966" y="504023"/>
                      <a:pt x="85061" y="510363"/>
                    </a:cubicBezTo>
                    <a:cubicBezTo>
                      <a:pt x="98823" y="518227"/>
                      <a:pt x="112875" y="525741"/>
                      <a:pt x="127591" y="531628"/>
                    </a:cubicBezTo>
                    <a:cubicBezTo>
                      <a:pt x="148403" y="539953"/>
                      <a:pt x="191386" y="552893"/>
                      <a:pt x="191386" y="552893"/>
                    </a:cubicBezTo>
                    <a:cubicBezTo>
                      <a:pt x="205563" y="549349"/>
                      <a:pt x="221758" y="550366"/>
                      <a:pt x="233917" y="542260"/>
                    </a:cubicBezTo>
                    <a:cubicBezTo>
                      <a:pt x="251585" y="530482"/>
                      <a:pt x="259749" y="496661"/>
                      <a:pt x="265814" y="478465"/>
                    </a:cubicBezTo>
                    <a:cubicBezTo>
                      <a:pt x="269358" y="389860"/>
                      <a:pt x="270129" y="301101"/>
                      <a:pt x="276447" y="212651"/>
                    </a:cubicBezTo>
                    <a:cubicBezTo>
                      <a:pt x="280279" y="159009"/>
                      <a:pt x="315115" y="194294"/>
                      <a:pt x="276447" y="116958"/>
                    </a:cubicBezTo>
                    <a:cubicBezTo>
                      <a:pt x="270732" y="105528"/>
                      <a:pt x="255182" y="102781"/>
                      <a:pt x="244549" y="95693"/>
                    </a:cubicBezTo>
                    <a:cubicBezTo>
                      <a:pt x="228221" y="71200"/>
                      <a:pt x="217543" y="61245"/>
                      <a:pt x="212652" y="31898"/>
                    </a:cubicBezTo>
                    <a:cubicBezTo>
                      <a:pt x="210904" y="21410"/>
                      <a:pt x="212652" y="10633"/>
                      <a:pt x="21265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3902149" y="1775637"/>
                <a:ext cx="255816" cy="797442"/>
              </a:xfrm>
              <a:custGeom>
                <a:avLst/>
                <a:gdLst>
                  <a:gd name="connsiteX0" fmla="*/ 0 w 255816"/>
                  <a:gd name="connsiteY0" fmla="*/ 797442 h 797442"/>
                  <a:gd name="connsiteX1" fmla="*/ 53163 w 255816"/>
                  <a:gd name="connsiteY1" fmla="*/ 776177 h 797442"/>
                  <a:gd name="connsiteX2" fmla="*/ 202018 w 255816"/>
                  <a:gd name="connsiteY2" fmla="*/ 754912 h 797442"/>
                  <a:gd name="connsiteX3" fmla="*/ 233916 w 255816"/>
                  <a:gd name="connsiteY3" fmla="*/ 723014 h 797442"/>
                  <a:gd name="connsiteX4" fmla="*/ 255181 w 255816"/>
                  <a:gd name="connsiteY4" fmla="*/ 659219 h 797442"/>
                  <a:gd name="connsiteX5" fmla="*/ 244549 w 255816"/>
                  <a:gd name="connsiteY5" fmla="*/ 467833 h 797442"/>
                  <a:gd name="connsiteX6" fmla="*/ 148856 w 255816"/>
                  <a:gd name="connsiteY6" fmla="*/ 414670 h 797442"/>
                  <a:gd name="connsiteX7" fmla="*/ 85060 w 255816"/>
                  <a:gd name="connsiteY7" fmla="*/ 372140 h 797442"/>
                  <a:gd name="connsiteX8" fmla="*/ 63795 w 255816"/>
                  <a:gd name="connsiteY8" fmla="*/ 340242 h 797442"/>
                  <a:gd name="connsiteX9" fmla="*/ 74428 w 255816"/>
                  <a:gd name="connsiteY9" fmla="*/ 297712 h 797442"/>
                  <a:gd name="connsiteX10" fmla="*/ 116958 w 255816"/>
                  <a:gd name="connsiteY10" fmla="*/ 233916 h 797442"/>
                  <a:gd name="connsiteX11" fmla="*/ 138223 w 255816"/>
                  <a:gd name="connsiteY11" fmla="*/ 202019 h 797442"/>
                  <a:gd name="connsiteX12" fmla="*/ 170121 w 255816"/>
                  <a:gd name="connsiteY12" fmla="*/ 191386 h 797442"/>
                  <a:gd name="connsiteX13" fmla="*/ 159488 w 255816"/>
                  <a:gd name="connsiteY13" fmla="*/ 74428 h 797442"/>
                  <a:gd name="connsiteX14" fmla="*/ 148856 w 255816"/>
                  <a:gd name="connsiteY14" fmla="*/ 0 h 79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5816" h="797442">
                    <a:moveTo>
                      <a:pt x="0" y="797442"/>
                    </a:moveTo>
                    <a:cubicBezTo>
                      <a:pt x="17721" y="790354"/>
                      <a:pt x="34882" y="781661"/>
                      <a:pt x="53163" y="776177"/>
                    </a:cubicBezTo>
                    <a:cubicBezTo>
                      <a:pt x="92996" y="764227"/>
                      <a:pt x="167926" y="758700"/>
                      <a:pt x="202018" y="754912"/>
                    </a:cubicBezTo>
                    <a:cubicBezTo>
                      <a:pt x="212651" y="744279"/>
                      <a:pt x="226613" y="736159"/>
                      <a:pt x="233916" y="723014"/>
                    </a:cubicBezTo>
                    <a:cubicBezTo>
                      <a:pt x="244802" y="703420"/>
                      <a:pt x="255181" y="659219"/>
                      <a:pt x="255181" y="659219"/>
                    </a:cubicBezTo>
                    <a:cubicBezTo>
                      <a:pt x="251637" y="595424"/>
                      <a:pt x="263922" y="528719"/>
                      <a:pt x="244549" y="467833"/>
                    </a:cubicBezTo>
                    <a:cubicBezTo>
                      <a:pt x="230414" y="423408"/>
                      <a:pt x="179132" y="431490"/>
                      <a:pt x="148856" y="414670"/>
                    </a:cubicBezTo>
                    <a:cubicBezTo>
                      <a:pt x="126515" y="402258"/>
                      <a:pt x="85060" y="372140"/>
                      <a:pt x="85060" y="372140"/>
                    </a:cubicBezTo>
                    <a:cubicBezTo>
                      <a:pt x="77972" y="361507"/>
                      <a:pt x="65602" y="352892"/>
                      <a:pt x="63795" y="340242"/>
                    </a:cubicBezTo>
                    <a:cubicBezTo>
                      <a:pt x="61729" y="325776"/>
                      <a:pt x="67893" y="310782"/>
                      <a:pt x="74428" y="297712"/>
                    </a:cubicBezTo>
                    <a:cubicBezTo>
                      <a:pt x="85858" y="274853"/>
                      <a:pt x="102781" y="255181"/>
                      <a:pt x="116958" y="233916"/>
                    </a:cubicBezTo>
                    <a:cubicBezTo>
                      <a:pt x="124046" y="223284"/>
                      <a:pt x="126100" y="206060"/>
                      <a:pt x="138223" y="202019"/>
                    </a:cubicBezTo>
                    <a:lnTo>
                      <a:pt x="170121" y="191386"/>
                    </a:lnTo>
                    <a:cubicBezTo>
                      <a:pt x="192754" y="123484"/>
                      <a:pt x="176276" y="191949"/>
                      <a:pt x="159488" y="74428"/>
                    </a:cubicBezTo>
                    <a:lnTo>
                      <a:pt x="148856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3668233" y="2158409"/>
                <a:ext cx="404037" cy="606056"/>
              </a:xfrm>
              <a:custGeom>
                <a:avLst/>
                <a:gdLst>
                  <a:gd name="connsiteX0" fmla="*/ 0 w 404037"/>
                  <a:gd name="connsiteY0" fmla="*/ 563526 h 606056"/>
                  <a:gd name="connsiteX1" fmla="*/ 74427 w 404037"/>
                  <a:gd name="connsiteY1" fmla="*/ 574158 h 606056"/>
                  <a:gd name="connsiteX2" fmla="*/ 138223 w 404037"/>
                  <a:gd name="connsiteY2" fmla="*/ 595424 h 606056"/>
                  <a:gd name="connsiteX3" fmla="*/ 180753 w 404037"/>
                  <a:gd name="connsiteY3" fmla="*/ 606056 h 606056"/>
                  <a:gd name="connsiteX4" fmla="*/ 265814 w 404037"/>
                  <a:gd name="connsiteY4" fmla="*/ 574158 h 606056"/>
                  <a:gd name="connsiteX5" fmla="*/ 276446 w 404037"/>
                  <a:gd name="connsiteY5" fmla="*/ 542261 h 606056"/>
                  <a:gd name="connsiteX6" fmla="*/ 297711 w 404037"/>
                  <a:gd name="connsiteY6" fmla="*/ 435935 h 606056"/>
                  <a:gd name="connsiteX7" fmla="*/ 308344 w 404037"/>
                  <a:gd name="connsiteY7" fmla="*/ 223284 h 606056"/>
                  <a:gd name="connsiteX8" fmla="*/ 340241 w 404037"/>
                  <a:gd name="connsiteY8" fmla="*/ 202019 h 606056"/>
                  <a:gd name="connsiteX9" fmla="*/ 361507 w 404037"/>
                  <a:gd name="connsiteY9" fmla="*/ 170121 h 606056"/>
                  <a:gd name="connsiteX10" fmla="*/ 382772 w 404037"/>
                  <a:gd name="connsiteY10" fmla="*/ 85061 h 606056"/>
                  <a:gd name="connsiteX11" fmla="*/ 393404 w 404037"/>
                  <a:gd name="connsiteY11" fmla="*/ 53163 h 606056"/>
                  <a:gd name="connsiteX12" fmla="*/ 404037 w 404037"/>
                  <a:gd name="connsiteY12" fmla="*/ 0 h 6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4037" h="606056">
                    <a:moveTo>
                      <a:pt x="0" y="563526"/>
                    </a:moveTo>
                    <a:cubicBezTo>
                      <a:pt x="24809" y="567070"/>
                      <a:pt x="50008" y="568523"/>
                      <a:pt x="74427" y="574158"/>
                    </a:cubicBezTo>
                    <a:cubicBezTo>
                      <a:pt x="96269" y="579198"/>
                      <a:pt x="116477" y="589988"/>
                      <a:pt x="138223" y="595424"/>
                    </a:cubicBezTo>
                    <a:lnTo>
                      <a:pt x="180753" y="606056"/>
                    </a:lnTo>
                    <a:cubicBezTo>
                      <a:pt x="219542" y="599591"/>
                      <a:pt x="245530" y="607964"/>
                      <a:pt x="265814" y="574158"/>
                    </a:cubicBezTo>
                    <a:cubicBezTo>
                      <a:pt x="271580" y="564548"/>
                      <a:pt x="273926" y="553181"/>
                      <a:pt x="276446" y="542261"/>
                    </a:cubicBezTo>
                    <a:cubicBezTo>
                      <a:pt x="284573" y="507043"/>
                      <a:pt x="297711" y="435935"/>
                      <a:pt x="297711" y="435935"/>
                    </a:cubicBezTo>
                    <a:cubicBezTo>
                      <a:pt x="301255" y="365051"/>
                      <a:pt x="295648" y="293111"/>
                      <a:pt x="308344" y="223284"/>
                    </a:cubicBezTo>
                    <a:cubicBezTo>
                      <a:pt x="310630" y="210712"/>
                      <a:pt x="331205" y="211055"/>
                      <a:pt x="340241" y="202019"/>
                    </a:cubicBezTo>
                    <a:cubicBezTo>
                      <a:pt x="349277" y="192983"/>
                      <a:pt x="354418" y="180754"/>
                      <a:pt x="361507" y="170121"/>
                    </a:cubicBezTo>
                    <a:cubicBezTo>
                      <a:pt x="385809" y="97211"/>
                      <a:pt x="357112" y="187701"/>
                      <a:pt x="382772" y="85061"/>
                    </a:cubicBezTo>
                    <a:cubicBezTo>
                      <a:pt x="385490" y="74188"/>
                      <a:pt x="390686" y="64036"/>
                      <a:pt x="393404" y="53163"/>
                    </a:cubicBezTo>
                    <a:cubicBezTo>
                      <a:pt x="397787" y="35631"/>
                      <a:pt x="404037" y="0"/>
                      <a:pt x="404037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 bwMode="auto">
              <a:xfrm>
                <a:off x="4231758" y="1403498"/>
                <a:ext cx="183418" cy="404037"/>
              </a:xfrm>
              <a:custGeom>
                <a:avLst/>
                <a:gdLst>
                  <a:gd name="connsiteX0" fmla="*/ 0 w 183418"/>
                  <a:gd name="connsiteY0" fmla="*/ 404037 h 404037"/>
                  <a:gd name="connsiteX1" fmla="*/ 53163 w 183418"/>
                  <a:gd name="connsiteY1" fmla="*/ 393404 h 404037"/>
                  <a:gd name="connsiteX2" fmla="*/ 95693 w 183418"/>
                  <a:gd name="connsiteY2" fmla="*/ 361507 h 404037"/>
                  <a:gd name="connsiteX3" fmla="*/ 127591 w 183418"/>
                  <a:gd name="connsiteY3" fmla="*/ 340242 h 404037"/>
                  <a:gd name="connsiteX4" fmla="*/ 148856 w 183418"/>
                  <a:gd name="connsiteY4" fmla="*/ 244549 h 404037"/>
                  <a:gd name="connsiteX5" fmla="*/ 159489 w 183418"/>
                  <a:gd name="connsiteY5" fmla="*/ 212651 h 404037"/>
                  <a:gd name="connsiteX6" fmla="*/ 180754 w 183418"/>
                  <a:gd name="connsiteY6" fmla="*/ 180753 h 404037"/>
                  <a:gd name="connsiteX7" fmla="*/ 180754 w 183418"/>
                  <a:gd name="connsiteY7" fmla="*/ 0 h 40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18" h="404037">
                    <a:moveTo>
                      <a:pt x="0" y="404037"/>
                    </a:moveTo>
                    <a:cubicBezTo>
                      <a:pt x="17721" y="400493"/>
                      <a:pt x="36649" y="400744"/>
                      <a:pt x="53163" y="393404"/>
                    </a:cubicBezTo>
                    <a:cubicBezTo>
                      <a:pt x="69356" y="386207"/>
                      <a:pt x="81273" y="371807"/>
                      <a:pt x="95693" y="361507"/>
                    </a:cubicBezTo>
                    <a:cubicBezTo>
                      <a:pt x="106092" y="354080"/>
                      <a:pt x="116958" y="347330"/>
                      <a:pt x="127591" y="340242"/>
                    </a:cubicBezTo>
                    <a:cubicBezTo>
                      <a:pt x="134901" y="303691"/>
                      <a:pt x="138843" y="279592"/>
                      <a:pt x="148856" y="244549"/>
                    </a:cubicBezTo>
                    <a:cubicBezTo>
                      <a:pt x="151935" y="233772"/>
                      <a:pt x="154477" y="222676"/>
                      <a:pt x="159489" y="212651"/>
                    </a:cubicBezTo>
                    <a:cubicBezTo>
                      <a:pt x="165204" y="201221"/>
                      <a:pt x="179482" y="193468"/>
                      <a:pt x="180754" y="180753"/>
                    </a:cubicBezTo>
                    <a:cubicBezTo>
                      <a:pt x="186749" y="120801"/>
                      <a:pt x="180754" y="60251"/>
                      <a:pt x="18075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945219" y="1860698"/>
                <a:ext cx="489097" cy="729836"/>
              </a:xfrm>
              <a:custGeom>
                <a:avLst/>
                <a:gdLst>
                  <a:gd name="connsiteX0" fmla="*/ 489097 w 489097"/>
                  <a:gd name="connsiteY0" fmla="*/ 712381 h 729836"/>
                  <a:gd name="connsiteX1" fmla="*/ 191386 w 489097"/>
                  <a:gd name="connsiteY1" fmla="*/ 712381 h 729836"/>
                  <a:gd name="connsiteX2" fmla="*/ 138223 w 489097"/>
                  <a:gd name="connsiteY2" fmla="*/ 691116 h 729836"/>
                  <a:gd name="connsiteX3" fmla="*/ 106325 w 489097"/>
                  <a:gd name="connsiteY3" fmla="*/ 659218 h 729836"/>
                  <a:gd name="connsiteX4" fmla="*/ 74428 w 489097"/>
                  <a:gd name="connsiteY4" fmla="*/ 637953 h 729836"/>
                  <a:gd name="connsiteX5" fmla="*/ 21265 w 489097"/>
                  <a:gd name="connsiteY5" fmla="*/ 584790 h 729836"/>
                  <a:gd name="connsiteX6" fmla="*/ 0 w 489097"/>
                  <a:gd name="connsiteY6" fmla="*/ 435935 h 729836"/>
                  <a:gd name="connsiteX7" fmla="*/ 10632 w 489097"/>
                  <a:gd name="connsiteY7" fmla="*/ 329609 h 729836"/>
                  <a:gd name="connsiteX8" fmla="*/ 21265 w 489097"/>
                  <a:gd name="connsiteY8" fmla="*/ 297711 h 729836"/>
                  <a:gd name="connsiteX9" fmla="*/ 10632 w 489097"/>
                  <a:gd name="connsiteY9" fmla="*/ 191386 h 729836"/>
                  <a:gd name="connsiteX10" fmla="*/ 42530 w 489097"/>
                  <a:gd name="connsiteY10" fmla="*/ 170121 h 729836"/>
                  <a:gd name="connsiteX11" fmla="*/ 106325 w 489097"/>
                  <a:gd name="connsiteY11" fmla="*/ 159488 h 729836"/>
                  <a:gd name="connsiteX12" fmla="*/ 233916 w 489097"/>
                  <a:gd name="connsiteY12" fmla="*/ 138223 h 729836"/>
                  <a:gd name="connsiteX13" fmla="*/ 223283 w 489097"/>
                  <a:gd name="connsiteY13" fmla="*/ 106325 h 729836"/>
                  <a:gd name="connsiteX14" fmla="*/ 180753 w 489097"/>
                  <a:gd name="connsiteY14" fmla="*/ 74428 h 729836"/>
                  <a:gd name="connsiteX15" fmla="*/ 159488 w 489097"/>
                  <a:gd name="connsiteY15" fmla="*/ 53162 h 729836"/>
                  <a:gd name="connsiteX16" fmla="*/ 138223 w 489097"/>
                  <a:gd name="connsiteY16" fmla="*/ 21265 h 729836"/>
                  <a:gd name="connsiteX17" fmla="*/ 106325 w 489097"/>
                  <a:gd name="connsiteY17" fmla="*/ 0 h 729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9097" h="729836">
                    <a:moveTo>
                      <a:pt x="489097" y="712381"/>
                    </a:moveTo>
                    <a:cubicBezTo>
                      <a:pt x="367981" y="736605"/>
                      <a:pt x="399559" y="734685"/>
                      <a:pt x="191386" y="712381"/>
                    </a:cubicBezTo>
                    <a:cubicBezTo>
                      <a:pt x="172409" y="710348"/>
                      <a:pt x="155944" y="698204"/>
                      <a:pt x="138223" y="691116"/>
                    </a:cubicBezTo>
                    <a:cubicBezTo>
                      <a:pt x="127590" y="680483"/>
                      <a:pt x="117877" y="668844"/>
                      <a:pt x="106325" y="659218"/>
                    </a:cubicBezTo>
                    <a:cubicBezTo>
                      <a:pt x="96508" y="651037"/>
                      <a:pt x="84045" y="646368"/>
                      <a:pt x="74428" y="637953"/>
                    </a:cubicBezTo>
                    <a:cubicBezTo>
                      <a:pt x="55568" y="621450"/>
                      <a:pt x="21265" y="584790"/>
                      <a:pt x="21265" y="584790"/>
                    </a:cubicBezTo>
                    <a:cubicBezTo>
                      <a:pt x="11448" y="535707"/>
                      <a:pt x="0" y="486455"/>
                      <a:pt x="0" y="435935"/>
                    </a:cubicBezTo>
                    <a:cubicBezTo>
                      <a:pt x="0" y="400316"/>
                      <a:pt x="5216" y="364814"/>
                      <a:pt x="10632" y="329609"/>
                    </a:cubicBezTo>
                    <a:cubicBezTo>
                      <a:pt x="12336" y="318531"/>
                      <a:pt x="17721" y="308344"/>
                      <a:pt x="21265" y="297711"/>
                    </a:cubicBezTo>
                    <a:cubicBezTo>
                      <a:pt x="17721" y="262269"/>
                      <a:pt x="4776" y="226520"/>
                      <a:pt x="10632" y="191386"/>
                    </a:cubicBezTo>
                    <a:cubicBezTo>
                      <a:pt x="12733" y="178781"/>
                      <a:pt x="30407" y="174162"/>
                      <a:pt x="42530" y="170121"/>
                    </a:cubicBezTo>
                    <a:cubicBezTo>
                      <a:pt x="62982" y="163304"/>
                      <a:pt x="85114" y="163345"/>
                      <a:pt x="106325" y="159488"/>
                    </a:cubicBezTo>
                    <a:cubicBezTo>
                      <a:pt x="220325" y="138760"/>
                      <a:pt x="91311" y="158594"/>
                      <a:pt x="233916" y="138223"/>
                    </a:cubicBezTo>
                    <a:cubicBezTo>
                      <a:pt x="230372" y="127590"/>
                      <a:pt x="230458" y="114935"/>
                      <a:pt x="223283" y="106325"/>
                    </a:cubicBezTo>
                    <a:cubicBezTo>
                      <a:pt x="211938" y="92712"/>
                      <a:pt x="194366" y="85773"/>
                      <a:pt x="180753" y="74428"/>
                    </a:cubicBezTo>
                    <a:cubicBezTo>
                      <a:pt x="173052" y="68010"/>
                      <a:pt x="165750" y="60990"/>
                      <a:pt x="159488" y="53162"/>
                    </a:cubicBezTo>
                    <a:cubicBezTo>
                      <a:pt x="151505" y="43184"/>
                      <a:pt x="147259" y="30301"/>
                      <a:pt x="138223" y="21265"/>
                    </a:cubicBezTo>
                    <a:cubicBezTo>
                      <a:pt x="129187" y="12229"/>
                      <a:pt x="106325" y="0"/>
                      <a:pt x="106325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 bwMode="auto">
              <a:xfrm>
                <a:off x="3359888" y="1477926"/>
                <a:ext cx="223284" cy="318976"/>
              </a:xfrm>
              <a:custGeom>
                <a:avLst/>
                <a:gdLst>
                  <a:gd name="connsiteX0" fmla="*/ 0 w 223284"/>
                  <a:gd name="connsiteY0" fmla="*/ 318976 h 318976"/>
                  <a:gd name="connsiteX1" fmla="*/ 53163 w 223284"/>
                  <a:gd name="connsiteY1" fmla="*/ 287079 h 318976"/>
                  <a:gd name="connsiteX2" fmla="*/ 116959 w 223284"/>
                  <a:gd name="connsiteY2" fmla="*/ 255181 h 318976"/>
                  <a:gd name="connsiteX3" fmla="*/ 148856 w 223284"/>
                  <a:gd name="connsiteY3" fmla="*/ 74427 h 318976"/>
                  <a:gd name="connsiteX4" fmla="*/ 191386 w 223284"/>
                  <a:gd name="connsiteY4" fmla="*/ 42530 h 318976"/>
                  <a:gd name="connsiteX5" fmla="*/ 223284 w 223284"/>
                  <a:gd name="connsiteY5" fmla="*/ 0 h 31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3284" h="318976">
                    <a:moveTo>
                      <a:pt x="0" y="318976"/>
                    </a:moveTo>
                    <a:cubicBezTo>
                      <a:pt x="17721" y="308344"/>
                      <a:pt x="34679" y="296321"/>
                      <a:pt x="53163" y="287079"/>
                    </a:cubicBezTo>
                    <a:cubicBezTo>
                      <a:pt x="141202" y="243060"/>
                      <a:pt x="25548" y="316121"/>
                      <a:pt x="116959" y="255181"/>
                    </a:cubicBezTo>
                    <a:cubicBezTo>
                      <a:pt x="182360" y="157078"/>
                      <a:pt x="72915" y="332628"/>
                      <a:pt x="148856" y="74427"/>
                    </a:cubicBezTo>
                    <a:cubicBezTo>
                      <a:pt x="153856" y="57426"/>
                      <a:pt x="177772" y="53874"/>
                      <a:pt x="191386" y="42530"/>
                    </a:cubicBezTo>
                    <a:cubicBezTo>
                      <a:pt x="214418" y="23337"/>
                      <a:pt x="211203" y="24164"/>
                      <a:pt x="22328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>
                <a:off x="3221665" y="1850065"/>
                <a:ext cx="297712" cy="425302"/>
              </a:xfrm>
              <a:custGeom>
                <a:avLst/>
                <a:gdLst>
                  <a:gd name="connsiteX0" fmla="*/ 297712 w 297712"/>
                  <a:gd name="connsiteY0" fmla="*/ 425302 h 425302"/>
                  <a:gd name="connsiteX1" fmla="*/ 223284 w 297712"/>
                  <a:gd name="connsiteY1" fmla="*/ 414670 h 425302"/>
                  <a:gd name="connsiteX2" fmla="*/ 159488 w 297712"/>
                  <a:gd name="connsiteY2" fmla="*/ 393405 h 425302"/>
                  <a:gd name="connsiteX3" fmla="*/ 138223 w 297712"/>
                  <a:gd name="connsiteY3" fmla="*/ 138223 h 425302"/>
                  <a:gd name="connsiteX4" fmla="*/ 116958 w 297712"/>
                  <a:gd name="connsiteY4" fmla="*/ 106326 h 425302"/>
                  <a:gd name="connsiteX5" fmla="*/ 85061 w 297712"/>
                  <a:gd name="connsiteY5" fmla="*/ 85061 h 425302"/>
                  <a:gd name="connsiteX6" fmla="*/ 31898 w 297712"/>
                  <a:gd name="connsiteY6" fmla="*/ 42530 h 425302"/>
                  <a:gd name="connsiteX7" fmla="*/ 0 w 297712"/>
                  <a:gd name="connsiteY7" fmla="*/ 0 h 42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7712" h="425302">
                    <a:moveTo>
                      <a:pt x="297712" y="425302"/>
                    </a:moveTo>
                    <a:cubicBezTo>
                      <a:pt x="272903" y="421758"/>
                      <a:pt x="247703" y="420305"/>
                      <a:pt x="223284" y="414670"/>
                    </a:cubicBezTo>
                    <a:cubicBezTo>
                      <a:pt x="201442" y="409630"/>
                      <a:pt x="159488" y="393405"/>
                      <a:pt x="159488" y="393405"/>
                    </a:cubicBezTo>
                    <a:cubicBezTo>
                      <a:pt x="120928" y="277717"/>
                      <a:pt x="178421" y="459803"/>
                      <a:pt x="138223" y="138223"/>
                    </a:cubicBezTo>
                    <a:cubicBezTo>
                      <a:pt x="136638" y="125543"/>
                      <a:pt x="125994" y="115362"/>
                      <a:pt x="116958" y="106326"/>
                    </a:cubicBezTo>
                    <a:cubicBezTo>
                      <a:pt x="107922" y="97290"/>
                      <a:pt x="95039" y="93044"/>
                      <a:pt x="85061" y="85061"/>
                    </a:cubicBezTo>
                    <a:cubicBezTo>
                      <a:pt x="9309" y="24459"/>
                      <a:pt x="130070" y="107979"/>
                      <a:pt x="31898" y="42530"/>
                    </a:cubicBezTo>
                    <a:cubicBezTo>
                      <a:pt x="7853" y="6462"/>
                      <a:pt x="19669" y="19669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1" name="Freeform 140"/>
              <p:cNvSpPr/>
              <p:nvPr/>
            </p:nvSpPr>
            <p:spPr bwMode="auto">
              <a:xfrm>
                <a:off x="3848986" y="2902688"/>
                <a:ext cx="394250" cy="425347"/>
              </a:xfrm>
              <a:custGeom>
                <a:avLst/>
                <a:gdLst>
                  <a:gd name="connsiteX0" fmla="*/ 0 w 394250"/>
                  <a:gd name="connsiteY0" fmla="*/ 393405 h 425347"/>
                  <a:gd name="connsiteX1" fmla="*/ 159488 w 394250"/>
                  <a:gd name="connsiteY1" fmla="*/ 414670 h 425347"/>
                  <a:gd name="connsiteX2" fmla="*/ 191386 w 394250"/>
                  <a:gd name="connsiteY2" fmla="*/ 404038 h 425347"/>
                  <a:gd name="connsiteX3" fmla="*/ 212651 w 394250"/>
                  <a:gd name="connsiteY3" fmla="*/ 276447 h 425347"/>
                  <a:gd name="connsiteX4" fmla="*/ 223284 w 394250"/>
                  <a:gd name="connsiteY4" fmla="*/ 244549 h 425347"/>
                  <a:gd name="connsiteX5" fmla="*/ 287079 w 394250"/>
                  <a:gd name="connsiteY5" fmla="*/ 212652 h 425347"/>
                  <a:gd name="connsiteX6" fmla="*/ 372140 w 394250"/>
                  <a:gd name="connsiteY6" fmla="*/ 170121 h 425347"/>
                  <a:gd name="connsiteX7" fmla="*/ 393405 w 394250"/>
                  <a:gd name="connsiteY7" fmla="*/ 74428 h 425347"/>
                  <a:gd name="connsiteX8" fmla="*/ 393405 w 394250"/>
                  <a:gd name="connsiteY8" fmla="*/ 0 h 42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250" h="425347">
                    <a:moveTo>
                      <a:pt x="0" y="393405"/>
                    </a:moveTo>
                    <a:cubicBezTo>
                      <a:pt x="101025" y="427080"/>
                      <a:pt x="72222" y="434062"/>
                      <a:pt x="159488" y="414670"/>
                    </a:cubicBezTo>
                    <a:cubicBezTo>
                      <a:pt x="170429" y="412239"/>
                      <a:pt x="180753" y="407582"/>
                      <a:pt x="191386" y="404038"/>
                    </a:cubicBezTo>
                    <a:cubicBezTo>
                      <a:pt x="216314" y="329257"/>
                      <a:pt x="188911" y="418890"/>
                      <a:pt x="212651" y="276447"/>
                    </a:cubicBezTo>
                    <a:cubicBezTo>
                      <a:pt x="214494" y="265392"/>
                      <a:pt x="216283" y="253301"/>
                      <a:pt x="223284" y="244549"/>
                    </a:cubicBezTo>
                    <a:cubicBezTo>
                      <a:pt x="239416" y="224383"/>
                      <a:pt x="265064" y="220908"/>
                      <a:pt x="287079" y="212652"/>
                    </a:cubicBezTo>
                    <a:cubicBezTo>
                      <a:pt x="346530" y="190358"/>
                      <a:pt x="328095" y="199484"/>
                      <a:pt x="372140" y="170121"/>
                    </a:cubicBezTo>
                    <a:cubicBezTo>
                      <a:pt x="385049" y="131392"/>
                      <a:pt x="389662" y="123079"/>
                      <a:pt x="393405" y="74428"/>
                    </a:cubicBezTo>
                    <a:cubicBezTo>
                      <a:pt x="395308" y="49692"/>
                      <a:pt x="393405" y="24809"/>
                      <a:pt x="393405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2" name="Freeform 141"/>
              <p:cNvSpPr/>
              <p:nvPr/>
            </p:nvSpPr>
            <p:spPr bwMode="auto">
              <a:xfrm>
                <a:off x="4029740" y="2764465"/>
                <a:ext cx="138223" cy="340242"/>
              </a:xfrm>
              <a:custGeom>
                <a:avLst/>
                <a:gdLst>
                  <a:gd name="connsiteX0" fmla="*/ 138223 w 138223"/>
                  <a:gd name="connsiteY0" fmla="*/ 340242 h 340242"/>
                  <a:gd name="connsiteX1" fmla="*/ 85060 w 138223"/>
                  <a:gd name="connsiteY1" fmla="*/ 297712 h 340242"/>
                  <a:gd name="connsiteX2" fmla="*/ 53162 w 138223"/>
                  <a:gd name="connsiteY2" fmla="*/ 276447 h 340242"/>
                  <a:gd name="connsiteX3" fmla="*/ 42530 w 138223"/>
                  <a:gd name="connsiteY3" fmla="*/ 244549 h 340242"/>
                  <a:gd name="connsiteX4" fmla="*/ 31897 w 138223"/>
                  <a:gd name="connsiteY4" fmla="*/ 74428 h 340242"/>
                  <a:gd name="connsiteX5" fmla="*/ 21265 w 138223"/>
                  <a:gd name="connsiteY5" fmla="*/ 31898 h 340242"/>
                  <a:gd name="connsiteX6" fmla="*/ 0 w 138223"/>
                  <a:gd name="connsiteY6" fmla="*/ 0 h 34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223" h="340242">
                    <a:moveTo>
                      <a:pt x="138223" y="340242"/>
                    </a:moveTo>
                    <a:cubicBezTo>
                      <a:pt x="120502" y="326065"/>
                      <a:pt x="103215" y="311328"/>
                      <a:pt x="85060" y="297712"/>
                    </a:cubicBezTo>
                    <a:cubicBezTo>
                      <a:pt x="74837" y="290045"/>
                      <a:pt x="61145" y="286426"/>
                      <a:pt x="53162" y="276447"/>
                    </a:cubicBezTo>
                    <a:cubicBezTo>
                      <a:pt x="46161" y="267695"/>
                      <a:pt x="46074" y="255182"/>
                      <a:pt x="42530" y="244549"/>
                    </a:cubicBezTo>
                    <a:cubicBezTo>
                      <a:pt x="38986" y="187842"/>
                      <a:pt x="37551" y="130964"/>
                      <a:pt x="31897" y="74428"/>
                    </a:cubicBezTo>
                    <a:cubicBezTo>
                      <a:pt x="30443" y="59888"/>
                      <a:pt x="27021" y="45329"/>
                      <a:pt x="21265" y="31898"/>
                    </a:cubicBezTo>
                    <a:cubicBezTo>
                      <a:pt x="16231" y="20152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3" name="Freeform 142"/>
              <p:cNvSpPr/>
              <p:nvPr/>
            </p:nvSpPr>
            <p:spPr bwMode="auto">
              <a:xfrm>
                <a:off x="4082902" y="2679405"/>
                <a:ext cx="170122" cy="191386"/>
              </a:xfrm>
              <a:custGeom>
                <a:avLst/>
                <a:gdLst>
                  <a:gd name="connsiteX0" fmla="*/ 0 w 170122"/>
                  <a:gd name="connsiteY0" fmla="*/ 191386 h 191386"/>
                  <a:gd name="connsiteX1" fmla="*/ 95693 w 170122"/>
                  <a:gd name="connsiteY1" fmla="*/ 180753 h 191386"/>
                  <a:gd name="connsiteX2" fmla="*/ 138224 w 170122"/>
                  <a:gd name="connsiteY2" fmla="*/ 170121 h 191386"/>
                  <a:gd name="connsiteX3" fmla="*/ 159489 w 170122"/>
                  <a:gd name="connsiteY3" fmla="*/ 106325 h 191386"/>
                  <a:gd name="connsiteX4" fmla="*/ 170121 w 170122"/>
                  <a:gd name="connsiteY4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122" h="191386">
                    <a:moveTo>
                      <a:pt x="0" y="191386"/>
                    </a:moveTo>
                    <a:cubicBezTo>
                      <a:pt x="31898" y="187842"/>
                      <a:pt x="63972" y="185633"/>
                      <a:pt x="95693" y="180753"/>
                    </a:cubicBezTo>
                    <a:cubicBezTo>
                      <a:pt x="110136" y="178531"/>
                      <a:pt x="128714" y="181216"/>
                      <a:pt x="138224" y="170121"/>
                    </a:cubicBezTo>
                    <a:cubicBezTo>
                      <a:pt x="152812" y="153102"/>
                      <a:pt x="159489" y="106325"/>
                      <a:pt x="159489" y="106325"/>
                    </a:cubicBezTo>
                    <a:cubicBezTo>
                      <a:pt x="170512" y="7110"/>
                      <a:pt x="170121" y="42726"/>
                      <a:pt x="17012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4" name="Freeform 143"/>
              <p:cNvSpPr/>
              <p:nvPr/>
            </p:nvSpPr>
            <p:spPr bwMode="auto">
              <a:xfrm>
                <a:off x="4189228" y="1786270"/>
                <a:ext cx="277337" cy="340242"/>
              </a:xfrm>
              <a:custGeom>
                <a:avLst/>
                <a:gdLst>
                  <a:gd name="connsiteX0" fmla="*/ 0 w 277337"/>
                  <a:gd name="connsiteY0" fmla="*/ 340242 h 340242"/>
                  <a:gd name="connsiteX1" fmla="*/ 74428 w 277337"/>
                  <a:gd name="connsiteY1" fmla="*/ 329609 h 340242"/>
                  <a:gd name="connsiteX2" fmla="*/ 191386 w 277337"/>
                  <a:gd name="connsiteY2" fmla="*/ 297711 h 340242"/>
                  <a:gd name="connsiteX3" fmla="*/ 202019 w 277337"/>
                  <a:gd name="connsiteY3" fmla="*/ 265814 h 340242"/>
                  <a:gd name="connsiteX4" fmla="*/ 212651 w 277337"/>
                  <a:gd name="connsiteY4" fmla="*/ 138223 h 340242"/>
                  <a:gd name="connsiteX5" fmla="*/ 244549 w 277337"/>
                  <a:gd name="connsiteY5" fmla="*/ 116958 h 340242"/>
                  <a:gd name="connsiteX6" fmla="*/ 276446 w 277337"/>
                  <a:gd name="connsiteY6" fmla="*/ 42530 h 340242"/>
                  <a:gd name="connsiteX7" fmla="*/ 276446 w 277337"/>
                  <a:gd name="connsiteY7" fmla="*/ 0 h 34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337" h="340242">
                    <a:moveTo>
                      <a:pt x="0" y="340242"/>
                    </a:moveTo>
                    <a:lnTo>
                      <a:pt x="74428" y="329609"/>
                    </a:lnTo>
                    <a:cubicBezTo>
                      <a:pt x="181762" y="316192"/>
                      <a:pt x="146904" y="342195"/>
                      <a:pt x="191386" y="297711"/>
                    </a:cubicBezTo>
                    <a:cubicBezTo>
                      <a:pt x="194930" y="287079"/>
                      <a:pt x="200538" y="276923"/>
                      <a:pt x="202019" y="265814"/>
                    </a:cubicBezTo>
                    <a:cubicBezTo>
                      <a:pt x="207659" y="223511"/>
                      <a:pt x="200927" y="179259"/>
                      <a:pt x="212651" y="138223"/>
                    </a:cubicBezTo>
                    <a:cubicBezTo>
                      <a:pt x="216162" y="125936"/>
                      <a:pt x="233916" y="124046"/>
                      <a:pt x="244549" y="116958"/>
                    </a:cubicBezTo>
                    <a:cubicBezTo>
                      <a:pt x="253128" y="99800"/>
                      <a:pt x="273317" y="64435"/>
                      <a:pt x="276446" y="42530"/>
                    </a:cubicBezTo>
                    <a:cubicBezTo>
                      <a:pt x="278451" y="28496"/>
                      <a:pt x="276446" y="14177"/>
                      <a:pt x="276446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 bwMode="auto">
              <a:xfrm>
                <a:off x="4242391" y="1594884"/>
                <a:ext cx="170121" cy="372139"/>
              </a:xfrm>
              <a:custGeom>
                <a:avLst/>
                <a:gdLst>
                  <a:gd name="connsiteX0" fmla="*/ 170121 w 170121"/>
                  <a:gd name="connsiteY0" fmla="*/ 372139 h 372139"/>
                  <a:gd name="connsiteX1" fmla="*/ 116958 w 170121"/>
                  <a:gd name="connsiteY1" fmla="*/ 340242 h 372139"/>
                  <a:gd name="connsiteX2" fmla="*/ 74428 w 170121"/>
                  <a:gd name="connsiteY2" fmla="*/ 318976 h 372139"/>
                  <a:gd name="connsiteX3" fmla="*/ 53162 w 170121"/>
                  <a:gd name="connsiteY3" fmla="*/ 297711 h 372139"/>
                  <a:gd name="connsiteX4" fmla="*/ 31897 w 170121"/>
                  <a:gd name="connsiteY4" fmla="*/ 233916 h 372139"/>
                  <a:gd name="connsiteX5" fmla="*/ 21265 w 170121"/>
                  <a:gd name="connsiteY5" fmla="*/ 202018 h 372139"/>
                  <a:gd name="connsiteX6" fmla="*/ 10632 w 170121"/>
                  <a:gd name="connsiteY6" fmla="*/ 31897 h 372139"/>
                  <a:gd name="connsiteX7" fmla="*/ 0 w 170121"/>
                  <a:gd name="connsiteY7" fmla="*/ 0 h 37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121" h="372139">
                    <a:moveTo>
                      <a:pt x="170121" y="372139"/>
                    </a:moveTo>
                    <a:cubicBezTo>
                      <a:pt x="152400" y="361507"/>
                      <a:pt x="135023" y="350278"/>
                      <a:pt x="116958" y="340242"/>
                    </a:cubicBezTo>
                    <a:cubicBezTo>
                      <a:pt x="103102" y="332544"/>
                      <a:pt x="87616" y="327768"/>
                      <a:pt x="74428" y="318976"/>
                    </a:cubicBezTo>
                    <a:cubicBezTo>
                      <a:pt x="66087" y="313415"/>
                      <a:pt x="60251" y="304799"/>
                      <a:pt x="53162" y="297711"/>
                    </a:cubicBezTo>
                    <a:lnTo>
                      <a:pt x="31897" y="233916"/>
                    </a:lnTo>
                    <a:lnTo>
                      <a:pt x="21265" y="202018"/>
                    </a:lnTo>
                    <a:cubicBezTo>
                      <a:pt x="17721" y="145311"/>
                      <a:pt x="16580" y="88402"/>
                      <a:pt x="10632" y="31897"/>
                    </a:cubicBezTo>
                    <a:cubicBezTo>
                      <a:pt x="9459" y="20751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6" name="Freeform 145"/>
              <p:cNvSpPr/>
              <p:nvPr/>
            </p:nvSpPr>
            <p:spPr bwMode="auto">
              <a:xfrm>
                <a:off x="3625702" y="1956391"/>
                <a:ext cx="148856" cy="467832"/>
              </a:xfrm>
              <a:custGeom>
                <a:avLst/>
                <a:gdLst>
                  <a:gd name="connsiteX0" fmla="*/ 0 w 148856"/>
                  <a:gd name="connsiteY0" fmla="*/ 467832 h 467832"/>
                  <a:gd name="connsiteX1" fmla="*/ 85061 w 148856"/>
                  <a:gd name="connsiteY1" fmla="*/ 382772 h 467832"/>
                  <a:gd name="connsiteX2" fmla="*/ 74428 w 148856"/>
                  <a:gd name="connsiteY2" fmla="*/ 276446 h 467832"/>
                  <a:gd name="connsiteX3" fmla="*/ 31898 w 148856"/>
                  <a:gd name="connsiteY3" fmla="*/ 212651 h 467832"/>
                  <a:gd name="connsiteX4" fmla="*/ 74428 w 148856"/>
                  <a:gd name="connsiteY4" fmla="*/ 138223 h 467832"/>
                  <a:gd name="connsiteX5" fmla="*/ 138224 w 148856"/>
                  <a:gd name="connsiteY5" fmla="*/ 74428 h 467832"/>
                  <a:gd name="connsiteX6" fmla="*/ 148856 w 148856"/>
                  <a:gd name="connsiteY6" fmla="*/ 42530 h 467832"/>
                  <a:gd name="connsiteX7" fmla="*/ 127591 w 148856"/>
                  <a:gd name="connsiteY7" fmla="*/ 0 h 46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56" h="467832">
                    <a:moveTo>
                      <a:pt x="0" y="467832"/>
                    </a:moveTo>
                    <a:cubicBezTo>
                      <a:pt x="28354" y="439479"/>
                      <a:pt x="89051" y="422671"/>
                      <a:pt x="85061" y="382772"/>
                    </a:cubicBezTo>
                    <a:cubicBezTo>
                      <a:pt x="81517" y="347330"/>
                      <a:pt x="85052" y="310443"/>
                      <a:pt x="74428" y="276446"/>
                    </a:cubicBezTo>
                    <a:cubicBezTo>
                      <a:pt x="66805" y="252052"/>
                      <a:pt x="31898" y="212651"/>
                      <a:pt x="31898" y="212651"/>
                    </a:cubicBezTo>
                    <a:cubicBezTo>
                      <a:pt x="48625" y="129019"/>
                      <a:pt x="24957" y="182197"/>
                      <a:pt x="74428" y="138223"/>
                    </a:cubicBezTo>
                    <a:cubicBezTo>
                      <a:pt x="96905" y="118243"/>
                      <a:pt x="138224" y="74428"/>
                      <a:pt x="138224" y="74428"/>
                    </a:cubicBezTo>
                    <a:cubicBezTo>
                      <a:pt x="141768" y="63795"/>
                      <a:pt x="148856" y="53738"/>
                      <a:pt x="148856" y="42530"/>
                    </a:cubicBezTo>
                    <a:cubicBezTo>
                      <a:pt x="148856" y="18093"/>
                      <a:pt x="140686" y="13094"/>
                      <a:pt x="12759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 bwMode="auto">
              <a:xfrm>
                <a:off x="4146698" y="2020186"/>
                <a:ext cx="373373" cy="435935"/>
              </a:xfrm>
              <a:custGeom>
                <a:avLst/>
                <a:gdLst>
                  <a:gd name="connsiteX0" fmla="*/ 0 w 373373"/>
                  <a:gd name="connsiteY0" fmla="*/ 435935 h 435935"/>
                  <a:gd name="connsiteX1" fmla="*/ 116958 w 373373"/>
                  <a:gd name="connsiteY1" fmla="*/ 404037 h 435935"/>
                  <a:gd name="connsiteX2" fmla="*/ 148855 w 373373"/>
                  <a:gd name="connsiteY2" fmla="*/ 393405 h 435935"/>
                  <a:gd name="connsiteX3" fmla="*/ 191386 w 373373"/>
                  <a:gd name="connsiteY3" fmla="*/ 340242 h 435935"/>
                  <a:gd name="connsiteX4" fmla="*/ 223283 w 373373"/>
                  <a:gd name="connsiteY4" fmla="*/ 276447 h 435935"/>
                  <a:gd name="connsiteX5" fmla="*/ 276446 w 373373"/>
                  <a:gd name="connsiteY5" fmla="*/ 233916 h 435935"/>
                  <a:gd name="connsiteX6" fmla="*/ 308344 w 373373"/>
                  <a:gd name="connsiteY6" fmla="*/ 223284 h 435935"/>
                  <a:gd name="connsiteX7" fmla="*/ 361507 w 373373"/>
                  <a:gd name="connsiteY7" fmla="*/ 148856 h 435935"/>
                  <a:gd name="connsiteX8" fmla="*/ 372139 w 373373"/>
                  <a:gd name="connsiteY8" fmla="*/ 116958 h 435935"/>
                  <a:gd name="connsiteX9" fmla="*/ 372139 w 373373"/>
                  <a:gd name="connsiteY9" fmla="*/ 0 h 43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3373" h="435935">
                    <a:moveTo>
                      <a:pt x="0" y="435935"/>
                    </a:moveTo>
                    <a:cubicBezTo>
                      <a:pt x="75143" y="420906"/>
                      <a:pt x="36017" y="431017"/>
                      <a:pt x="116958" y="404037"/>
                    </a:cubicBezTo>
                    <a:lnTo>
                      <a:pt x="148855" y="393405"/>
                    </a:lnTo>
                    <a:cubicBezTo>
                      <a:pt x="168636" y="373625"/>
                      <a:pt x="177973" y="367069"/>
                      <a:pt x="191386" y="340242"/>
                    </a:cubicBezTo>
                    <a:cubicBezTo>
                      <a:pt x="217589" y="287834"/>
                      <a:pt x="182655" y="327232"/>
                      <a:pt x="223283" y="276447"/>
                    </a:cubicBezTo>
                    <a:cubicBezTo>
                      <a:pt x="236469" y="259965"/>
                      <a:pt x="258025" y="243126"/>
                      <a:pt x="276446" y="233916"/>
                    </a:cubicBezTo>
                    <a:cubicBezTo>
                      <a:pt x="286471" y="228904"/>
                      <a:pt x="297711" y="226828"/>
                      <a:pt x="308344" y="223284"/>
                    </a:cubicBezTo>
                    <a:cubicBezTo>
                      <a:pt x="315571" y="213649"/>
                      <a:pt x="353732" y="164406"/>
                      <a:pt x="361507" y="148856"/>
                    </a:cubicBezTo>
                    <a:cubicBezTo>
                      <a:pt x="366519" y="138831"/>
                      <a:pt x="371341" y="128137"/>
                      <a:pt x="372139" y="116958"/>
                    </a:cubicBezTo>
                    <a:cubicBezTo>
                      <a:pt x="374916" y="78071"/>
                      <a:pt x="372139" y="38986"/>
                      <a:pt x="372139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 bwMode="auto">
              <a:xfrm>
                <a:off x="2498651" y="1828800"/>
                <a:ext cx="138223" cy="318977"/>
              </a:xfrm>
              <a:custGeom>
                <a:avLst/>
                <a:gdLst>
                  <a:gd name="connsiteX0" fmla="*/ 138223 w 138223"/>
                  <a:gd name="connsiteY0" fmla="*/ 318977 h 318977"/>
                  <a:gd name="connsiteX1" fmla="*/ 53163 w 138223"/>
                  <a:gd name="connsiteY1" fmla="*/ 297712 h 318977"/>
                  <a:gd name="connsiteX2" fmla="*/ 0 w 138223"/>
                  <a:gd name="connsiteY2" fmla="*/ 255181 h 318977"/>
                  <a:gd name="connsiteX3" fmla="*/ 21265 w 138223"/>
                  <a:gd name="connsiteY3" fmla="*/ 170121 h 318977"/>
                  <a:gd name="connsiteX4" fmla="*/ 53163 w 138223"/>
                  <a:gd name="connsiteY4" fmla="*/ 106326 h 318977"/>
                  <a:gd name="connsiteX5" fmla="*/ 42530 w 138223"/>
                  <a:gd name="connsiteY5" fmla="*/ 42530 h 318977"/>
                  <a:gd name="connsiteX6" fmla="*/ 31898 w 138223"/>
                  <a:gd name="connsiteY6" fmla="*/ 0 h 31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223" h="318977">
                    <a:moveTo>
                      <a:pt x="138223" y="318977"/>
                    </a:moveTo>
                    <a:cubicBezTo>
                      <a:pt x="118008" y="314934"/>
                      <a:pt x="74956" y="308608"/>
                      <a:pt x="53163" y="297712"/>
                    </a:cubicBezTo>
                    <a:cubicBezTo>
                      <a:pt x="26336" y="284299"/>
                      <a:pt x="19780" y="274962"/>
                      <a:pt x="0" y="255181"/>
                    </a:cubicBezTo>
                    <a:cubicBezTo>
                      <a:pt x="4043" y="234966"/>
                      <a:pt x="10369" y="191914"/>
                      <a:pt x="21265" y="170121"/>
                    </a:cubicBezTo>
                    <a:cubicBezTo>
                      <a:pt x="62492" y="87664"/>
                      <a:pt x="26433" y="186510"/>
                      <a:pt x="53163" y="106326"/>
                    </a:cubicBezTo>
                    <a:cubicBezTo>
                      <a:pt x="49619" y="85061"/>
                      <a:pt x="46758" y="63670"/>
                      <a:pt x="42530" y="42530"/>
                    </a:cubicBezTo>
                    <a:cubicBezTo>
                      <a:pt x="39664" y="28201"/>
                      <a:pt x="31898" y="0"/>
                      <a:pt x="31898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 bwMode="auto">
              <a:xfrm>
                <a:off x="2551460" y="2296633"/>
                <a:ext cx="159842" cy="148855"/>
              </a:xfrm>
              <a:custGeom>
                <a:avLst/>
                <a:gdLst>
                  <a:gd name="connsiteX0" fmla="*/ 159842 w 159842"/>
                  <a:gd name="connsiteY0" fmla="*/ 148855 h 148855"/>
                  <a:gd name="connsiteX1" fmla="*/ 106680 w 159842"/>
                  <a:gd name="connsiteY1" fmla="*/ 106325 h 148855"/>
                  <a:gd name="connsiteX2" fmla="*/ 42884 w 159842"/>
                  <a:gd name="connsiteY2" fmla="*/ 85060 h 148855"/>
                  <a:gd name="connsiteX3" fmla="*/ 10987 w 159842"/>
                  <a:gd name="connsiteY3" fmla="*/ 63795 h 148855"/>
                  <a:gd name="connsiteX4" fmla="*/ 354 w 159842"/>
                  <a:gd name="connsiteY4" fmla="*/ 0 h 14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842" h="148855">
                    <a:moveTo>
                      <a:pt x="159842" y="148855"/>
                    </a:moveTo>
                    <a:cubicBezTo>
                      <a:pt x="142121" y="134678"/>
                      <a:pt x="126603" y="117192"/>
                      <a:pt x="106680" y="106325"/>
                    </a:cubicBezTo>
                    <a:cubicBezTo>
                      <a:pt x="87001" y="95591"/>
                      <a:pt x="61535" y="97494"/>
                      <a:pt x="42884" y="85060"/>
                    </a:cubicBezTo>
                    <a:lnTo>
                      <a:pt x="10987" y="63795"/>
                    </a:lnTo>
                    <a:cubicBezTo>
                      <a:pt x="-3008" y="21810"/>
                      <a:pt x="354" y="43105"/>
                      <a:pt x="35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 bwMode="auto">
              <a:xfrm>
                <a:off x="2796363" y="2143841"/>
                <a:ext cx="203729" cy="429238"/>
              </a:xfrm>
              <a:custGeom>
                <a:avLst/>
                <a:gdLst>
                  <a:gd name="connsiteX0" fmla="*/ 0 w 203729"/>
                  <a:gd name="connsiteY0" fmla="*/ 429238 h 429238"/>
                  <a:gd name="connsiteX1" fmla="*/ 53163 w 203729"/>
                  <a:gd name="connsiteY1" fmla="*/ 354810 h 429238"/>
                  <a:gd name="connsiteX2" fmla="*/ 116958 w 203729"/>
                  <a:gd name="connsiteY2" fmla="*/ 312280 h 429238"/>
                  <a:gd name="connsiteX3" fmla="*/ 170121 w 203729"/>
                  <a:gd name="connsiteY3" fmla="*/ 301647 h 429238"/>
                  <a:gd name="connsiteX4" fmla="*/ 202018 w 203729"/>
                  <a:gd name="connsiteY4" fmla="*/ 280382 h 429238"/>
                  <a:gd name="connsiteX5" fmla="*/ 191386 w 203729"/>
                  <a:gd name="connsiteY5" fmla="*/ 163424 h 429238"/>
                  <a:gd name="connsiteX6" fmla="*/ 180753 w 203729"/>
                  <a:gd name="connsiteY6" fmla="*/ 131526 h 429238"/>
                  <a:gd name="connsiteX7" fmla="*/ 148856 w 203729"/>
                  <a:gd name="connsiteY7" fmla="*/ 110261 h 429238"/>
                  <a:gd name="connsiteX8" fmla="*/ 127590 w 203729"/>
                  <a:gd name="connsiteY8" fmla="*/ 46466 h 429238"/>
                  <a:gd name="connsiteX9" fmla="*/ 116958 w 203729"/>
                  <a:gd name="connsiteY9" fmla="*/ 3936 h 429238"/>
                  <a:gd name="connsiteX10" fmla="*/ 74428 w 203729"/>
                  <a:gd name="connsiteY10" fmla="*/ 393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729" h="429238">
                    <a:moveTo>
                      <a:pt x="0" y="429238"/>
                    </a:moveTo>
                    <a:cubicBezTo>
                      <a:pt x="16886" y="401093"/>
                      <a:pt x="27067" y="374382"/>
                      <a:pt x="53163" y="354810"/>
                    </a:cubicBezTo>
                    <a:cubicBezTo>
                      <a:pt x="73609" y="339476"/>
                      <a:pt x="91897" y="317292"/>
                      <a:pt x="116958" y="312280"/>
                    </a:cubicBezTo>
                    <a:lnTo>
                      <a:pt x="170121" y="301647"/>
                    </a:lnTo>
                    <a:cubicBezTo>
                      <a:pt x="180753" y="294559"/>
                      <a:pt x="200075" y="293012"/>
                      <a:pt x="202018" y="280382"/>
                    </a:cubicBezTo>
                    <a:cubicBezTo>
                      <a:pt x="207971" y="241690"/>
                      <a:pt x="196922" y="202177"/>
                      <a:pt x="191386" y="163424"/>
                    </a:cubicBezTo>
                    <a:cubicBezTo>
                      <a:pt x="189801" y="152329"/>
                      <a:pt x="187754" y="140278"/>
                      <a:pt x="180753" y="131526"/>
                    </a:cubicBezTo>
                    <a:cubicBezTo>
                      <a:pt x="172770" y="121548"/>
                      <a:pt x="159488" y="117349"/>
                      <a:pt x="148856" y="110261"/>
                    </a:cubicBezTo>
                    <a:cubicBezTo>
                      <a:pt x="141767" y="88996"/>
                      <a:pt x="133026" y="68212"/>
                      <a:pt x="127590" y="46466"/>
                    </a:cubicBezTo>
                    <a:cubicBezTo>
                      <a:pt x="124046" y="32289"/>
                      <a:pt x="128369" y="13065"/>
                      <a:pt x="116958" y="3936"/>
                    </a:cubicBezTo>
                    <a:cubicBezTo>
                      <a:pt x="105888" y="-4920"/>
                      <a:pt x="88605" y="3936"/>
                      <a:pt x="74428" y="3936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 bwMode="auto">
              <a:xfrm>
                <a:off x="2456121" y="1807535"/>
                <a:ext cx="85060" cy="159488"/>
              </a:xfrm>
              <a:custGeom>
                <a:avLst/>
                <a:gdLst>
                  <a:gd name="connsiteX0" fmla="*/ 85060 w 85060"/>
                  <a:gd name="connsiteY0" fmla="*/ 159488 h 159488"/>
                  <a:gd name="connsiteX1" fmla="*/ 0 w 85060"/>
                  <a:gd name="connsiteY1" fmla="*/ 53163 h 159488"/>
                  <a:gd name="connsiteX2" fmla="*/ 10632 w 85060"/>
                  <a:gd name="connsiteY2" fmla="*/ 0 h 15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60" h="159488">
                    <a:moveTo>
                      <a:pt x="85060" y="159488"/>
                    </a:moveTo>
                    <a:cubicBezTo>
                      <a:pt x="2707" y="77135"/>
                      <a:pt x="21727" y="118345"/>
                      <a:pt x="0" y="53163"/>
                    </a:cubicBezTo>
                    <a:cubicBezTo>
                      <a:pt x="12873" y="14540"/>
                      <a:pt x="10632" y="32473"/>
                      <a:pt x="1063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 bwMode="auto">
              <a:xfrm>
                <a:off x="2860158" y="3061416"/>
                <a:ext cx="542261" cy="75189"/>
              </a:xfrm>
              <a:custGeom>
                <a:avLst/>
                <a:gdLst>
                  <a:gd name="connsiteX0" fmla="*/ 542261 w 542261"/>
                  <a:gd name="connsiteY0" fmla="*/ 64556 h 75189"/>
                  <a:gd name="connsiteX1" fmla="*/ 382772 w 542261"/>
                  <a:gd name="connsiteY1" fmla="*/ 53924 h 75189"/>
                  <a:gd name="connsiteX2" fmla="*/ 350875 w 542261"/>
                  <a:gd name="connsiteY2" fmla="*/ 43291 h 75189"/>
                  <a:gd name="connsiteX3" fmla="*/ 308344 w 542261"/>
                  <a:gd name="connsiteY3" fmla="*/ 32658 h 75189"/>
                  <a:gd name="connsiteX4" fmla="*/ 244549 w 542261"/>
                  <a:gd name="connsiteY4" fmla="*/ 761 h 75189"/>
                  <a:gd name="connsiteX5" fmla="*/ 233916 w 542261"/>
                  <a:gd name="connsiteY5" fmla="*/ 32658 h 75189"/>
                  <a:gd name="connsiteX6" fmla="*/ 180754 w 542261"/>
                  <a:gd name="connsiteY6" fmla="*/ 75189 h 75189"/>
                  <a:gd name="connsiteX7" fmla="*/ 63795 w 542261"/>
                  <a:gd name="connsiteY7" fmla="*/ 64556 h 75189"/>
                  <a:gd name="connsiteX8" fmla="*/ 0 w 542261"/>
                  <a:gd name="connsiteY8" fmla="*/ 43291 h 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2261" h="75189">
                    <a:moveTo>
                      <a:pt x="542261" y="64556"/>
                    </a:moveTo>
                    <a:cubicBezTo>
                      <a:pt x="489098" y="61012"/>
                      <a:pt x="435727" y="59808"/>
                      <a:pt x="382772" y="53924"/>
                    </a:cubicBezTo>
                    <a:cubicBezTo>
                      <a:pt x="371633" y="52686"/>
                      <a:pt x="361651" y="46370"/>
                      <a:pt x="350875" y="43291"/>
                    </a:cubicBezTo>
                    <a:cubicBezTo>
                      <a:pt x="336824" y="39276"/>
                      <a:pt x="322521" y="36202"/>
                      <a:pt x="308344" y="32658"/>
                    </a:cubicBezTo>
                    <a:cubicBezTo>
                      <a:pt x="302971" y="29076"/>
                      <a:pt x="257128" y="-5528"/>
                      <a:pt x="244549" y="761"/>
                    </a:cubicBezTo>
                    <a:cubicBezTo>
                      <a:pt x="234525" y="5773"/>
                      <a:pt x="239682" y="23048"/>
                      <a:pt x="233916" y="32658"/>
                    </a:cubicBezTo>
                    <a:cubicBezTo>
                      <a:pt x="223814" y="49494"/>
                      <a:pt x="195244" y="65529"/>
                      <a:pt x="180754" y="75189"/>
                    </a:cubicBezTo>
                    <a:cubicBezTo>
                      <a:pt x="141768" y="71645"/>
                      <a:pt x="102346" y="71359"/>
                      <a:pt x="63795" y="64556"/>
                    </a:cubicBezTo>
                    <a:cubicBezTo>
                      <a:pt x="41721" y="60661"/>
                      <a:pt x="0" y="43291"/>
                      <a:pt x="0" y="4329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 bwMode="auto">
              <a:xfrm>
                <a:off x="2997947" y="2817628"/>
                <a:ext cx="74862" cy="318977"/>
              </a:xfrm>
              <a:custGeom>
                <a:avLst/>
                <a:gdLst>
                  <a:gd name="connsiteX0" fmla="*/ 21700 w 74862"/>
                  <a:gd name="connsiteY0" fmla="*/ 318977 h 318977"/>
                  <a:gd name="connsiteX1" fmla="*/ 434 w 74862"/>
                  <a:gd name="connsiteY1" fmla="*/ 265814 h 318977"/>
                  <a:gd name="connsiteX2" fmla="*/ 74862 w 74862"/>
                  <a:gd name="connsiteY2" fmla="*/ 170121 h 318977"/>
                  <a:gd name="connsiteX3" fmla="*/ 53597 w 74862"/>
                  <a:gd name="connsiteY3" fmla="*/ 74428 h 318977"/>
                  <a:gd name="connsiteX4" fmla="*/ 32332 w 74862"/>
                  <a:gd name="connsiteY4" fmla="*/ 42530 h 318977"/>
                  <a:gd name="connsiteX5" fmla="*/ 11067 w 74862"/>
                  <a:gd name="connsiteY5" fmla="*/ 0 h 318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862" h="318977">
                    <a:moveTo>
                      <a:pt x="21700" y="318977"/>
                    </a:moveTo>
                    <a:cubicBezTo>
                      <a:pt x="14611" y="301256"/>
                      <a:pt x="-2980" y="284592"/>
                      <a:pt x="434" y="265814"/>
                    </a:cubicBezTo>
                    <a:cubicBezTo>
                      <a:pt x="6086" y="234730"/>
                      <a:pt x="51498" y="193485"/>
                      <a:pt x="74862" y="170121"/>
                    </a:cubicBezTo>
                    <a:cubicBezTo>
                      <a:pt x="70777" y="145612"/>
                      <a:pt x="66686" y="100606"/>
                      <a:pt x="53597" y="74428"/>
                    </a:cubicBezTo>
                    <a:cubicBezTo>
                      <a:pt x="47882" y="62998"/>
                      <a:pt x="39420" y="53163"/>
                      <a:pt x="32332" y="42530"/>
                    </a:cubicBezTo>
                    <a:cubicBezTo>
                      <a:pt x="20115" y="5877"/>
                      <a:pt x="29625" y="18557"/>
                      <a:pt x="11067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 bwMode="auto">
              <a:xfrm>
                <a:off x="3423684" y="2254102"/>
                <a:ext cx="202018" cy="350875"/>
              </a:xfrm>
              <a:custGeom>
                <a:avLst/>
                <a:gdLst>
                  <a:gd name="connsiteX0" fmla="*/ 202018 w 202018"/>
                  <a:gd name="connsiteY0" fmla="*/ 350875 h 350875"/>
                  <a:gd name="connsiteX1" fmla="*/ 138223 w 202018"/>
                  <a:gd name="connsiteY1" fmla="*/ 318977 h 350875"/>
                  <a:gd name="connsiteX2" fmla="*/ 95693 w 202018"/>
                  <a:gd name="connsiteY2" fmla="*/ 255182 h 350875"/>
                  <a:gd name="connsiteX3" fmla="*/ 42530 w 202018"/>
                  <a:gd name="connsiteY3" fmla="*/ 138224 h 350875"/>
                  <a:gd name="connsiteX4" fmla="*/ 10632 w 202018"/>
                  <a:gd name="connsiteY4" fmla="*/ 127591 h 350875"/>
                  <a:gd name="connsiteX5" fmla="*/ 0 w 202018"/>
                  <a:gd name="connsiteY5" fmla="*/ 0 h 3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018" h="350875">
                    <a:moveTo>
                      <a:pt x="202018" y="350875"/>
                    </a:moveTo>
                    <a:cubicBezTo>
                      <a:pt x="180753" y="340242"/>
                      <a:pt x="155895" y="334882"/>
                      <a:pt x="138223" y="318977"/>
                    </a:cubicBezTo>
                    <a:cubicBezTo>
                      <a:pt x="119226" y="301880"/>
                      <a:pt x="95693" y="255182"/>
                      <a:pt x="95693" y="255182"/>
                    </a:cubicBezTo>
                    <a:cubicBezTo>
                      <a:pt x="80997" y="196398"/>
                      <a:pt x="89838" y="169762"/>
                      <a:pt x="42530" y="138224"/>
                    </a:cubicBezTo>
                    <a:cubicBezTo>
                      <a:pt x="33204" y="132007"/>
                      <a:pt x="21265" y="131135"/>
                      <a:pt x="10632" y="127591"/>
                    </a:cubicBezTo>
                    <a:lnTo>
                      <a:pt x="0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 bwMode="auto">
              <a:xfrm>
                <a:off x="3572540" y="1499191"/>
                <a:ext cx="53927" cy="180753"/>
              </a:xfrm>
              <a:custGeom>
                <a:avLst/>
                <a:gdLst>
                  <a:gd name="connsiteX0" fmla="*/ 0 w 53927"/>
                  <a:gd name="connsiteY0" fmla="*/ 180753 h 180753"/>
                  <a:gd name="connsiteX1" fmla="*/ 53162 w 53927"/>
                  <a:gd name="connsiteY1" fmla="*/ 138223 h 180753"/>
                  <a:gd name="connsiteX2" fmla="*/ 31897 w 53927"/>
                  <a:gd name="connsiteY2" fmla="*/ 106325 h 180753"/>
                  <a:gd name="connsiteX3" fmla="*/ 21265 w 53927"/>
                  <a:gd name="connsiteY3" fmla="*/ 63795 h 180753"/>
                  <a:gd name="connsiteX4" fmla="*/ 10632 w 53927"/>
                  <a:gd name="connsiteY4" fmla="*/ 0 h 18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7" h="180753">
                    <a:moveTo>
                      <a:pt x="0" y="180753"/>
                    </a:moveTo>
                    <a:cubicBezTo>
                      <a:pt x="17721" y="166576"/>
                      <a:pt x="44223" y="159082"/>
                      <a:pt x="53162" y="138223"/>
                    </a:cubicBezTo>
                    <a:cubicBezTo>
                      <a:pt x="58196" y="126477"/>
                      <a:pt x="36931" y="118071"/>
                      <a:pt x="31897" y="106325"/>
                    </a:cubicBezTo>
                    <a:cubicBezTo>
                      <a:pt x="26141" y="92894"/>
                      <a:pt x="24809" y="77972"/>
                      <a:pt x="21265" y="63795"/>
                    </a:cubicBezTo>
                    <a:cubicBezTo>
                      <a:pt x="34328" y="11540"/>
                      <a:pt x="42230" y="31598"/>
                      <a:pt x="1063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 bwMode="auto">
              <a:xfrm>
                <a:off x="3700130" y="2668772"/>
                <a:ext cx="361507" cy="182091"/>
              </a:xfrm>
              <a:custGeom>
                <a:avLst/>
                <a:gdLst>
                  <a:gd name="connsiteX0" fmla="*/ 361507 w 361507"/>
                  <a:gd name="connsiteY0" fmla="*/ 180754 h 182091"/>
                  <a:gd name="connsiteX1" fmla="*/ 170121 w 361507"/>
                  <a:gd name="connsiteY1" fmla="*/ 138223 h 182091"/>
                  <a:gd name="connsiteX2" fmla="*/ 148856 w 361507"/>
                  <a:gd name="connsiteY2" fmla="*/ 106326 h 182091"/>
                  <a:gd name="connsiteX3" fmla="*/ 138223 w 361507"/>
                  <a:gd name="connsiteY3" fmla="*/ 63795 h 182091"/>
                  <a:gd name="connsiteX4" fmla="*/ 21265 w 361507"/>
                  <a:gd name="connsiteY4" fmla="*/ 10633 h 182091"/>
                  <a:gd name="connsiteX5" fmla="*/ 0 w 361507"/>
                  <a:gd name="connsiteY5" fmla="*/ 0 h 18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507" h="182091">
                    <a:moveTo>
                      <a:pt x="361507" y="180754"/>
                    </a:moveTo>
                    <a:cubicBezTo>
                      <a:pt x="230517" y="172021"/>
                      <a:pt x="227417" y="206978"/>
                      <a:pt x="170121" y="138223"/>
                    </a:cubicBezTo>
                    <a:cubicBezTo>
                      <a:pt x="161940" y="128406"/>
                      <a:pt x="155944" y="116958"/>
                      <a:pt x="148856" y="106326"/>
                    </a:cubicBezTo>
                    <a:cubicBezTo>
                      <a:pt x="145312" y="92149"/>
                      <a:pt x="149145" y="73504"/>
                      <a:pt x="138223" y="63795"/>
                    </a:cubicBezTo>
                    <a:cubicBezTo>
                      <a:pt x="94866" y="25255"/>
                      <a:pt x="64948" y="28106"/>
                      <a:pt x="21265" y="10633"/>
                    </a:cubicBezTo>
                    <a:cubicBezTo>
                      <a:pt x="13907" y="7690"/>
                      <a:pt x="7088" y="35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3774558" y="2690037"/>
                <a:ext cx="308344" cy="340242"/>
              </a:xfrm>
              <a:custGeom>
                <a:avLst/>
                <a:gdLst>
                  <a:gd name="connsiteX0" fmla="*/ 308344 w 308344"/>
                  <a:gd name="connsiteY0" fmla="*/ 340242 h 340242"/>
                  <a:gd name="connsiteX1" fmla="*/ 223284 w 308344"/>
                  <a:gd name="connsiteY1" fmla="*/ 287079 h 340242"/>
                  <a:gd name="connsiteX2" fmla="*/ 191386 w 308344"/>
                  <a:gd name="connsiteY2" fmla="*/ 265814 h 340242"/>
                  <a:gd name="connsiteX3" fmla="*/ 116958 w 308344"/>
                  <a:gd name="connsiteY3" fmla="*/ 212651 h 340242"/>
                  <a:gd name="connsiteX4" fmla="*/ 95693 w 308344"/>
                  <a:gd name="connsiteY4" fmla="*/ 180754 h 340242"/>
                  <a:gd name="connsiteX5" fmla="*/ 85061 w 308344"/>
                  <a:gd name="connsiteY5" fmla="*/ 148856 h 340242"/>
                  <a:gd name="connsiteX6" fmla="*/ 42530 w 308344"/>
                  <a:gd name="connsiteY6" fmla="*/ 85061 h 340242"/>
                  <a:gd name="connsiteX7" fmla="*/ 21265 w 308344"/>
                  <a:gd name="connsiteY7" fmla="*/ 53163 h 340242"/>
                  <a:gd name="connsiteX8" fmla="*/ 0 w 308344"/>
                  <a:gd name="connsiteY8" fmla="*/ 0 h 34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344" h="340242">
                    <a:moveTo>
                      <a:pt x="308344" y="340242"/>
                    </a:moveTo>
                    <a:cubicBezTo>
                      <a:pt x="186336" y="242635"/>
                      <a:pt x="306390" y="328632"/>
                      <a:pt x="223284" y="287079"/>
                    </a:cubicBezTo>
                    <a:cubicBezTo>
                      <a:pt x="211854" y="281364"/>
                      <a:pt x="201785" y="273242"/>
                      <a:pt x="191386" y="265814"/>
                    </a:cubicBezTo>
                    <a:cubicBezTo>
                      <a:pt x="99068" y="199872"/>
                      <a:pt x="192132" y="262766"/>
                      <a:pt x="116958" y="212651"/>
                    </a:cubicBezTo>
                    <a:cubicBezTo>
                      <a:pt x="109870" y="202019"/>
                      <a:pt x="101408" y="192184"/>
                      <a:pt x="95693" y="180754"/>
                    </a:cubicBezTo>
                    <a:cubicBezTo>
                      <a:pt x="90681" y="170729"/>
                      <a:pt x="90504" y="158653"/>
                      <a:pt x="85061" y="148856"/>
                    </a:cubicBezTo>
                    <a:cubicBezTo>
                      <a:pt x="72649" y="126515"/>
                      <a:pt x="56707" y="106326"/>
                      <a:pt x="42530" y="85061"/>
                    </a:cubicBezTo>
                    <a:lnTo>
                      <a:pt x="21265" y="53163"/>
                    </a:lnTo>
                    <a:cubicBezTo>
                      <a:pt x="8127" y="13747"/>
                      <a:pt x="15645" y="31289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4082902" y="2488019"/>
                <a:ext cx="159489" cy="329609"/>
              </a:xfrm>
              <a:custGeom>
                <a:avLst/>
                <a:gdLst>
                  <a:gd name="connsiteX0" fmla="*/ 159489 w 159489"/>
                  <a:gd name="connsiteY0" fmla="*/ 329609 h 329609"/>
                  <a:gd name="connsiteX1" fmla="*/ 95693 w 159489"/>
                  <a:gd name="connsiteY1" fmla="*/ 265814 h 329609"/>
                  <a:gd name="connsiteX2" fmla="*/ 63796 w 159489"/>
                  <a:gd name="connsiteY2" fmla="*/ 255181 h 329609"/>
                  <a:gd name="connsiteX3" fmla="*/ 31898 w 159489"/>
                  <a:gd name="connsiteY3" fmla="*/ 233916 h 329609"/>
                  <a:gd name="connsiteX4" fmla="*/ 0 w 159489"/>
                  <a:gd name="connsiteY4" fmla="*/ 170121 h 329609"/>
                  <a:gd name="connsiteX5" fmla="*/ 10633 w 159489"/>
                  <a:gd name="connsiteY5" fmla="*/ 95693 h 329609"/>
                  <a:gd name="connsiteX6" fmla="*/ 31898 w 159489"/>
                  <a:gd name="connsiteY6" fmla="*/ 53162 h 329609"/>
                  <a:gd name="connsiteX7" fmla="*/ 42531 w 159489"/>
                  <a:gd name="connsiteY7" fmla="*/ 0 h 32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489" h="329609">
                    <a:moveTo>
                      <a:pt x="159489" y="329609"/>
                    </a:moveTo>
                    <a:cubicBezTo>
                      <a:pt x="138224" y="308344"/>
                      <a:pt x="119432" y="284277"/>
                      <a:pt x="95693" y="265814"/>
                    </a:cubicBezTo>
                    <a:cubicBezTo>
                      <a:pt x="86846" y="258933"/>
                      <a:pt x="73820" y="260193"/>
                      <a:pt x="63796" y="255181"/>
                    </a:cubicBezTo>
                    <a:cubicBezTo>
                      <a:pt x="52366" y="249466"/>
                      <a:pt x="42531" y="241004"/>
                      <a:pt x="31898" y="233916"/>
                    </a:cubicBezTo>
                    <a:cubicBezTo>
                      <a:pt x="21148" y="217790"/>
                      <a:pt x="0" y="192129"/>
                      <a:pt x="0" y="170121"/>
                    </a:cubicBezTo>
                    <a:cubicBezTo>
                      <a:pt x="0" y="145060"/>
                      <a:pt x="4039" y="119871"/>
                      <a:pt x="10633" y="95693"/>
                    </a:cubicBezTo>
                    <a:cubicBezTo>
                      <a:pt x="14803" y="80401"/>
                      <a:pt x="25654" y="67731"/>
                      <a:pt x="31898" y="53162"/>
                    </a:cubicBezTo>
                    <a:cubicBezTo>
                      <a:pt x="44773" y="23121"/>
                      <a:pt x="42531" y="27045"/>
                      <a:pt x="4253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3030251" y="3051544"/>
                <a:ext cx="478493" cy="329609"/>
              </a:xfrm>
              <a:custGeom>
                <a:avLst/>
                <a:gdLst>
                  <a:gd name="connsiteX0" fmla="*/ 478493 w 478493"/>
                  <a:gd name="connsiteY0" fmla="*/ 329609 h 329609"/>
                  <a:gd name="connsiteX1" fmla="*/ 467861 w 478493"/>
                  <a:gd name="connsiteY1" fmla="*/ 233916 h 329609"/>
                  <a:gd name="connsiteX2" fmla="*/ 425330 w 478493"/>
                  <a:gd name="connsiteY2" fmla="*/ 244549 h 329609"/>
                  <a:gd name="connsiteX3" fmla="*/ 361535 w 478493"/>
                  <a:gd name="connsiteY3" fmla="*/ 265814 h 329609"/>
                  <a:gd name="connsiteX4" fmla="*/ 308372 w 478493"/>
                  <a:gd name="connsiteY4" fmla="*/ 255182 h 329609"/>
                  <a:gd name="connsiteX5" fmla="*/ 287107 w 478493"/>
                  <a:gd name="connsiteY5" fmla="*/ 233916 h 329609"/>
                  <a:gd name="connsiteX6" fmla="*/ 255209 w 478493"/>
                  <a:gd name="connsiteY6" fmla="*/ 223284 h 329609"/>
                  <a:gd name="connsiteX7" fmla="*/ 202047 w 478493"/>
                  <a:gd name="connsiteY7" fmla="*/ 159489 h 329609"/>
                  <a:gd name="connsiteX8" fmla="*/ 191414 w 478493"/>
                  <a:gd name="connsiteY8" fmla="*/ 127591 h 329609"/>
                  <a:gd name="connsiteX9" fmla="*/ 85089 w 478493"/>
                  <a:gd name="connsiteY9" fmla="*/ 116958 h 329609"/>
                  <a:gd name="connsiteX10" fmla="*/ 53191 w 478493"/>
                  <a:gd name="connsiteY10" fmla="*/ 95693 h 329609"/>
                  <a:gd name="connsiteX11" fmla="*/ 31926 w 478493"/>
                  <a:gd name="connsiteY11" fmla="*/ 63796 h 329609"/>
                  <a:gd name="connsiteX12" fmla="*/ 10661 w 478493"/>
                  <a:gd name="connsiteY12" fmla="*/ 42530 h 329609"/>
                  <a:gd name="connsiteX13" fmla="*/ 28 w 478493"/>
                  <a:gd name="connsiteY13" fmla="*/ 0 h 32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8493" h="329609">
                    <a:moveTo>
                      <a:pt x="478493" y="329609"/>
                    </a:moveTo>
                    <a:cubicBezTo>
                      <a:pt x="474949" y="297711"/>
                      <a:pt x="484871" y="261132"/>
                      <a:pt x="467861" y="233916"/>
                    </a:cubicBezTo>
                    <a:cubicBezTo>
                      <a:pt x="460116" y="221524"/>
                      <a:pt x="439327" y="240350"/>
                      <a:pt x="425330" y="244549"/>
                    </a:cubicBezTo>
                    <a:cubicBezTo>
                      <a:pt x="403860" y="250990"/>
                      <a:pt x="361535" y="265814"/>
                      <a:pt x="361535" y="265814"/>
                    </a:cubicBezTo>
                    <a:cubicBezTo>
                      <a:pt x="343814" y="262270"/>
                      <a:pt x="324983" y="262301"/>
                      <a:pt x="308372" y="255182"/>
                    </a:cubicBezTo>
                    <a:cubicBezTo>
                      <a:pt x="299158" y="251233"/>
                      <a:pt x="295703" y="239074"/>
                      <a:pt x="287107" y="233916"/>
                    </a:cubicBezTo>
                    <a:cubicBezTo>
                      <a:pt x="277496" y="228150"/>
                      <a:pt x="265842" y="226828"/>
                      <a:pt x="255209" y="223284"/>
                    </a:cubicBezTo>
                    <a:cubicBezTo>
                      <a:pt x="231696" y="199770"/>
                      <a:pt x="216849" y="189093"/>
                      <a:pt x="202047" y="159489"/>
                    </a:cubicBezTo>
                    <a:cubicBezTo>
                      <a:pt x="197035" y="149464"/>
                      <a:pt x="201947" y="131421"/>
                      <a:pt x="191414" y="127591"/>
                    </a:cubicBezTo>
                    <a:cubicBezTo>
                      <a:pt x="157940" y="115418"/>
                      <a:pt x="120531" y="120502"/>
                      <a:pt x="85089" y="116958"/>
                    </a:cubicBezTo>
                    <a:cubicBezTo>
                      <a:pt x="74456" y="109870"/>
                      <a:pt x="62227" y="104729"/>
                      <a:pt x="53191" y="95693"/>
                    </a:cubicBezTo>
                    <a:cubicBezTo>
                      <a:pt x="44155" y="86657"/>
                      <a:pt x="39909" y="73774"/>
                      <a:pt x="31926" y="63796"/>
                    </a:cubicBezTo>
                    <a:cubicBezTo>
                      <a:pt x="25664" y="55968"/>
                      <a:pt x="17749" y="49619"/>
                      <a:pt x="10661" y="42530"/>
                    </a:cubicBezTo>
                    <a:cubicBezTo>
                      <a:pt x="-1093" y="7271"/>
                      <a:pt x="28" y="21841"/>
                      <a:pt x="28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3487448" y="1701209"/>
                <a:ext cx="149997" cy="308344"/>
              </a:xfrm>
              <a:custGeom>
                <a:avLst/>
                <a:gdLst>
                  <a:gd name="connsiteX0" fmla="*/ 127622 w 149997"/>
                  <a:gd name="connsiteY0" fmla="*/ 308344 h 308344"/>
                  <a:gd name="connsiteX1" fmla="*/ 138254 w 149997"/>
                  <a:gd name="connsiteY1" fmla="*/ 233917 h 308344"/>
                  <a:gd name="connsiteX2" fmla="*/ 148887 w 149997"/>
                  <a:gd name="connsiteY2" fmla="*/ 202019 h 308344"/>
                  <a:gd name="connsiteX3" fmla="*/ 116989 w 149997"/>
                  <a:gd name="connsiteY3" fmla="*/ 191386 h 308344"/>
                  <a:gd name="connsiteX4" fmla="*/ 85092 w 149997"/>
                  <a:gd name="connsiteY4" fmla="*/ 159489 h 308344"/>
                  <a:gd name="connsiteX5" fmla="*/ 31929 w 149997"/>
                  <a:gd name="connsiteY5" fmla="*/ 116958 h 308344"/>
                  <a:gd name="connsiteX6" fmla="*/ 10664 w 149997"/>
                  <a:gd name="connsiteY6" fmla="*/ 85061 h 308344"/>
                  <a:gd name="connsiteX7" fmla="*/ 31 w 149997"/>
                  <a:gd name="connsiteY7" fmla="*/ 0 h 30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997" h="308344">
                    <a:moveTo>
                      <a:pt x="127622" y="308344"/>
                    </a:moveTo>
                    <a:cubicBezTo>
                      <a:pt x="131166" y="283535"/>
                      <a:pt x="133339" y="258491"/>
                      <a:pt x="138254" y="233917"/>
                    </a:cubicBezTo>
                    <a:cubicBezTo>
                      <a:pt x="140452" y="222927"/>
                      <a:pt x="153899" y="212044"/>
                      <a:pt x="148887" y="202019"/>
                    </a:cubicBezTo>
                    <a:cubicBezTo>
                      <a:pt x="143875" y="191994"/>
                      <a:pt x="127622" y="194930"/>
                      <a:pt x="116989" y="191386"/>
                    </a:cubicBezTo>
                    <a:cubicBezTo>
                      <a:pt x="106357" y="180754"/>
                      <a:pt x="96643" y="169115"/>
                      <a:pt x="85092" y="159489"/>
                    </a:cubicBezTo>
                    <a:cubicBezTo>
                      <a:pt x="51929" y="131853"/>
                      <a:pt x="56679" y="147896"/>
                      <a:pt x="31929" y="116958"/>
                    </a:cubicBezTo>
                    <a:cubicBezTo>
                      <a:pt x="23946" y="106980"/>
                      <a:pt x="17752" y="95693"/>
                      <a:pt x="10664" y="85061"/>
                    </a:cubicBezTo>
                    <a:cubicBezTo>
                      <a:pt x="-1134" y="14273"/>
                      <a:pt x="31" y="42824"/>
                      <a:pt x="31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1" name="Freeform 160"/>
              <p:cNvSpPr/>
              <p:nvPr/>
            </p:nvSpPr>
            <p:spPr bwMode="auto">
              <a:xfrm>
                <a:off x="3232298" y="1424763"/>
                <a:ext cx="265814" cy="117314"/>
              </a:xfrm>
              <a:custGeom>
                <a:avLst/>
                <a:gdLst>
                  <a:gd name="connsiteX0" fmla="*/ 0 w 265814"/>
                  <a:gd name="connsiteY0" fmla="*/ 74428 h 117314"/>
                  <a:gd name="connsiteX1" fmla="*/ 53162 w 265814"/>
                  <a:gd name="connsiteY1" fmla="*/ 85060 h 117314"/>
                  <a:gd name="connsiteX2" fmla="*/ 85060 w 265814"/>
                  <a:gd name="connsiteY2" fmla="*/ 95693 h 117314"/>
                  <a:gd name="connsiteX3" fmla="*/ 74428 w 265814"/>
                  <a:gd name="connsiteY3" fmla="*/ 63795 h 117314"/>
                  <a:gd name="connsiteX4" fmla="*/ 127590 w 265814"/>
                  <a:gd name="connsiteY4" fmla="*/ 74428 h 117314"/>
                  <a:gd name="connsiteX5" fmla="*/ 223283 w 265814"/>
                  <a:gd name="connsiteY5" fmla="*/ 106325 h 117314"/>
                  <a:gd name="connsiteX6" fmla="*/ 233916 w 265814"/>
                  <a:gd name="connsiteY6" fmla="*/ 74428 h 117314"/>
                  <a:gd name="connsiteX7" fmla="*/ 244549 w 265814"/>
                  <a:gd name="connsiteY7" fmla="*/ 21265 h 117314"/>
                  <a:gd name="connsiteX8" fmla="*/ 265814 w 265814"/>
                  <a:gd name="connsiteY8" fmla="*/ 0 h 117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814" h="117314">
                    <a:moveTo>
                      <a:pt x="0" y="74428"/>
                    </a:moveTo>
                    <a:cubicBezTo>
                      <a:pt x="17721" y="77972"/>
                      <a:pt x="35630" y="80677"/>
                      <a:pt x="53162" y="85060"/>
                    </a:cubicBezTo>
                    <a:cubicBezTo>
                      <a:pt x="64035" y="87778"/>
                      <a:pt x="77135" y="103618"/>
                      <a:pt x="85060" y="95693"/>
                    </a:cubicBezTo>
                    <a:cubicBezTo>
                      <a:pt x="92985" y="87768"/>
                      <a:pt x="64403" y="68807"/>
                      <a:pt x="74428" y="63795"/>
                    </a:cubicBezTo>
                    <a:cubicBezTo>
                      <a:pt x="90592" y="55713"/>
                      <a:pt x="109869" y="70884"/>
                      <a:pt x="127590" y="74428"/>
                    </a:cubicBezTo>
                    <a:cubicBezTo>
                      <a:pt x="200711" y="123175"/>
                      <a:pt x="167140" y="125040"/>
                      <a:pt x="223283" y="106325"/>
                    </a:cubicBezTo>
                    <a:cubicBezTo>
                      <a:pt x="226827" y="95693"/>
                      <a:pt x="231198" y="85301"/>
                      <a:pt x="233916" y="74428"/>
                    </a:cubicBezTo>
                    <a:cubicBezTo>
                      <a:pt x="238299" y="56896"/>
                      <a:pt x="237430" y="37876"/>
                      <a:pt x="244549" y="21265"/>
                    </a:cubicBezTo>
                    <a:cubicBezTo>
                      <a:pt x="248498" y="12051"/>
                      <a:pt x="258726" y="7088"/>
                      <a:pt x="265814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2" name="Freeform 161"/>
              <p:cNvSpPr/>
              <p:nvPr/>
            </p:nvSpPr>
            <p:spPr bwMode="auto">
              <a:xfrm>
                <a:off x="2934586" y="1521265"/>
                <a:ext cx="202019" cy="52354"/>
              </a:xfrm>
              <a:custGeom>
                <a:avLst/>
                <a:gdLst>
                  <a:gd name="connsiteX0" fmla="*/ 202019 w 202019"/>
                  <a:gd name="connsiteY0" fmla="*/ 52354 h 52354"/>
                  <a:gd name="connsiteX1" fmla="*/ 116958 w 202019"/>
                  <a:gd name="connsiteY1" fmla="*/ 31088 h 52354"/>
                  <a:gd name="connsiteX2" fmla="*/ 0 w 202019"/>
                  <a:gd name="connsiteY2" fmla="*/ 20456 h 5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019" h="52354">
                    <a:moveTo>
                      <a:pt x="202019" y="52354"/>
                    </a:moveTo>
                    <a:cubicBezTo>
                      <a:pt x="77280" y="-47439"/>
                      <a:pt x="202424" y="24983"/>
                      <a:pt x="116958" y="31088"/>
                    </a:cubicBezTo>
                    <a:cubicBezTo>
                      <a:pt x="77911" y="33877"/>
                      <a:pt x="0" y="20456"/>
                      <a:pt x="0" y="20456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3" name="Freeform 162"/>
              <p:cNvSpPr/>
              <p:nvPr/>
            </p:nvSpPr>
            <p:spPr bwMode="auto">
              <a:xfrm>
                <a:off x="3891516" y="1392865"/>
                <a:ext cx="329610" cy="265814"/>
              </a:xfrm>
              <a:custGeom>
                <a:avLst/>
                <a:gdLst>
                  <a:gd name="connsiteX0" fmla="*/ 0 w 329610"/>
                  <a:gd name="connsiteY0" fmla="*/ 265814 h 265814"/>
                  <a:gd name="connsiteX1" fmla="*/ 42531 w 329610"/>
                  <a:gd name="connsiteY1" fmla="*/ 212651 h 265814"/>
                  <a:gd name="connsiteX2" fmla="*/ 116958 w 329610"/>
                  <a:gd name="connsiteY2" fmla="*/ 202019 h 265814"/>
                  <a:gd name="connsiteX3" fmla="*/ 127591 w 329610"/>
                  <a:gd name="connsiteY3" fmla="*/ 127591 h 265814"/>
                  <a:gd name="connsiteX4" fmla="*/ 138224 w 329610"/>
                  <a:gd name="connsiteY4" fmla="*/ 95693 h 265814"/>
                  <a:gd name="connsiteX5" fmla="*/ 170121 w 329610"/>
                  <a:gd name="connsiteY5" fmla="*/ 85061 h 265814"/>
                  <a:gd name="connsiteX6" fmla="*/ 233917 w 329610"/>
                  <a:gd name="connsiteY6" fmla="*/ 53163 h 265814"/>
                  <a:gd name="connsiteX7" fmla="*/ 308344 w 329610"/>
                  <a:gd name="connsiteY7" fmla="*/ 21265 h 265814"/>
                  <a:gd name="connsiteX8" fmla="*/ 329610 w 329610"/>
                  <a:gd name="connsiteY8" fmla="*/ 0 h 265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9610" h="265814">
                    <a:moveTo>
                      <a:pt x="0" y="265814"/>
                    </a:moveTo>
                    <a:cubicBezTo>
                      <a:pt x="14177" y="248093"/>
                      <a:pt x="22608" y="223518"/>
                      <a:pt x="42531" y="212651"/>
                    </a:cubicBezTo>
                    <a:cubicBezTo>
                      <a:pt x="64532" y="200651"/>
                      <a:pt x="99237" y="219740"/>
                      <a:pt x="116958" y="202019"/>
                    </a:cubicBezTo>
                    <a:cubicBezTo>
                      <a:pt x="134679" y="184298"/>
                      <a:pt x="122676" y="152166"/>
                      <a:pt x="127591" y="127591"/>
                    </a:cubicBezTo>
                    <a:cubicBezTo>
                      <a:pt x="129789" y="116601"/>
                      <a:pt x="130299" y="103618"/>
                      <a:pt x="138224" y="95693"/>
                    </a:cubicBezTo>
                    <a:cubicBezTo>
                      <a:pt x="146149" y="87768"/>
                      <a:pt x="159489" y="88605"/>
                      <a:pt x="170121" y="85061"/>
                    </a:cubicBezTo>
                    <a:cubicBezTo>
                      <a:pt x="261532" y="24118"/>
                      <a:pt x="145879" y="97182"/>
                      <a:pt x="233917" y="53163"/>
                    </a:cubicBezTo>
                    <a:cubicBezTo>
                      <a:pt x="307349" y="16448"/>
                      <a:pt x="219824" y="43396"/>
                      <a:pt x="308344" y="21265"/>
                    </a:cubicBezTo>
                    <a:lnTo>
                      <a:pt x="329610" y="0"/>
                    </a:ln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4" name="Freeform 163"/>
              <p:cNvSpPr/>
              <p:nvPr/>
            </p:nvSpPr>
            <p:spPr bwMode="auto">
              <a:xfrm>
                <a:off x="4199832" y="1360967"/>
                <a:ext cx="148884" cy="297712"/>
              </a:xfrm>
              <a:custGeom>
                <a:avLst/>
                <a:gdLst>
                  <a:gd name="connsiteX0" fmla="*/ 148884 w 148884"/>
                  <a:gd name="connsiteY0" fmla="*/ 297712 h 297712"/>
                  <a:gd name="connsiteX1" fmla="*/ 127619 w 148884"/>
                  <a:gd name="connsiteY1" fmla="*/ 212652 h 297712"/>
                  <a:gd name="connsiteX2" fmla="*/ 106354 w 148884"/>
                  <a:gd name="connsiteY2" fmla="*/ 180754 h 297712"/>
                  <a:gd name="connsiteX3" fmla="*/ 74456 w 148884"/>
                  <a:gd name="connsiteY3" fmla="*/ 170121 h 297712"/>
                  <a:gd name="connsiteX4" fmla="*/ 42559 w 148884"/>
                  <a:gd name="connsiteY4" fmla="*/ 106326 h 297712"/>
                  <a:gd name="connsiteX5" fmla="*/ 31926 w 148884"/>
                  <a:gd name="connsiteY5" fmla="*/ 74428 h 297712"/>
                  <a:gd name="connsiteX6" fmla="*/ 10661 w 148884"/>
                  <a:gd name="connsiteY6" fmla="*/ 42531 h 297712"/>
                  <a:gd name="connsiteX7" fmla="*/ 28 w 148884"/>
                  <a:gd name="connsiteY7" fmla="*/ 0 h 297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84" h="297712">
                    <a:moveTo>
                      <a:pt x="148884" y="297712"/>
                    </a:moveTo>
                    <a:cubicBezTo>
                      <a:pt x="144839" y="277485"/>
                      <a:pt x="138519" y="234452"/>
                      <a:pt x="127619" y="212652"/>
                    </a:cubicBezTo>
                    <a:cubicBezTo>
                      <a:pt x="121904" y="201222"/>
                      <a:pt x="116333" y="188737"/>
                      <a:pt x="106354" y="180754"/>
                    </a:cubicBezTo>
                    <a:cubicBezTo>
                      <a:pt x="97602" y="173752"/>
                      <a:pt x="85089" y="173665"/>
                      <a:pt x="74456" y="170121"/>
                    </a:cubicBezTo>
                    <a:cubicBezTo>
                      <a:pt x="47734" y="89951"/>
                      <a:pt x="83780" y="188767"/>
                      <a:pt x="42559" y="106326"/>
                    </a:cubicBezTo>
                    <a:cubicBezTo>
                      <a:pt x="37547" y="96301"/>
                      <a:pt x="36938" y="84453"/>
                      <a:pt x="31926" y="74428"/>
                    </a:cubicBezTo>
                    <a:cubicBezTo>
                      <a:pt x="26211" y="62999"/>
                      <a:pt x="16376" y="53960"/>
                      <a:pt x="10661" y="42531"/>
                    </a:cubicBezTo>
                    <a:cubicBezTo>
                      <a:pt x="-1093" y="19024"/>
                      <a:pt x="28" y="18124"/>
                      <a:pt x="28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4125421" y="2052084"/>
                <a:ext cx="180765" cy="329609"/>
              </a:xfrm>
              <a:custGeom>
                <a:avLst/>
                <a:gdLst>
                  <a:gd name="connsiteX0" fmla="*/ 180765 w 180765"/>
                  <a:gd name="connsiteY0" fmla="*/ 329609 h 329609"/>
                  <a:gd name="connsiteX1" fmla="*/ 159500 w 180765"/>
                  <a:gd name="connsiteY1" fmla="*/ 276446 h 329609"/>
                  <a:gd name="connsiteX2" fmla="*/ 95705 w 180765"/>
                  <a:gd name="connsiteY2" fmla="*/ 244549 h 329609"/>
                  <a:gd name="connsiteX3" fmla="*/ 53174 w 180765"/>
                  <a:gd name="connsiteY3" fmla="*/ 148856 h 329609"/>
                  <a:gd name="connsiteX4" fmla="*/ 42542 w 180765"/>
                  <a:gd name="connsiteY4" fmla="*/ 74428 h 329609"/>
                  <a:gd name="connsiteX5" fmla="*/ 12 w 180765"/>
                  <a:gd name="connsiteY5" fmla="*/ 0 h 32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0765" h="329609">
                    <a:moveTo>
                      <a:pt x="180765" y="329609"/>
                    </a:moveTo>
                    <a:cubicBezTo>
                      <a:pt x="173677" y="311888"/>
                      <a:pt x="170594" y="291977"/>
                      <a:pt x="159500" y="276446"/>
                    </a:cubicBezTo>
                    <a:cubicBezTo>
                      <a:pt x="146618" y="258411"/>
                      <a:pt x="114869" y="250937"/>
                      <a:pt x="95705" y="244549"/>
                    </a:cubicBezTo>
                    <a:cubicBezTo>
                      <a:pt x="70398" y="168630"/>
                      <a:pt x="86873" y="199404"/>
                      <a:pt x="53174" y="148856"/>
                    </a:cubicBezTo>
                    <a:cubicBezTo>
                      <a:pt x="49630" y="124047"/>
                      <a:pt x="51538" y="97819"/>
                      <a:pt x="42542" y="74428"/>
                    </a:cubicBezTo>
                    <a:cubicBezTo>
                      <a:pt x="-1954" y="-41264"/>
                      <a:pt x="12" y="42977"/>
                      <a:pt x="12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4231758" y="1935126"/>
                <a:ext cx="265814" cy="255181"/>
              </a:xfrm>
              <a:custGeom>
                <a:avLst/>
                <a:gdLst>
                  <a:gd name="connsiteX0" fmla="*/ 265814 w 265814"/>
                  <a:gd name="connsiteY0" fmla="*/ 255181 h 255181"/>
                  <a:gd name="connsiteX1" fmla="*/ 191386 w 265814"/>
                  <a:gd name="connsiteY1" fmla="*/ 233916 h 255181"/>
                  <a:gd name="connsiteX2" fmla="*/ 159489 w 265814"/>
                  <a:gd name="connsiteY2" fmla="*/ 223283 h 255181"/>
                  <a:gd name="connsiteX3" fmla="*/ 138223 w 265814"/>
                  <a:gd name="connsiteY3" fmla="*/ 202018 h 255181"/>
                  <a:gd name="connsiteX4" fmla="*/ 106326 w 265814"/>
                  <a:gd name="connsiteY4" fmla="*/ 180753 h 255181"/>
                  <a:gd name="connsiteX5" fmla="*/ 95693 w 265814"/>
                  <a:gd name="connsiteY5" fmla="*/ 148855 h 255181"/>
                  <a:gd name="connsiteX6" fmla="*/ 85061 w 265814"/>
                  <a:gd name="connsiteY6" fmla="*/ 85060 h 255181"/>
                  <a:gd name="connsiteX7" fmla="*/ 53163 w 265814"/>
                  <a:gd name="connsiteY7" fmla="*/ 42530 h 255181"/>
                  <a:gd name="connsiteX8" fmla="*/ 0 w 265814"/>
                  <a:gd name="connsiteY8" fmla="*/ 0 h 255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5814" h="255181">
                    <a:moveTo>
                      <a:pt x="265814" y="255181"/>
                    </a:moveTo>
                    <a:lnTo>
                      <a:pt x="191386" y="233916"/>
                    </a:lnTo>
                    <a:cubicBezTo>
                      <a:pt x="180651" y="230695"/>
                      <a:pt x="169099" y="229049"/>
                      <a:pt x="159489" y="223283"/>
                    </a:cubicBezTo>
                    <a:cubicBezTo>
                      <a:pt x="150893" y="218125"/>
                      <a:pt x="146051" y="208280"/>
                      <a:pt x="138223" y="202018"/>
                    </a:cubicBezTo>
                    <a:cubicBezTo>
                      <a:pt x="128245" y="194035"/>
                      <a:pt x="116958" y="187841"/>
                      <a:pt x="106326" y="180753"/>
                    </a:cubicBezTo>
                    <a:cubicBezTo>
                      <a:pt x="102782" y="170120"/>
                      <a:pt x="98124" y="159796"/>
                      <a:pt x="95693" y="148855"/>
                    </a:cubicBezTo>
                    <a:cubicBezTo>
                      <a:pt x="91016" y="127810"/>
                      <a:pt x="93068" y="105076"/>
                      <a:pt x="85061" y="85060"/>
                    </a:cubicBezTo>
                    <a:cubicBezTo>
                      <a:pt x="78480" y="68607"/>
                      <a:pt x="64696" y="55985"/>
                      <a:pt x="53163" y="42530"/>
                    </a:cubicBezTo>
                    <a:cubicBezTo>
                      <a:pt x="25036" y="9715"/>
                      <a:pt x="29774" y="14886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3285257" y="1350335"/>
                <a:ext cx="117162" cy="180753"/>
              </a:xfrm>
              <a:custGeom>
                <a:avLst/>
                <a:gdLst>
                  <a:gd name="connsiteX0" fmla="*/ 117162 w 117162"/>
                  <a:gd name="connsiteY0" fmla="*/ 180753 h 180753"/>
                  <a:gd name="connsiteX1" fmla="*/ 42734 w 117162"/>
                  <a:gd name="connsiteY1" fmla="*/ 148856 h 180753"/>
                  <a:gd name="connsiteX2" fmla="*/ 32101 w 117162"/>
                  <a:gd name="connsiteY2" fmla="*/ 116958 h 180753"/>
                  <a:gd name="connsiteX3" fmla="*/ 10836 w 117162"/>
                  <a:gd name="connsiteY3" fmla="*/ 74428 h 180753"/>
                  <a:gd name="connsiteX4" fmla="*/ 203 w 117162"/>
                  <a:gd name="connsiteY4" fmla="*/ 0 h 18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162" h="180753">
                    <a:moveTo>
                      <a:pt x="117162" y="180753"/>
                    </a:moveTo>
                    <a:cubicBezTo>
                      <a:pt x="92353" y="170121"/>
                      <a:pt x="64327" y="165051"/>
                      <a:pt x="42734" y="148856"/>
                    </a:cubicBezTo>
                    <a:cubicBezTo>
                      <a:pt x="33768" y="142131"/>
                      <a:pt x="36516" y="127260"/>
                      <a:pt x="32101" y="116958"/>
                    </a:cubicBezTo>
                    <a:cubicBezTo>
                      <a:pt x="25857" y="102390"/>
                      <a:pt x="16401" y="89269"/>
                      <a:pt x="10836" y="74428"/>
                    </a:cubicBezTo>
                    <a:cubicBezTo>
                      <a:pt x="-2376" y="39197"/>
                      <a:pt x="203" y="33695"/>
                      <a:pt x="203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3785191" y="2934586"/>
                <a:ext cx="255181" cy="340242"/>
              </a:xfrm>
              <a:custGeom>
                <a:avLst/>
                <a:gdLst>
                  <a:gd name="connsiteX0" fmla="*/ 255181 w 255181"/>
                  <a:gd name="connsiteY0" fmla="*/ 340242 h 340242"/>
                  <a:gd name="connsiteX1" fmla="*/ 212651 w 255181"/>
                  <a:gd name="connsiteY1" fmla="*/ 287079 h 340242"/>
                  <a:gd name="connsiteX2" fmla="*/ 180753 w 255181"/>
                  <a:gd name="connsiteY2" fmla="*/ 276447 h 340242"/>
                  <a:gd name="connsiteX3" fmla="*/ 159488 w 255181"/>
                  <a:gd name="connsiteY3" fmla="*/ 212651 h 340242"/>
                  <a:gd name="connsiteX4" fmla="*/ 116958 w 255181"/>
                  <a:gd name="connsiteY4" fmla="*/ 159488 h 340242"/>
                  <a:gd name="connsiteX5" fmla="*/ 106325 w 255181"/>
                  <a:gd name="connsiteY5" fmla="*/ 127591 h 340242"/>
                  <a:gd name="connsiteX6" fmla="*/ 42530 w 255181"/>
                  <a:gd name="connsiteY6" fmla="*/ 74428 h 340242"/>
                  <a:gd name="connsiteX7" fmla="*/ 21265 w 255181"/>
                  <a:gd name="connsiteY7" fmla="*/ 42530 h 340242"/>
                  <a:gd name="connsiteX8" fmla="*/ 0 w 255181"/>
                  <a:gd name="connsiteY8" fmla="*/ 0 h 34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81" h="340242">
                    <a:moveTo>
                      <a:pt x="255181" y="340242"/>
                    </a:moveTo>
                    <a:cubicBezTo>
                      <a:pt x="241004" y="322521"/>
                      <a:pt x="229882" y="301848"/>
                      <a:pt x="212651" y="287079"/>
                    </a:cubicBezTo>
                    <a:cubicBezTo>
                      <a:pt x="204141" y="279785"/>
                      <a:pt x="187267" y="285567"/>
                      <a:pt x="180753" y="276447"/>
                    </a:cubicBezTo>
                    <a:cubicBezTo>
                      <a:pt x="167724" y="258207"/>
                      <a:pt x="171922" y="231302"/>
                      <a:pt x="159488" y="212651"/>
                    </a:cubicBezTo>
                    <a:cubicBezTo>
                      <a:pt x="132662" y="172413"/>
                      <a:pt x="147259" y="189790"/>
                      <a:pt x="116958" y="159488"/>
                    </a:cubicBezTo>
                    <a:cubicBezTo>
                      <a:pt x="113414" y="148856"/>
                      <a:pt x="112542" y="136916"/>
                      <a:pt x="106325" y="127591"/>
                    </a:cubicBezTo>
                    <a:cubicBezTo>
                      <a:pt x="89950" y="103029"/>
                      <a:pt x="66069" y="90120"/>
                      <a:pt x="42530" y="74428"/>
                    </a:cubicBezTo>
                    <a:cubicBezTo>
                      <a:pt x="35442" y="63795"/>
                      <a:pt x="27605" y="53625"/>
                      <a:pt x="21265" y="42530"/>
                    </a:cubicBezTo>
                    <a:cubicBezTo>
                      <a:pt x="13401" y="28768"/>
                      <a:pt x="0" y="0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4253023" y="2604977"/>
                <a:ext cx="206027" cy="191386"/>
              </a:xfrm>
              <a:custGeom>
                <a:avLst/>
                <a:gdLst>
                  <a:gd name="connsiteX0" fmla="*/ 0 w 206027"/>
                  <a:gd name="connsiteY0" fmla="*/ 191386 h 191386"/>
                  <a:gd name="connsiteX1" fmla="*/ 116958 w 206027"/>
                  <a:gd name="connsiteY1" fmla="*/ 148856 h 191386"/>
                  <a:gd name="connsiteX2" fmla="*/ 148856 w 206027"/>
                  <a:gd name="connsiteY2" fmla="*/ 138223 h 191386"/>
                  <a:gd name="connsiteX3" fmla="*/ 180754 w 206027"/>
                  <a:gd name="connsiteY3" fmla="*/ 127590 h 191386"/>
                  <a:gd name="connsiteX4" fmla="*/ 202019 w 206027"/>
                  <a:gd name="connsiteY4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27" h="191386">
                    <a:moveTo>
                      <a:pt x="0" y="191386"/>
                    </a:moveTo>
                    <a:cubicBezTo>
                      <a:pt x="73979" y="161795"/>
                      <a:pt x="35052" y="176158"/>
                      <a:pt x="116958" y="148856"/>
                    </a:cubicBezTo>
                    <a:lnTo>
                      <a:pt x="148856" y="138223"/>
                    </a:lnTo>
                    <a:lnTo>
                      <a:pt x="180754" y="127590"/>
                    </a:lnTo>
                    <a:cubicBezTo>
                      <a:pt x="219713" y="69153"/>
                      <a:pt x="202019" y="108472"/>
                      <a:pt x="202019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3453682" y="3275013"/>
                <a:ext cx="205983" cy="195461"/>
              </a:xfrm>
              <a:custGeom>
                <a:avLst/>
                <a:gdLst>
                  <a:gd name="connsiteX0" fmla="*/ 162342 w 241921"/>
                  <a:gd name="connsiteY0" fmla="*/ 68998 h 143593"/>
                  <a:gd name="connsiteX1" fmla="*/ 87914 w 241921"/>
                  <a:gd name="connsiteY1" fmla="*/ 5202 h 143593"/>
                  <a:gd name="connsiteX2" fmla="*/ 45384 w 241921"/>
                  <a:gd name="connsiteY2" fmla="*/ 15835 h 143593"/>
                  <a:gd name="connsiteX3" fmla="*/ 2853 w 241921"/>
                  <a:gd name="connsiteY3" fmla="*/ 111528 h 143593"/>
                  <a:gd name="connsiteX4" fmla="*/ 130444 w 241921"/>
                  <a:gd name="connsiteY4" fmla="*/ 143426 h 143593"/>
                  <a:gd name="connsiteX5" fmla="*/ 236770 w 241921"/>
                  <a:gd name="connsiteY5" fmla="*/ 100895 h 143593"/>
                  <a:gd name="connsiteX6" fmla="*/ 215504 w 241921"/>
                  <a:gd name="connsiteY6" fmla="*/ 58365 h 143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921" h="143593">
                    <a:moveTo>
                      <a:pt x="162342" y="68998"/>
                    </a:moveTo>
                    <a:cubicBezTo>
                      <a:pt x="134874" y="41530"/>
                      <a:pt x="107407" y="14062"/>
                      <a:pt x="87914" y="5202"/>
                    </a:cubicBezTo>
                    <a:cubicBezTo>
                      <a:pt x="68421" y="-3658"/>
                      <a:pt x="59561" y="-1886"/>
                      <a:pt x="45384" y="15835"/>
                    </a:cubicBezTo>
                    <a:cubicBezTo>
                      <a:pt x="31207" y="33556"/>
                      <a:pt x="-11324" y="90263"/>
                      <a:pt x="2853" y="111528"/>
                    </a:cubicBezTo>
                    <a:cubicBezTo>
                      <a:pt x="17030" y="132793"/>
                      <a:pt x="91458" y="145198"/>
                      <a:pt x="130444" y="143426"/>
                    </a:cubicBezTo>
                    <a:cubicBezTo>
                      <a:pt x="169430" y="141654"/>
                      <a:pt x="222593" y="115072"/>
                      <a:pt x="236770" y="100895"/>
                    </a:cubicBezTo>
                    <a:cubicBezTo>
                      <a:pt x="250947" y="86718"/>
                      <a:pt x="233225" y="72541"/>
                      <a:pt x="215504" y="58365"/>
                    </a:cubicBezTo>
                  </a:path>
                </a:pathLst>
              </a:custGeom>
              <a:solidFill>
                <a:srgbClr val="0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3518195" y="3381153"/>
                <a:ext cx="362689" cy="765545"/>
              </a:xfrm>
              <a:custGeom>
                <a:avLst/>
                <a:gdLst>
                  <a:gd name="connsiteX0" fmla="*/ 11814 w 362689"/>
                  <a:gd name="connsiteY0" fmla="*/ 0 h 765545"/>
                  <a:gd name="connsiteX1" fmla="*/ 1182 w 362689"/>
                  <a:gd name="connsiteY1" fmla="*/ 53163 h 765545"/>
                  <a:gd name="connsiteX2" fmla="*/ 33079 w 362689"/>
                  <a:gd name="connsiteY2" fmla="*/ 74428 h 765545"/>
                  <a:gd name="connsiteX3" fmla="*/ 118140 w 362689"/>
                  <a:gd name="connsiteY3" fmla="*/ 95694 h 765545"/>
                  <a:gd name="connsiteX4" fmla="*/ 192568 w 362689"/>
                  <a:gd name="connsiteY4" fmla="*/ 138224 h 765545"/>
                  <a:gd name="connsiteX5" fmla="*/ 213833 w 362689"/>
                  <a:gd name="connsiteY5" fmla="*/ 170121 h 765545"/>
                  <a:gd name="connsiteX6" fmla="*/ 181935 w 362689"/>
                  <a:gd name="connsiteY6" fmla="*/ 265814 h 765545"/>
                  <a:gd name="connsiteX7" fmla="*/ 213833 w 362689"/>
                  <a:gd name="connsiteY7" fmla="*/ 340242 h 765545"/>
                  <a:gd name="connsiteX8" fmla="*/ 245731 w 362689"/>
                  <a:gd name="connsiteY8" fmla="*/ 361507 h 765545"/>
                  <a:gd name="connsiteX9" fmla="*/ 309526 w 362689"/>
                  <a:gd name="connsiteY9" fmla="*/ 414670 h 765545"/>
                  <a:gd name="connsiteX10" fmla="*/ 341424 w 362689"/>
                  <a:gd name="connsiteY10" fmla="*/ 478466 h 765545"/>
                  <a:gd name="connsiteX11" fmla="*/ 362689 w 362689"/>
                  <a:gd name="connsiteY11" fmla="*/ 510363 h 765545"/>
                  <a:gd name="connsiteX12" fmla="*/ 352056 w 362689"/>
                  <a:gd name="connsiteY12" fmla="*/ 574159 h 765545"/>
                  <a:gd name="connsiteX13" fmla="*/ 277628 w 362689"/>
                  <a:gd name="connsiteY13" fmla="*/ 616689 h 765545"/>
                  <a:gd name="connsiteX14" fmla="*/ 298893 w 362689"/>
                  <a:gd name="connsiteY14" fmla="*/ 669852 h 765545"/>
                  <a:gd name="connsiteX15" fmla="*/ 320158 w 362689"/>
                  <a:gd name="connsiteY15" fmla="*/ 701749 h 765545"/>
                  <a:gd name="connsiteX16" fmla="*/ 330791 w 362689"/>
                  <a:gd name="connsiteY16" fmla="*/ 744280 h 765545"/>
                  <a:gd name="connsiteX17" fmla="*/ 341424 w 362689"/>
                  <a:gd name="connsiteY17" fmla="*/ 765545 h 765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2689" h="765545">
                    <a:moveTo>
                      <a:pt x="11814" y="0"/>
                    </a:moveTo>
                    <a:cubicBezTo>
                      <a:pt x="8270" y="17721"/>
                      <a:pt x="-3783" y="35786"/>
                      <a:pt x="1182" y="53163"/>
                    </a:cubicBezTo>
                    <a:cubicBezTo>
                      <a:pt x="4693" y="65450"/>
                      <a:pt x="21070" y="70061"/>
                      <a:pt x="33079" y="74428"/>
                    </a:cubicBezTo>
                    <a:cubicBezTo>
                      <a:pt x="60546" y="84416"/>
                      <a:pt x="90413" y="86452"/>
                      <a:pt x="118140" y="95694"/>
                    </a:cubicBezTo>
                    <a:cubicBezTo>
                      <a:pt x="145119" y="104687"/>
                      <a:pt x="169234" y="122668"/>
                      <a:pt x="192568" y="138224"/>
                    </a:cubicBezTo>
                    <a:cubicBezTo>
                      <a:pt x="199656" y="148856"/>
                      <a:pt x="212422" y="157421"/>
                      <a:pt x="213833" y="170121"/>
                    </a:cubicBezTo>
                    <a:cubicBezTo>
                      <a:pt x="219290" y="219236"/>
                      <a:pt x="204376" y="232152"/>
                      <a:pt x="181935" y="265814"/>
                    </a:cubicBezTo>
                    <a:cubicBezTo>
                      <a:pt x="190069" y="298350"/>
                      <a:pt x="189357" y="315767"/>
                      <a:pt x="213833" y="340242"/>
                    </a:cubicBezTo>
                    <a:cubicBezTo>
                      <a:pt x="222869" y="349278"/>
                      <a:pt x="235098" y="354419"/>
                      <a:pt x="245731" y="361507"/>
                    </a:cubicBezTo>
                    <a:cubicBezTo>
                      <a:pt x="267531" y="426910"/>
                      <a:pt x="237217" y="363020"/>
                      <a:pt x="309526" y="414670"/>
                    </a:cubicBezTo>
                    <a:cubicBezTo>
                      <a:pt x="333225" y="431598"/>
                      <a:pt x="330068" y="455754"/>
                      <a:pt x="341424" y="478466"/>
                    </a:cubicBezTo>
                    <a:cubicBezTo>
                      <a:pt x="347139" y="489895"/>
                      <a:pt x="355601" y="499731"/>
                      <a:pt x="362689" y="510363"/>
                    </a:cubicBezTo>
                    <a:cubicBezTo>
                      <a:pt x="359145" y="531628"/>
                      <a:pt x="361697" y="554876"/>
                      <a:pt x="352056" y="574159"/>
                    </a:cubicBezTo>
                    <a:cubicBezTo>
                      <a:pt x="347047" y="584178"/>
                      <a:pt x="281879" y="614563"/>
                      <a:pt x="277628" y="616689"/>
                    </a:cubicBezTo>
                    <a:cubicBezTo>
                      <a:pt x="284716" y="634410"/>
                      <a:pt x="290357" y="652781"/>
                      <a:pt x="298893" y="669852"/>
                    </a:cubicBezTo>
                    <a:cubicBezTo>
                      <a:pt x="304608" y="681281"/>
                      <a:pt x="315124" y="690004"/>
                      <a:pt x="320158" y="701749"/>
                    </a:cubicBezTo>
                    <a:cubicBezTo>
                      <a:pt x="325915" y="715181"/>
                      <a:pt x="326170" y="730417"/>
                      <a:pt x="330791" y="744280"/>
                    </a:cubicBezTo>
                    <a:cubicBezTo>
                      <a:pt x="333297" y="751798"/>
                      <a:pt x="337880" y="758457"/>
                      <a:pt x="341424" y="765545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3391786" y="3689498"/>
                <a:ext cx="318977" cy="372139"/>
              </a:xfrm>
              <a:custGeom>
                <a:avLst/>
                <a:gdLst>
                  <a:gd name="connsiteX0" fmla="*/ 318977 w 318977"/>
                  <a:gd name="connsiteY0" fmla="*/ 0 h 372139"/>
                  <a:gd name="connsiteX1" fmla="*/ 244549 w 318977"/>
                  <a:gd name="connsiteY1" fmla="*/ 74428 h 372139"/>
                  <a:gd name="connsiteX2" fmla="*/ 265814 w 318977"/>
                  <a:gd name="connsiteY2" fmla="*/ 159488 h 372139"/>
                  <a:gd name="connsiteX3" fmla="*/ 255181 w 318977"/>
                  <a:gd name="connsiteY3" fmla="*/ 202018 h 372139"/>
                  <a:gd name="connsiteX4" fmla="*/ 223284 w 318977"/>
                  <a:gd name="connsiteY4" fmla="*/ 223283 h 372139"/>
                  <a:gd name="connsiteX5" fmla="*/ 159488 w 318977"/>
                  <a:gd name="connsiteY5" fmla="*/ 244549 h 372139"/>
                  <a:gd name="connsiteX6" fmla="*/ 95693 w 318977"/>
                  <a:gd name="connsiteY6" fmla="*/ 276446 h 372139"/>
                  <a:gd name="connsiteX7" fmla="*/ 31898 w 318977"/>
                  <a:gd name="connsiteY7" fmla="*/ 329609 h 372139"/>
                  <a:gd name="connsiteX8" fmla="*/ 0 w 318977"/>
                  <a:gd name="connsiteY8" fmla="*/ 372139 h 37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977" h="372139">
                    <a:moveTo>
                      <a:pt x="318977" y="0"/>
                    </a:moveTo>
                    <a:cubicBezTo>
                      <a:pt x="310110" y="7094"/>
                      <a:pt x="247841" y="48096"/>
                      <a:pt x="244549" y="74428"/>
                    </a:cubicBezTo>
                    <a:cubicBezTo>
                      <a:pt x="242216" y="93092"/>
                      <a:pt x="258870" y="138657"/>
                      <a:pt x="265814" y="159488"/>
                    </a:cubicBezTo>
                    <a:cubicBezTo>
                      <a:pt x="262270" y="173665"/>
                      <a:pt x="263287" y="189859"/>
                      <a:pt x="255181" y="202018"/>
                    </a:cubicBezTo>
                    <a:cubicBezTo>
                      <a:pt x="248093" y="212650"/>
                      <a:pt x="234961" y="218093"/>
                      <a:pt x="223284" y="223283"/>
                    </a:cubicBezTo>
                    <a:cubicBezTo>
                      <a:pt x="202800" y="232387"/>
                      <a:pt x="178139" y="232115"/>
                      <a:pt x="159488" y="244549"/>
                    </a:cubicBezTo>
                    <a:cubicBezTo>
                      <a:pt x="118266" y="272031"/>
                      <a:pt x="139714" y="261773"/>
                      <a:pt x="95693" y="276446"/>
                    </a:cubicBezTo>
                    <a:cubicBezTo>
                      <a:pt x="64328" y="297356"/>
                      <a:pt x="57482" y="298907"/>
                      <a:pt x="31898" y="329609"/>
                    </a:cubicBezTo>
                    <a:cubicBezTo>
                      <a:pt x="-28192" y="401719"/>
                      <a:pt x="33807" y="338335"/>
                      <a:pt x="0" y="372139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3188457" y="3710763"/>
                <a:ext cx="384083" cy="233916"/>
              </a:xfrm>
              <a:custGeom>
                <a:avLst/>
                <a:gdLst>
                  <a:gd name="connsiteX0" fmla="*/ 384083 w 384083"/>
                  <a:gd name="connsiteY0" fmla="*/ 233916 h 233916"/>
                  <a:gd name="connsiteX1" fmla="*/ 330920 w 384083"/>
                  <a:gd name="connsiteY1" fmla="*/ 191386 h 233916"/>
                  <a:gd name="connsiteX2" fmla="*/ 309655 w 384083"/>
                  <a:gd name="connsiteY2" fmla="*/ 159488 h 233916"/>
                  <a:gd name="connsiteX3" fmla="*/ 224594 w 384083"/>
                  <a:gd name="connsiteY3" fmla="*/ 138223 h 233916"/>
                  <a:gd name="connsiteX4" fmla="*/ 192696 w 384083"/>
                  <a:gd name="connsiteY4" fmla="*/ 127590 h 233916"/>
                  <a:gd name="connsiteX5" fmla="*/ 139534 w 384083"/>
                  <a:gd name="connsiteY5" fmla="*/ 85060 h 233916"/>
                  <a:gd name="connsiteX6" fmla="*/ 75738 w 384083"/>
                  <a:gd name="connsiteY6" fmla="*/ 42530 h 233916"/>
                  <a:gd name="connsiteX7" fmla="*/ 33208 w 384083"/>
                  <a:gd name="connsiteY7" fmla="*/ 21265 h 233916"/>
                  <a:gd name="connsiteX8" fmla="*/ 1310 w 384083"/>
                  <a:gd name="connsiteY8" fmla="*/ 10632 h 233916"/>
                  <a:gd name="connsiteX9" fmla="*/ 1310 w 384083"/>
                  <a:gd name="connsiteY9" fmla="*/ 0 h 23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4083" h="233916">
                    <a:moveTo>
                      <a:pt x="384083" y="233916"/>
                    </a:moveTo>
                    <a:cubicBezTo>
                      <a:pt x="366362" y="219739"/>
                      <a:pt x="346967" y="207433"/>
                      <a:pt x="330920" y="191386"/>
                    </a:cubicBezTo>
                    <a:cubicBezTo>
                      <a:pt x="321884" y="182350"/>
                      <a:pt x="321085" y="165203"/>
                      <a:pt x="309655" y="159488"/>
                    </a:cubicBezTo>
                    <a:cubicBezTo>
                      <a:pt x="283514" y="146418"/>
                      <a:pt x="252320" y="147465"/>
                      <a:pt x="224594" y="138223"/>
                    </a:cubicBezTo>
                    <a:lnTo>
                      <a:pt x="192696" y="127590"/>
                    </a:lnTo>
                    <a:cubicBezTo>
                      <a:pt x="153405" y="68655"/>
                      <a:pt x="193911" y="115269"/>
                      <a:pt x="139534" y="85060"/>
                    </a:cubicBezTo>
                    <a:cubicBezTo>
                      <a:pt x="117193" y="72648"/>
                      <a:pt x="98597" y="53960"/>
                      <a:pt x="75738" y="42530"/>
                    </a:cubicBezTo>
                    <a:cubicBezTo>
                      <a:pt x="61561" y="35442"/>
                      <a:pt x="47776" y="27509"/>
                      <a:pt x="33208" y="21265"/>
                    </a:cubicBezTo>
                    <a:cubicBezTo>
                      <a:pt x="22906" y="16850"/>
                      <a:pt x="10636" y="16849"/>
                      <a:pt x="1310" y="10632"/>
                    </a:cubicBezTo>
                    <a:cubicBezTo>
                      <a:pt x="-1639" y="8666"/>
                      <a:pt x="1310" y="3544"/>
                      <a:pt x="1310" y="0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4" name="Freeform 173"/>
              <p:cNvSpPr/>
              <p:nvPr/>
            </p:nvSpPr>
            <p:spPr bwMode="auto">
              <a:xfrm>
                <a:off x="3742660" y="3572540"/>
                <a:ext cx="425303" cy="85060"/>
              </a:xfrm>
              <a:custGeom>
                <a:avLst/>
                <a:gdLst>
                  <a:gd name="connsiteX0" fmla="*/ 0 w 425303"/>
                  <a:gd name="connsiteY0" fmla="*/ 10632 h 85060"/>
                  <a:gd name="connsiteX1" fmla="*/ 53163 w 425303"/>
                  <a:gd name="connsiteY1" fmla="*/ 0 h 85060"/>
                  <a:gd name="connsiteX2" fmla="*/ 127591 w 425303"/>
                  <a:gd name="connsiteY2" fmla="*/ 10632 h 85060"/>
                  <a:gd name="connsiteX3" fmla="*/ 233917 w 425303"/>
                  <a:gd name="connsiteY3" fmla="*/ 42530 h 85060"/>
                  <a:gd name="connsiteX4" fmla="*/ 329610 w 425303"/>
                  <a:gd name="connsiteY4" fmla="*/ 74427 h 85060"/>
                  <a:gd name="connsiteX5" fmla="*/ 361507 w 425303"/>
                  <a:gd name="connsiteY5" fmla="*/ 85060 h 85060"/>
                  <a:gd name="connsiteX6" fmla="*/ 425303 w 425303"/>
                  <a:gd name="connsiteY6" fmla="*/ 53162 h 85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5303" h="85060">
                    <a:moveTo>
                      <a:pt x="0" y="10632"/>
                    </a:moveTo>
                    <a:cubicBezTo>
                      <a:pt x="17721" y="7088"/>
                      <a:pt x="35091" y="0"/>
                      <a:pt x="53163" y="0"/>
                    </a:cubicBezTo>
                    <a:cubicBezTo>
                      <a:pt x="78224" y="0"/>
                      <a:pt x="102934" y="6149"/>
                      <a:pt x="127591" y="10632"/>
                    </a:cubicBezTo>
                    <a:cubicBezTo>
                      <a:pt x="162937" y="17059"/>
                      <a:pt x="200635" y="31436"/>
                      <a:pt x="233917" y="42530"/>
                    </a:cubicBezTo>
                    <a:lnTo>
                      <a:pt x="329610" y="74427"/>
                    </a:lnTo>
                    <a:lnTo>
                      <a:pt x="361507" y="85060"/>
                    </a:lnTo>
                    <a:cubicBezTo>
                      <a:pt x="390637" y="41366"/>
                      <a:pt x="369994" y="53162"/>
                      <a:pt x="425303" y="53162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3274207" y="3487479"/>
                <a:ext cx="362128" cy="148856"/>
              </a:xfrm>
              <a:custGeom>
                <a:avLst/>
                <a:gdLst>
                  <a:gd name="connsiteX0" fmla="*/ 362128 w 362128"/>
                  <a:gd name="connsiteY0" fmla="*/ 0 h 148856"/>
                  <a:gd name="connsiteX1" fmla="*/ 351495 w 362128"/>
                  <a:gd name="connsiteY1" fmla="*/ 53163 h 148856"/>
                  <a:gd name="connsiteX2" fmla="*/ 255802 w 362128"/>
                  <a:gd name="connsiteY2" fmla="*/ 127591 h 148856"/>
                  <a:gd name="connsiteX3" fmla="*/ 96314 w 362128"/>
                  <a:gd name="connsiteY3" fmla="*/ 116958 h 148856"/>
                  <a:gd name="connsiteX4" fmla="*/ 43151 w 362128"/>
                  <a:gd name="connsiteY4" fmla="*/ 85061 h 148856"/>
                  <a:gd name="connsiteX5" fmla="*/ 11253 w 362128"/>
                  <a:gd name="connsiteY5" fmla="*/ 74428 h 148856"/>
                  <a:gd name="connsiteX6" fmla="*/ 621 w 362128"/>
                  <a:gd name="connsiteY6" fmla="*/ 148856 h 14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2128" h="148856">
                    <a:moveTo>
                      <a:pt x="362128" y="0"/>
                    </a:moveTo>
                    <a:cubicBezTo>
                      <a:pt x="358584" y="17721"/>
                      <a:pt x="361197" y="37916"/>
                      <a:pt x="351495" y="53163"/>
                    </a:cubicBezTo>
                    <a:cubicBezTo>
                      <a:pt x="312877" y="113849"/>
                      <a:pt x="303893" y="111560"/>
                      <a:pt x="255802" y="127591"/>
                    </a:cubicBezTo>
                    <a:cubicBezTo>
                      <a:pt x="202639" y="124047"/>
                      <a:pt x="148560" y="127407"/>
                      <a:pt x="96314" y="116958"/>
                    </a:cubicBezTo>
                    <a:cubicBezTo>
                      <a:pt x="76049" y="112905"/>
                      <a:pt x="61635" y="94303"/>
                      <a:pt x="43151" y="85061"/>
                    </a:cubicBezTo>
                    <a:cubicBezTo>
                      <a:pt x="33126" y="80049"/>
                      <a:pt x="21886" y="77972"/>
                      <a:pt x="11253" y="74428"/>
                    </a:cubicBezTo>
                    <a:cubicBezTo>
                      <a:pt x="-3862" y="119775"/>
                      <a:pt x="621" y="95118"/>
                      <a:pt x="621" y="148856"/>
                    </a:cubicBezTo>
                  </a:path>
                </a:pathLst>
              </a:custGeom>
              <a:noFill/>
              <a:ln w="158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2221532" y="6232582"/>
              <a:ext cx="1341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Purkinje Cell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auto">
          <a:xfrm>
            <a:off x="179512" y="1485936"/>
            <a:ext cx="801809" cy="700314"/>
          </a:xfrm>
          <a:custGeom>
            <a:avLst/>
            <a:gdLst>
              <a:gd name="connsiteX0" fmla="*/ 8480 w 808193"/>
              <a:gd name="connsiteY0" fmla="*/ 7746 h 707657"/>
              <a:gd name="connsiteX1" fmla="*/ 128223 w 808193"/>
              <a:gd name="connsiteY1" fmla="*/ 18632 h 707657"/>
              <a:gd name="connsiteX2" fmla="*/ 291509 w 808193"/>
              <a:gd name="connsiteY2" fmla="*/ 18632 h 707657"/>
              <a:gd name="connsiteX3" fmla="*/ 411252 w 808193"/>
              <a:gd name="connsiteY3" fmla="*/ 18632 h 707657"/>
              <a:gd name="connsiteX4" fmla="*/ 520109 w 808193"/>
              <a:gd name="connsiteY4" fmla="*/ 18632 h 707657"/>
              <a:gd name="connsiteX5" fmla="*/ 683394 w 808193"/>
              <a:gd name="connsiteY5" fmla="*/ 18632 h 707657"/>
              <a:gd name="connsiteX6" fmla="*/ 792252 w 808193"/>
              <a:gd name="connsiteY6" fmla="*/ 18632 h 707657"/>
              <a:gd name="connsiteX7" fmla="*/ 803137 w 808193"/>
              <a:gd name="connsiteY7" fmla="*/ 171032 h 707657"/>
              <a:gd name="connsiteX8" fmla="*/ 748709 w 808193"/>
              <a:gd name="connsiteY8" fmla="*/ 345203 h 707657"/>
              <a:gd name="connsiteX9" fmla="*/ 650737 w 808193"/>
              <a:gd name="connsiteY9" fmla="*/ 508489 h 707657"/>
              <a:gd name="connsiteX10" fmla="*/ 509223 w 808193"/>
              <a:gd name="connsiteY10" fmla="*/ 606460 h 707657"/>
              <a:gd name="connsiteX11" fmla="*/ 389480 w 808193"/>
              <a:gd name="connsiteY11" fmla="*/ 660889 h 707657"/>
              <a:gd name="connsiteX12" fmla="*/ 215309 w 808193"/>
              <a:gd name="connsiteY12" fmla="*/ 704432 h 707657"/>
              <a:gd name="connsiteX13" fmla="*/ 128223 w 808193"/>
              <a:gd name="connsiteY13" fmla="*/ 704432 h 707657"/>
              <a:gd name="connsiteX14" fmla="*/ 30252 w 808193"/>
              <a:gd name="connsiteY14" fmla="*/ 704432 h 707657"/>
              <a:gd name="connsiteX15" fmla="*/ 19366 w 808193"/>
              <a:gd name="connsiteY15" fmla="*/ 693546 h 707657"/>
              <a:gd name="connsiteX16" fmla="*/ 19366 w 808193"/>
              <a:gd name="connsiteY16" fmla="*/ 606460 h 707657"/>
              <a:gd name="connsiteX17" fmla="*/ 19366 w 808193"/>
              <a:gd name="connsiteY17" fmla="*/ 475832 h 707657"/>
              <a:gd name="connsiteX18" fmla="*/ 8480 w 808193"/>
              <a:gd name="connsiteY18" fmla="*/ 258117 h 707657"/>
              <a:gd name="connsiteX19" fmla="*/ 8480 w 808193"/>
              <a:gd name="connsiteY19" fmla="*/ 149260 h 707657"/>
              <a:gd name="connsiteX20" fmla="*/ 8480 w 808193"/>
              <a:gd name="connsiteY20" fmla="*/ 7746 h 707657"/>
              <a:gd name="connsiteX0" fmla="*/ 23868 w 801809"/>
              <a:gd name="connsiteY0" fmla="*/ 33060 h 700314"/>
              <a:gd name="connsiteX1" fmla="*/ 121839 w 801809"/>
              <a:gd name="connsiteY1" fmla="*/ 11289 h 700314"/>
              <a:gd name="connsiteX2" fmla="*/ 285125 w 801809"/>
              <a:gd name="connsiteY2" fmla="*/ 11289 h 700314"/>
              <a:gd name="connsiteX3" fmla="*/ 404868 w 801809"/>
              <a:gd name="connsiteY3" fmla="*/ 11289 h 700314"/>
              <a:gd name="connsiteX4" fmla="*/ 513725 w 801809"/>
              <a:gd name="connsiteY4" fmla="*/ 11289 h 700314"/>
              <a:gd name="connsiteX5" fmla="*/ 677010 w 801809"/>
              <a:gd name="connsiteY5" fmla="*/ 11289 h 700314"/>
              <a:gd name="connsiteX6" fmla="*/ 785868 w 801809"/>
              <a:gd name="connsiteY6" fmla="*/ 11289 h 700314"/>
              <a:gd name="connsiteX7" fmla="*/ 796753 w 801809"/>
              <a:gd name="connsiteY7" fmla="*/ 163689 h 700314"/>
              <a:gd name="connsiteX8" fmla="*/ 742325 w 801809"/>
              <a:gd name="connsiteY8" fmla="*/ 337860 h 700314"/>
              <a:gd name="connsiteX9" fmla="*/ 644353 w 801809"/>
              <a:gd name="connsiteY9" fmla="*/ 501146 h 700314"/>
              <a:gd name="connsiteX10" fmla="*/ 502839 w 801809"/>
              <a:gd name="connsiteY10" fmla="*/ 599117 h 700314"/>
              <a:gd name="connsiteX11" fmla="*/ 383096 w 801809"/>
              <a:gd name="connsiteY11" fmla="*/ 653546 h 700314"/>
              <a:gd name="connsiteX12" fmla="*/ 208925 w 801809"/>
              <a:gd name="connsiteY12" fmla="*/ 697089 h 700314"/>
              <a:gd name="connsiteX13" fmla="*/ 121839 w 801809"/>
              <a:gd name="connsiteY13" fmla="*/ 697089 h 700314"/>
              <a:gd name="connsiteX14" fmla="*/ 23868 w 801809"/>
              <a:gd name="connsiteY14" fmla="*/ 697089 h 700314"/>
              <a:gd name="connsiteX15" fmla="*/ 12982 w 801809"/>
              <a:gd name="connsiteY15" fmla="*/ 686203 h 700314"/>
              <a:gd name="connsiteX16" fmla="*/ 12982 w 801809"/>
              <a:gd name="connsiteY16" fmla="*/ 599117 h 700314"/>
              <a:gd name="connsiteX17" fmla="*/ 12982 w 801809"/>
              <a:gd name="connsiteY17" fmla="*/ 468489 h 700314"/>
              <a:gd name="connsiteX18" fmla="*/ 2096 w 801809"/>
              <a:gd name="connsiteY18" fmla="*/ 250774 h 700314"/>
              <a:gd name="connsiteX19" fmla="*/ 2096 w 801809"/>
              <a:gd name="connsiteY19" fmla="*/ 141917 h 700314"/>
              <a:gd name="connsiteX20" fmla="*/ 23868 w 801809"/>
              <a:gd name="connsiteY20" fmla="*/ 33060 h 70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1809" h="700314">
                <a:moveTo>
                  <a:pt x="23868" y="33060"/>
                </a:moveTo>
                <a:cubicBezTo>
                  <a:pt x="43825" y="11289"/>
                  <a:pt x="78296" y="14917"/>
                  <a:pt x="121839" y="11289"/>
                </a:cubicBezTo>
                <a:cubicBezTo>
                  <a:pt x="165382" y="7661"/>
                  <a:pt x="285125" y="11289"/>
                  <a:pt x="285125" y="11289"/>
                </a:cubicBezTo>
                <a:lnTo>
                  <a:pt x="404868" y="11289"/>
                </a:lnTo>
                <a:lnTo>
                  <a:pt x="513725" y="11289"/>
                </a:lnTo>
                <a:lnTo>
                  <a:pt x="677010" y="11289"/>
                </a:lnTo>
                <a:cubicBezTo>
                  <a:pt x="722367" y="11289"/>
                  <a:pt x="765911" y="-14111"/>
                  <a:pt x="785868" y="11289"/>
                </a:cubicBezTo>
                <a:cubicBezTo>
                  <a:pt x="805825" y="36689"/>
                  <a:pt x="804010" y="109261"/>
                  <a:pt x="796753" y="163689"/>
                </a:cubicBezTo>
                <a:cubicBezTo>
                  <a:pt x="789496" y="218117"/>
                  <a:pt x="767725" y="281617"/>
                  <a:pt x="742325" y="337860"/>
                </a:cubicBezTo>
                <a:cubicBezTo>
                  <a:pt x="716925" y="394103"/>
                  <a:pt x="684267" y="457603"/>
                  <a:pt x="644353" y="501146"/>
                </a:cubicBezTo>
                <a:cubicBezTo>
                  <a:pt x="604439" y="544689"/>
                  <a:pt x="546382" y="573717"/>
                  <a:pt x="502839" y="599117"/>
                </a:cubicBezTo>
                <a:cubicBezTo>
                  <a:pt x="459296" y="624517"/>
                  <a:pt x="432082" y="637217"/>
                  <a:pt x="383096" y="653546"/>
                </a:cubicBezTo>
                <a:cubicBezTo>
                  <a:pt x="334110" y="669875"/>
                  <a:pt x="252468" y="689832"/>
                  <a:pt x="208925" y="697089"/>
                </a:cubicBezTo>
                <a:cubicBezTo>
                  <a:pt x="165382" y="704346"/>
                  <a:pt x="121839" y="697089"/>
                  <a:pt x="121839" y="697089"/>
                </a:cubicBezTo>
                <a:cubicBezTo>
                  <a:pt x="90996" y="697089"/>
                  <a:pt x="42011" y="698903"/>
                  <a:pt x="23868" y="697089"/>
                </a:cubicBezTo>
                <a:cubicBezTo>
                  <a:pt x="5725" y="695275"/>
                  <a:pt x="14796" y="702532"/>
                  <a:pt x="12982" y="686203"/>
                </a:cubicBezTo>
                <a:cubicBezTo>
                  <a:pt x="11168" y="669874"/>
                  <a:pt x="12982" y="599117"/>
                  <a:pt x="12982" y="599117"/>
                </a:cubicBezTo>
                <a:cubicBezTo>
                  <a:pt x="12982" y="562831"/>
                  <a:pt x="14796" y="526546"/>
                  <a:pt x="12982" y="468489"/>
                </a:cubicBezTo>
                <a:cubicBezTo>
                  <a:pt x="11168" y="410432"/>
                  <a:pt x="3910" y="305203"/>
                  <a:pt x="2096" y="250774"/>
                </a:cubicBezTo>
                <a:cubicBezTo>
                  <a:pt x="282" y="196345"/>
                  <a:pt x="-1533" y="178203"/>
                  <a:pt x="2096" y="141917"/>
                </a:cubicBezTo>
                <a:cubicBezTo>
                  <a:pt x="5725" y="105631"/>
                  <a:pt x="3911" y="54831"/>
                  <a:pt x="23868" y="33060"/>
                </a:cubicBezTo>
                <a:close/>
              </a:path>
            </a:pathLst>
          </a:custGeom>
          <a:solidFill>
            <a:srgbClr val="00B0F0">
              <a:alpha val="3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80116" y="1497050"/>
            <a:ext cx="4392488" cy="4100234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  <a:ln w="19050" cap="flat" cmpd="sng" algn="ctr">
            <a:solidFill>
              <a:srgbClr val="C00000">
                <a:alpha val="40000"/>
              </a:srgb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127000" dist="1397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1" y="2615832"/>
            <a:ext cx="3362119" cy="28295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63122" y="1860316"/>
            <a:ext cx="3067272" cy="2039018"/>
            <a:chOff x="1718971" y="1745578"/>
            <a:chExt cx="3067272" cy="2039018"/>
          </a:xfrm>
        </p:grpSpPr>
        <p:grpSp>
          <p:nvGrpSpPr>
            <p:cNvPr id="4" name="Group 40"/>
            <p:cNvGrpSpPr/>
            <p:nvPr/>
          </p:nvGrpSpPr>
          <p:grpSpPr>
            <a:xfrm>
              <a:off x="1718971" y="1745578"/>
              <a:ext cx="2222426" cy="2039018"/>
              <a:chOff x="4767621" y="1009935"/>
              <a:chExt cx="3051621" cy="2739296"/>
            </a:xfrm>
            <a:effectLst>
              <a:outerShdw blurRad="88900" dist="762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 35"/>
              <p:cNvSpPr/>
              <p:nvPr/>
            </p:nvSpPr>
            <p:spPr bwMode="auto">
              <a:xfrm>
                <a:off x="6395327" y="2338963"/>
                <a:ext cx="700585" cy="1410268"/>
              </a:xfrm>
              <a:custGeom>
                <a:avLst/>
                <a:gdLst>
                  <a:gd name="connsiteX0" fmla="*/ 493593 w 700585"/>
                  <a:gd name="connsiteY0" fmla="*/ 664191 h 1410268"/>
                  <a:gd name="connsiteX1" fmla="*/ 561832 w 700585"/>
                  <a:gd name="connsiteY1" fmla="*/ 800668 h 1410268"/>
                  <a:gd name="connsiteX2" fmla="*/ 657366 w 700585"/>
                  <a:gd name="connsiteY2" fmla="*/ 841612 h 1410268"/>
                  <a:gd name="connsiteX3" fmla="*/ 698310 w 700585"/>
                  <a:gd name="connsiteY3" fmla="*/ 882555 h 1410268"/>
                  <a:gd name="connsiteX4" fmla="*/ 643719 w 700585"/>
                  <a:gd name="connsiteY4" fmla="*/ 1046328 h 1410268"/>
                  <a:gd name="connsiteX5" fmla="*/ 466298 w 700585"/>
                  <a:gd name="connsiteY5" fmla="*/ 1264692 h 1410268"/>
                  <a:gd name="connsiteX6" fmla="*/ 261581 w 700585"/>
                  <a:gd name="connsiteY6" fmla="*/ 1387522 h 1410268"/>
                  <a:gd name="connsiteX7" fmla="*/ 125104 w 700585"/>
                  <a:gd name="connsiteY7" fmla="*/ 1387522 h 1410268"/>
                  <a:gd name="connsiteX8" fmla="*/ 29569 w 700585"/>
                  <a:gd name="connsiteY8" fmla="*/ 1251044 h 1410268"/>
                  <a:gd name="connsiteX9" fmla="*/ 15922 w 700585"/>
                  <a:gd name="connsiteY9" fmla="*/ 1114567 h 1410268"/>
                  <a:gd name="connsiteX10" fmla="*/ 125104 w 700585"/>
                  <a:gd name="connsiteY10" fmla="*/ 964441 h 1410268"/>
                  <a:gd name="connsiteX11" fmla="*/ 302525 w 700585"/>
                  <a:gd name="connsiteY11" fmla="*/ 814316 h 1410268"/>
                  <a:gd name="connsiteX12" fmla="*/ 384411 w 700585"/>
                  <a:gd name="connsiteY12" fmla="*/ 718782 h 1410268"/>
                  <a:gd name="connsiteX13" fmla="*/ 343468 w 700585"/>
                  <a:gd name="connsiteY13" fmla="*/ 500418 h 1410268"/>
                  <a:gd name="connsiteX14" fmla="*/ 275229 w 700585"/>
                  <a:gd name="connsiteY14" fmla="*/ 241110 h 1410268"/>
                  <a:gd name="connsiteX15" fmla="*/ 193342 w 700585"/>
                  <a:gd name="connsiteY15" fmla="*/ 63689 h 1410268"/>
                  <a:gd name="connsiteX16" fmla="*/ 206990 w 700585"/>
                  <a:gd name="connsiteY16" fmla="*/ 9098 h 1410268"/>
                  <a:gd name="connsiteX17" fmla="*/ 275229 w 700585"/>
                  <a:gd name="connsiteY17" fmla="*/ 118280 h 1410268"/>
                  <a:gd name="connsiteX18" fmla="*/ 370763 w 700585"/>
                  <a:gd name="connsiteY18" fmla="*/ 473122 h 1410268"/>
                  <a:gd name="connsiteX19" fmla="*/ 493593 w 700585"/>
                  <a:gd name="connsiteY19" fmla="*/ 664191 h 1410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0585" h="1410268">
                    <a:moveTo>
                      <a:pt x="493593" y="664191"/>
                    </a:moveTo>
                    <a:cubicBezTo>
                      <a:pt x="525438" y="718782"/>
                      <a:pt x="534537" y="771098"/>
                      <a:pt x="561832" y="800668"/>
                    </a:cubicBezTo>
                    <a:cubicBezTo>
                      <a:pt x="589127" y="830238"/>
                      <a:pt x="634620" y="827964"/>
                      <a:pt x="657366" y="841612"/>
                    </a:cubicBezTo>
                    <a:cubicBezTo>
                      <a:pt x="680112" y="855260"/>
                      <a:pt x="700585" y="848436"/>
                      <a:pt x="698310" y="882555"/>
                    </a:cubicBezTo>
                    <a:cubicBezTo>
                      <a:pt x="696036" y="916674"/>
                      <a:pt x="682388" y="982639"/>
                      <a:pt x="643719" y="1046328"/>
                    </a:cubicBezTo>
                    <a:cubicBezTo>
                      <a:pt x="605050" y="1110017"/>
                      <a:pt x="529988" y="1207826"/>
                      <a:pt x="466298" y="1264692"/>
                    </a:cubicBezTo>
                    <a:cubicBezTo>
                      <a:pt x="402608" y="1321558"/>
                      <a:pt x="318447" y="1367050"/>
                      <a:pt x="261581" y="1387522"/>
                    </a:cubicBezTo>
                    <a:cubicBezTo>
                      <a:pt x="204715" y="1407994"/>
                      <a:pt x="163773" y="1410268"/>
                      <a:pt x="125104" y="1387522"/>
                    </a:cubicBezTo>
                    <a:cubicBezTo>
                      <a:pt x="86435" y="1364776"/>
                      <a:pt x="47766" y="1296536"/>
                      <a:pt x="29569" y="1251044"/>
                    </a:cubicBezTo>
                    <a:cubicBezTo>
                      <a:pt x="11372" y="1205552"/>
                      <a:pt x="0" y="1162334"/>
                      <a:pt x="15922" y="1114567"/>
                    </a:cubicBezTo>
                    <a:cubicBezTo>
                      <a:pt x="31845" y="1066800"/>
                      <a:pt x="77337" y="1014483"/>
                      <a:pt x="125104" y="964441"/>
                    </a:cubicBezTo>
                    <a:cubicBezTo>
                      <a:pt x="172871" y="914399"/>
                      <a:pt x="259307" y="855259"/>
                      <a:pt x="302525" y="814316"/>
                    </a:cubicBezTo>
                    <a:cubicBezTo>
                      <a:pt x="345743" y="773373"/>
                      <a:pt x="377587" y="771098"/>
                      <a:pt x="384411" y="718782"/>
                    </a:cubicBezTo>
                    <a:cubicBezTo>
                      <a:pt x="391235" y="666466"/>
                      <a:pt x="361665" y="580030"/>
                      <a:pt x="343468" y="500418"/>
                    </a:cubicBezTo>
                    <a:cubicBezTo>
                      <a:pt x="325271" y="420806"/>
                      <a:pt x="300250" y="313898"/>
                      <a:pt x="275229" y="241110"/>
                    </a:cubicBezTo>
                    <a:cubicBezTo>
                      <a:pt x="250208" y="168322"/>
                      <a:pt x="204715" y="102358"/>
                      <a:pt x="193342" y="63689"/>
                    </a:cubicBezTo>
                    <a:cubicBezTo>
                      <a:pt x="181969" y="25020"/>
                      <a:pt x="193342" y="0"/>
                      <a:pt x="206990" y="9098"/>
                    </a:cubicBezTo>
                    <a:cubicBezTo>
                      <a:pt x="220638" y="18196"/>
                      <a:pt x="247934" y="40943"/>
                      <a:pt x="275229" y="118280"/>
                    </a:cubicBezTo>
                    <a:cubicBezTo>
                      <a:pt x="302524" y="195617"/>
                      <a:pt x="341193" y="386686"/>
                      <a:pt x="370763" y="473122"/>
                    </a:cubicBezTo>
                    <a:cubicBezTo>
                      <a:pt x="400333" y="559558"/>
                      <a:pt x="461748" y="609600"/>
                      <a:pt x="493593" y="664191"/>
                    </a:cubicBezTo>
                    <a:close/>
                  </a:path>
                </a:pathLst>
              </a:custGeom>
              <a:solidFill>
                <a:srgbClr val="F0B67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33350" h="88900"/>
                <a:bevelB w="13335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6590944" y="2338963"/>
                <a:ext cx="1228298" cy="857533"/>
              </a:xfrm>
              <a:custGeom>
                <a:avLst/>
                <a:gdLst>
                  <a:gd name="connsiteX0" fmla="*/ 11373 w 1228298"/>
                  <a:gd name="connsiteY0" fmla="*/ 22746 h 857533"/>
                  <a:gd name="connsiteX1" fmla="*/ 229737 w 1228298"/>
                  <a:gd name="connsiteY1" fmla="*/ 200167 h 857533"/>
                  <a:gd name="connsiteX2" fmla="*/ 311624 w 1228298"/>
                  <a:gd name="connsiteY2" fmla="*/ 377588 h 857533"/>
                  <a:gd name="connsiteX3" fmla="*/ 420806 w 1228298"/>
                  <a:gd name="connsiteY3" fmla="*/ 595952 h 857533"/>
                  <a:gd name="connsiteX4" fmla="*/ 502693 w 1228298"/>
                  <a:gd name="connsiteY4" fmla="*/ 664191 h 857533"/>
                  <a:gd name="connsiteX5" fmla="*/ 557284 w 1228298"/>
                  <a:gd name="connsiteY5" fmla="*/ 787021 h 857533"/>
                  <a:gd name="connsiteX6" fmla="*/ 570931 w 1228298"/>
                  <a:gd name="connsiteY6" fmla="*/ 855259 h 857533"/>
                  <a:gd name="connsiteX7" fmla="*/ 748352 w 1228298"/>
                  <a:gd name="connsiteY7" fmla="*/ 800668 h 857533"/>
                  <a:gd name="connsiteX8" fmla="*/ 994012 w 1228298"/>
                  <a:gd name="connsiteY8" fmla="*/ 705134 h 857533"/>
                  <a:gd name="connsiteX9" fmla="*/ 1198728 w 1228298"/>
                  <a:gd name="connsiteY9" fmla="*/ 595952 h 857533"/>
                  <a:gd name="connsiteX10" fmla="*/ 1171433 w 1228298"/>
                  <a:gd name="connsiteY10" fmla="*/ 404883 h 857533"/>
                  <a:gd name="connsiteX11" fmla="*/ 1116842 w 1228298"/>
                  <a:gd name="connsiteY11" fmla="*/ 268406 h 857533"/>
                  <a:gd name="connsiteX12" fmla="*/ 789296 w 1228298"/>
                  <a:gd name="connsiteY12" fmla="*/ 268406 h 857533"/>
                  <a:gd name="connsiteX13" fmla="*/ 639170 w 1228298"/>
                  <a:gd name="connsiteY13" fmla="*/ 377588 h 857533"/>
                  <a:gd name="connsiteX14" fmla="*/ 489045 w 1228298"/>
                  <a:gd name="connsiteY14" fmla="*/ 500418 h 857533"/>
                  <a:gd name="connsiteX15" fmla="*/ 393511 w 1228298"/>
                  <a:gd name="connsiteY15" fmla="*/ 459474 h 857533"/>
                  <a:gd name="connsiteX16" fmla="*/ 311624 w 1228298"/>
                  <a:gd name="connsiteY16" fmla="*/ 227462 h 857533"/>
                  <a:gd name="connsiteX17" fmla="*/ 161499 w 1228298"/>
                  <a:gd name="connsiteY17" fmla="*/ 63689 h 857533"/>
                  <a:gd name="connsiteX18" fmla="*/ 11373 w 1228298"/>
                  <a:gd name="connsiteY18" fmla="*/ 22746 h 85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28298" h="857533">
                    <a:moveTo>
                      <a:pt x="11373" y="22746"/>
                    </a:moveTo>
                    <a:cubicBezTo>
                      <a:pt x="22746" y="45492"/>
                      <a:pt x="179695" y="141027"/>
                      <a:pt x="229737" y="200167"/>
                    </a:cubicBezTo>
                    <a:cubicBezTo>
                      <a:pt x="279779" y="259307"/>
                      <a:pt x="279779" y="311624"/>
                      <a:pt x="311624" y="377588"/>
                    </a:cubicBezTo>
                    <a:cubicBezTo>
                      <a:pt x="343469" y="443552"/>
                      <a:pt x="388961" y="548185"/>
                      <a:pt x="420806" y="595952"/>
                    </a:cubicBezTo>
                    <a:cubicBezTo>
                      <a:pt x="452651" y="643719"/>
                      <a:pt x="479947" y="632346"/>
                      <a:pt x="502693" y="664191"/>
                    </a:cubicBezTo>
                    <a:cubicBezTo>
                      <a:pt x="525439" y="696036"/>
                      <a:pt x="545911" y="755176"/>
                      <a:pt x="557284" y="787021"/>
                    </a:cubicBezTo>
                    <a:cubicBezTo>
                      <a:pt x="568657" y="818866"/>
                      <a:pt x="539086" y="852985"/>
                      <a:pt x="570931" y="855259"/>
                    </a:cubicBezTo>
                    <a:cubicBezTo>
                      <a:pt x="602776" y="857533"/>
                      <a:pt x="677839" y="825689"/>
                      <a:pt x="748352" y="800668"/>
                    </a:cubicBezTo>
                    <a:cubicBezTo>
                      <a:pt x="818865" y="775647"/>
                      <a:pt x="918949" y="739253"/>
                      <a:pt x="994012" y="705134"/>
                    </a:cubicBezTo>
                    <a:cubicBezTo>
                      <a:pt x="1069075" y="671015"/>
                      <a:pt x="1169158" y="645994"/>
                      <a:pt x="1198728" y="595952"/>
                    </a:cubicBezTo>
                    <a:cubicBezTo>
                      <a:pt x="1228298" y="545910"/>
                      <a:pt x="1185081" y="459474"/>
                      <a:pt x="1171433" y="404883"/>
                    </a:cubicBezTo>
                    <a:cubicBezTo>
                      <a:pt x="1157785" y="350292"/>
                      <a:pt x="1180532" y="291152"/>
                      <a:pt x="1116842" y="268406"/>
                    </a:cubicBezTo>
                    <a:cubicBezTo>
                      <a:pt x="1053152" y="245660"/>
                      <a:pt x="868908" y="250209"/>
                      <a:pt x="789296" y="268406"/>
                    </a:cubicBezTo>
                    <a:cubicBezTo>
                      <a:pt x="709684" y="286603"/>
                      <a:pt x="689212" y="338919"/>
                      <a:pt x="639170" y="377588"/>
                    </a:cubicBezTo>
                    <a:cubicBezTo>
                      <a:pt x="589128" y="416257"/>
                      <a:pt x="529988" y="486770"/>
                      <a:pt x="489045" y="500418"/>
                    </a:cubicBezTo>
                    <a:cubicBezTo>
                      <a:pt x="448102" y="514066"/>
                      <a:pt x="423081" y="504967"/>
                      <a:pt x="393511" y="459474"/>
                    </a:cubicBezTo>
                    <a:cubicBezTo>
                      <a:pt x="363941" y="413981"/>
                      <a:pt x="350293" y="293426"/>
                      <a:pt x="311624" y="227462"/>
                    </a:cubicBezTo>
                    <a:cubicBezTo>
                      <a:pt x="272955" y="161498"/>
                      <a:pt x="216090" y="100083"/>
                      <a:pt x="161499" y="63689"/>
                    </a:cubicBezTo>
                    <a:cubicBezTo>
                      <a:pt x="106908" y="27295"/>
                      <a:pt x="0" y="0"/>
                      <a:pt x="11373" y="22746"/>
                    </a:cubicBezTo>
                    <a:close/>
                  </a:path>
                </a:pathLst>
              </a:custGeom>
              <a:solidFill>
                <a:srgbClr val="F0B67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33350" h="88900"/>
                <a:bevelB w="133350" h="825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4767621" y="1009935"/>
                <a:ext cx="2124501" cy="1444387"/>
              </a:xfrm>
              <a:custGeom>
                <a:avLst/>
                <a:gdLst>
                  <a:gd name="connsiteX0" fmla="*/ 1455761 w 2124501"/>
                  <a:gd name="connsiteY0" fmla="*/ 586853 h 1444387"/>
                  <a:gd name="connsiteX1" fmla="*/ 1169158 w 2124501"/>
                  <a:gd name="connsiteY1" fmla="*/ 668740 h 1444387"/>
                  <a:gd name="connsiteX2" fmla="*/ 1046328 w 2124501"/>
                  <a:gd name="connsiteY2" fmla="*/ 900752 h 1444387"/>
                  <a:gd name="connsiteX3" fmla="*/ 1114567 w 2124501"/>
                  <a:gd name="connsiteY3" fmla="*/ 1160059 h 1444387"/>
                  <a:gd name="connsiteX4" fmla="*/ 991737 w 2124501"/>
                  <a:gd name="connsiteY4" fmla="*/ 1255593 h 1444387"/>
                  <a:gd name="connsiteX5" fmla="*/ 595952 w 2124501"/>
                  <a:gd name="connsiteY5" fmla="*/ 1241946 h 1444387"/>
                  <a:gd name="connsiteX6" fmla="*/ 118280 w 2124501"/>
                  <a:gd name="connsiteY6" fmla="*/ 1228298 h 1444387"/>
                  <a:gd name="connsiteX7" fmla="*/ 22746 w 2124501"/>
                  <a:gd name="connsiteY7" fmla="*/ 1269241 h 1444387"/>
                  <a:gd name="connsiteX8" fmla="*/ 254758 w 2124501"/>
                  <a:gd name="connsiteY8" fmla="*/ 1282889 h 1444387"/>
                  <a:gd name="connsiteX9" fmla="*/ 691486 w 2124501"/>
                  <a:gd name="connsiteY9" fmla="*/ 1310184 h 1444387"/>
                  <a:gd name="connsiteX10" fmla="*/ 1005385 w 2124501"/>
                  <a:gd name="connsiteY10" fmla="*/ 1323832 h 1444387"/>
                  <a:gd name="connsiteX11" fmla="*/ 1196454 w 2124501"/>
                  <a:gd name="connsiteY11" fmla="*/ 1269241 h 1444387"/>
                  <a:gd name="connsiteX12" fmla="*/ 1319283 w 2124501"/>
                  <a:gd name="connsiteY12" fmla="*/ 1337480 h 1444387"/>
                  <a:gd name="connsiteX13" fmla="*/ 1496704 w 2124501"/>
                  <a:gd name="connsiteY13" fmla="*/ 1433014 h 1444387"/>
                  <a:gd name="connsiteX14" fmla="*/ 1810603 w 2124501"/>
                  <a:gd name="connsiteY14" fmla="*/ 1405719 h 1444387"/>
                  <a:gd name="connsiteX15" fmla="*/ 1933433 w 2124501"/>
                  <a:gd name="connsiteY15" fmla="*/ 1282889 h 1444387"/>
                  <a:gd name="connsiteX16" fmla="*/ 1988024 w 2124501"/>
                  <a:gd name="connsiteY16" fmla="*/ 1037229 h 1444387"/>
                  <a:gd name="connsiteX17" fmla="*/ 1919785 w 2124501"/>
                  <a:gd name="connsiteY17" fmla="*/ 805217 h 1444387"/>
                  <a:gd name="connsiteX18" fmla="*/ 1892489 w 2124501"/>
                  <a:gd name="connsiteY18" fmla="*/ 627796 h 1444387"/>
                  <a:gd name="connsiteX19" fmla="*/ 1947080 w 2124501"/>
                  <a:gd name="connsiteY19" fmla="*/ 423080 h 1444387"/>
                  <a:gd name="connsiteX20" fmla="*/ 2069910 w 2124501"/>
                  <a:gd name="connsiteY20" fmla="*/ 191068 h 1444387"/>
                  <a:gd name="connsiteX21" fmla="*/ 2124501 w 2124501"/>
                  <a:gd name="connsiteY21" fmla="*/ 40943 h 1444387"/>
                  <a:gd name="connsiteX22" fmla="*/ 2069910 w 2124501"/>
                  <a:gd name="connsiteY22" fmla="*/ 27295 h 1444387"/>
                  <a:gd name="connsiteX23" fmla="*/ 1988024 w 2124501"/>
                  <a:gd name="connsiteY23" fmla="*/ 27295 h 1444387"/>
                  <a:gd name="connsiteX24" fmla="*/ 1960728 w 2124501"/>
                  <a:gd name="connsiteY24" fmla="*/ 191068 h 1444387"/>
                  <a:gd name="connsiteX25" fmla="*/ 1810603 w 2124501"/>
                  <a:gd name="connsiteY25" fmla="*/ 450375 h 1444387"/>
                  <a:gd name="connsiteX26" fmla="*/ 1687773 w 2124501"/>
                  <a:gd name="connsiteY26" fmla="*/ 545910 h 1444387"/>
                  <a:gd name="connsiteX27" fmla="*/ 1455761 w 2124501"/>
                  <a:gd name="connsiteY27" fmla="*/ 586853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24501" h="1444387">
                    <a:moveTo>
                      <a:pt x="1455761" y="586853"/>
                    </a:moveTo>
                    <a:cubicBezTo>
                      <a:pt x="1369325" y="607325"/>
                      <a:pt x="1237397" y="616424"/>
                      <a:pt x="1169158" y="668740"/>
                    </a:cubicBezTo>
                    <a:cubicBezTo>
                      <a:pt x="1100919" y="721056"/>
                      <a:pt x="1055427" y="818866"/>
                      <a:pt x="1046328" y="900752"/>
                    </a:cubicBezTo>
                    <a:cubicBezTo>
                      <a:pt x="1037230" y="982639"/>
                      <a:pt x="1123665" y="1100919"/>
                      <a:pt x="1114567" y="1160059"/>
                    </a:cubicBezTo>
                    <a:cubicBezTo>
                      <a:pt x="1105469" y="1219199"/>
                      <a:pt x="1078173" y="1241945"/>
                      <a:pt x="991737" y="1255593"/>
                    </a:cubicBezTo>
                    <a:cubicBezTo>
                      <a:pt x="905301" y="1269241"/>
                      <a:pt x="595952" y="1241946"/>
                      <a:pt x="595952" y="1241946"/>
                    </a:cubicBezTo>
                    <a:cubicBezTo>
                      <a:pt x="450376" y="1237397"/>
                      <a:pt x="213814" y="1223749"/>
                      <a:pt x="118280" y="1228298"/>
                    </a:cubicBezTo>
                    <a:cubicBezTo>
                      <a:pt x="22746" y="1232847"/>
                      <a:pt x="0" y="1260143"/>
                      <a:pt x="22746" y="1269241"/>
                    </a:cubicBezTo>
                    <a:cubicBezTo>
                      <a:pt x="45492" y="1278339"/>
                      <a:pt x="254758" y="1282889"/>
                      <a:pt x="254758" y="1282889"/>
                    </a:cubicBezTo>
                    <a:lnTo>
                      <a:pt x="691486" y="1310184"/>
                    </a:lnTo>
                    <a:cubicBezTo>
                      <a:pt x="816590" y="1317008"/>
                      <a:pt x="921224" y="1330656"/>
                      <a:pt x="1005385" y="1323832"/>
                    </a:cubicBezTo>
                    <a:cubicBezTo>
                      <a:pt x="1089546" y="1317008"/>
                      <a:pt x="1144138" y="1266966"/>
                      <a:pt x="1196454" y="1269241"/>
                    </a:cubicBezTo>
                    <a:cubicBezTo>
                      <a:pt x="1248770" y="1271516"/>
                      <a:pt x="1319283" y="1337480"/>
                      <a:pt x="1319283" y="1337480"/>
                    </a:cubicBezTo>
                    <a:cubicBezTo>
                      <a:pt x="1369325" y="1364775"/>
                      <a:pt x="1414817" y="1421641"/>
                      <a:pt x="1496704" y="1433014"/>
                    </a:cubicBezTo>
                    <a:cubicBezTo>
                      <a:pt x="1578591" y="1444387"/>
                      <a:pt x="1737815" y="1430740"/>
                      <a:pt x="1810603" y="1405719"/>
                    </a:cubicBezTo>
                    <a:cubicBezTo>
                      <a:pt x="1883391" y="1380698"/>
                      <a:pt x="1903863" y="1344304"/>
                      <a:pt x="1933433" y="1282889"/>
                    </a:cubicBezTo>
                    <a:cubicBezTo>
                      <a:pt x="1963003" y="1221474"/>
                      <a:pt x="1990299" y="1116841"/>
                      <a:pt x="1988024" y="1037229"/>
                    </a:cubicBezTo>
                    <a:cubicBezTo>
                      <a:pt x="1985749" y="957617"/>
                      <a:pt x="1935707" y="873456"/>
                      <a:pt x="1919785" y="805217"/>
                    </a:cubicBezTo>
                    <a:cubicBezTo>
                      <a:pt x="1903863" y="736978"/>
                      <a:pt x="1887940" y="691485"/>
                      <a:pt x="1892489" y="627796"/>
                    </a:cubicBezTo>
                    <a:cubicBezTo>
                      <a:pt x="1897038" y="564107"/>
                      <a:pt x="1917510" y="495868"/>
                      <a:pt x="1947080" y="423080"/>
                    </a:cubicBezTo>
                    <a:cubicBezTo>
                      <a:pt x="1976650" y="350292"/>
                      <a:pt x="2040340" y="254758"/>
                      <a:pt x="2069910" y="191068"/>
                    </a:cubicBezTo>
                    <a:cubicBezTo>
                      <a:pt x="2099480" y="127379"/>
                      <a:pt x="2124501" y="68238"/>
                      <a:pt x="2124501" y="40943"/>
                    </a:cubicBezTo>
                    <a:cubicBezTo>
                      <a:pt x="2124501" y="13648"/>
                      <a:pt x="2092656" y="29570"/>
                      <a:pt x="2069910" y="27295"/>
                    </a:cubicBezTo>
                    <a:cubicBezTo>
                      <a:pt x="2047164" y="25020"/>
                      <a:pt x="2006221" y="0"/>
                      <a:pt x="1988024" y="27295"/>
                    </a:cubicBezTo>
                    <a:cubicBezTo>
                      <a:pt x="1969827" y="54590"/>
                      <a:pt x="1990298" y="120555"/>
                      <a:pt x="1960728" y="191068"/>
                    </a:cubicBezTo>
                    <a:cubicBezTo>
                      <a:pt x="1931158" y="261581"/>
                      <a:pt x="1856096" y="391235"/>
                      <a:pt x="1810603" y="450375"/>
                    </a:cubicBezTo>
                    <a:cubicBezTo>
                      <a:pt x="1765111" y="509515"/>
                      <a:pt x="1746913" y="525438"/>
                      <a:pt x="1687773" y="545910"/>
                    </a:cubicBezTo>
                    <a:cubicBezTo>
                      <a:pt x="1628633" y="566382"/>
                      <a:pt x="1542197" y="566381"/>
                      <a:pt x="1455761" y="586853"/>
                    </a:cubicBezTo>
                    <a:close/>
                  </a:path>
                </a:pathLst>
              </a:custGeom>
              <a:solidFill>
                <a:srgbClr val="F0B670">
                  <a:alpha val="6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177800" h="88900"/>
                <a:bevelB w="177800" h="889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 rot="998856">
                <a:off x="6004814" y="1830068"/>
                <a:ext cx="642942" cy="500066"/>
              </a:xfrm>
              <a:prstGeom prst="ellipse">
                <a:avLst/>
              </a:prstGeom>
              <a:solidFill>
                <a:schemeClr val="tx1">
                  <a:lumMod val="50000"/>
                  <a:alpha val="6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71450"/>
                <a:bevelB w="133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Freeform 37"/>
            <p:cNvSpPr/>
            <p:nvPr/>
          </p:nvSpPr>
          <p:spPr bwMode="auto">
            <a:xfrm>
              <a:off x="3969559" y="2780565"/>
              <a:ext cx="816684" cy="333548"/>
            </a:xfrm>
            <a:custGeom>
              <a:avLst/>
              <a:gdLst>
                <a:gd name="connsiteX0" fmla="*/ 13648 w 1121391"/>
                <a:gd name="connsiteY0" fmla="*/ 138752 h 448101"/>
                <a:gd name="connsiteX1" fmla="*/ 13648 w 1121391"/>
                <a:gd name="connsiteY1" fmla="*/ 275229 h 448101"/>
                <a:gd name="connsiteX2" fmla="*/ 95534 w 1121391"/>
                <a:gd name="connsiteY2" fmla="*/ 425355 h 448101"/>
                <a:gd name="connsiteX3" fmla="*/ 286603 w 1121391"/>
                <a:gd name="connsiteY3" fmla="*/ 411707 h 448101"/>
                <a:gd name="connsiteX4" fmla="*/ 491319 w 1121391"/>
                <a:gd name="connsiteY4" fmla="*/ 316173 h 448101"/>
                <a:gd name="connsiteX5" fmla="*/ 682388 w 1121391"/>
                <a:gd name="connsiteY5" fmla="*/ 316173 h 448101"/>
                <a:gd name="connsiteX6" fmla="*/ 914400 w 1121391"/>
                <a:gd name="connsiteY6" fmla="*/ 343468 h 448101"/>
                <a:gd name="connsiteX7" fmla="*/ 1105469 w 1121391"/>
                <a:gd name="connsiteY7" fmla="*/ 357116 h 448101"/>
                <a:gd name="connsiteX8" fmla="*/ 1009934 w 1121391"/>
                <a:gd name="connsiteY8" fmla="*/ 316173 h 448101"/>
                <a:gd name="connsiteX9" fmla="*/ 777922 w 1121391"/>
                <a:gd name="connsiteY9" fmla="*/ 275229 h 448101"/>
                <a:gd name="connsiteX10" fmla="*/ 696036 w 1121391"/>
                <a:gd name="connsiteY10" fmla="*/ 234286 h 448101"/>
                <a:gd name="connsiteX11" fmla="*/ 696036 w 1121391"/>
                <a:gd name="connsiteY11" fmla="*/ 125104 h 448101"/>
                <a:gd name="connsiteX12" fmla="*/ 655093 w 1121391"/>
                <a:gd name="connsiteY12" fmla="*/ 15922 h 448101"/>
                <a:gd name="connsiteX13" fmla="*/ 532263 w 1121391"/>
                <a:gd name="connsiteY13" fmla="*/ 29570 h 448101"/>
                <a:gd name="connsiteX14" fmla="*/ 300251 w 1121391"/>
                <a:gd name="connsiteY14" fmla="*/ 97809 h 448101"/>
                <a:gd name="connsiteX15" fmla="*/ 163773 w 1121391"/>
                <a:gd name="connsiteY15" fmla="*/ 97809 h 448101"/>
                <a:gd name="connsiteX16" fmla="*/ 13648 w 1121391"/>
                <a:gd name="connsiteY16" fmla="*/ 138752 h 44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1391" h="448101">
                  <a:moveTo>
                    <a:pt x="13648" y="138752"/>
                  </a:moveTo>
                  <a:cubicBezTo>
                    <a:pt x="6824" y="183107"/>
                    <a:pt x="0" y="227462"/>
                    <a:pt x="13648" y="275229"/>
                  </a:cubicBezTo>
                  <a:cubicBezTo>
                    <a:pt x="27296" y="322996"/>
                    <a:pt x="50042" y="402609"/>
                    <a:pt x="95534" y="425355"/>
                  </a:cubicBezTo>
                  <a:cubicBezTo>
                    <a:pt x="141026" y="448101"/>
                    <a:pt x="220639" y="429904"/>
                    <a:pt x="286603" y="411707"/>
                  </a:cubicBezTo>
                  <a:cubicBezTo>
                    <a:pt x="352567" y="393510"/>
                    <a:pt x="425355" y="332095"/>
                    <a:pt x="491319" y="316173"/>
                  </a:cubicBezTo>
                  <a:cubicBezTo>
                    <a:pt x="557283" y="300251"/>
                    <a:pt x="611875" y="311624"/>
                    <a:pt x="682388" y="316173"/>
                  </a:cubicBezTo>
                  <a:cubicBezTo>
                    <a:pt x="752902" y="320722"/>
                    <a:pt x="843887" y="336644"/>
                    <a:pt x="914400" y="343468"/>
                  </a:cubicBezTo>
                  <a:cubicBezTo>
                    <a:pt x="984914" y="350292"/>
                    <a:pt x="1089547" y="361665"/>
                    <a:pt x="1105469" y="357116"/>
                  </a:cubicBezTo>
                  <a:cubicBezTo>
                    <a:pt x="1121391" y="352567"/>
                    <a:pt x="1064525" y="329821"/>
                    <a:pt x="1009934" y="316173"/>
                  </a:cubicBezTo>
                  <a:cubicBezTo>
                    <a:pt x="955343" y="302525"/>
                    <a:pt x="830238" y="288877"/>
                    <a:pt x="777922" y="275229"/>
                  </a:cubicBezTo>
                  <a:cubicBezTo>
                    <a:pt x="725606" y="261581"/>
                    <a:pt x="709684" y="259307"/>
                    <a:pt x="696036" y="234286"/>
                  </a:cubicBezTo>
                  <a:cubicBezTo>
                    <a:pt x="682388" y="209265"/>
                    <a:pt x="702860" y="161498"/>
                    <a:pt x="696036" y="125104"/>
                  </a:cubicBezTo>
                  <a:cubicBezTo>
                    <a:pt x="689212" y="88710"/>
                    <a:pt x="682388" y="31844"/>
                    <a:pt x="655093" y="15922"/>
                  </a:cubicBezTo>
                  <a:cubicBezTo>
                    <a:pt x="627798" y="0"/>
                    <a:pt x="591403" y="15922"/>
                    <a:pt x="532263" y="29570"/>
                  </a:cubicBezTo>
                  <a:cubicBezTo>
                    <a:pt x="473123" y="43218"/>
                    <a:pt x="361666" y="86436"/>
                    <a:pt x="300251" y="97809"/>
                  </a:cubicBezTo>
                  <a:cubicBezTo>
                    <a:pt x="238836" y="109182"/>
                    <a:pt x="163773" y="97809"/>
                    <a:pt x="163773" y="97809"/>
                  </a:cubicBezTo>
                  <a:lnTo>
                    <a:pt x="13648" y="138752"/>
                  </a:lnTo>
                  <a:close/>
                </a:path>
              </a:pathLst>
            </a:custGeom>
            <a:solidFill>
              <a:srgbClr val="F0B670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softEdge">
              <a:bevelT w="133350" h="88900"/>
              <a:bevelB w="13335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748543" y="1497049"/>
            <a:ext cx="195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OLIGODENDROCYTE</a:t>
            </a:r>
            <a:endParaRPr lang="en-US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85508" y="4058860"/>
            <a:ext cx="1136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 smtClean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rPr>
              <a:t>NEURONE</a:t>
            </a:r>
            <a:endParaRPr lang="en-US" b="1" i="0" dirty="0">
              <a:ln>
                <a:solidFill>
                  <a:srgbClr val="006699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latin typeface="Arial Narrow" pitchFamily="34" charset="0"/>
              <a:cs typeface="Raavi" pitchFamily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0116" y="2411044"/>
            <a:ext cx="1940114" cy="1754791"/>
            <a:chOff x="335965" y="2296306"/>
            <a:chExt cx="1940114" cy="1754791"/>
          </a:xfrm>
        </p:grpSpPr>
        <p:grpSp>
          <p:nvGrpSpPr>
            <p:cNvPr id="45" name="Group 44"/>
            <p:cNvGrpSpPr/>
            <p:nvPr/>
          </p:nvGrpSpPr>
          <p:grpSpPr>
            <a:xfrm rot="4562058">
              <a:off x="644297" y="2419315"/>
              <a:ext cx="1754791" cy="1508773"/>
              <a:chOff x="3803176" y="1404526"/>
              <a:chExt cx="2703239" cy="2389552"/>
            </a:xfrm>
            <a:effectLst>
              <a:outerShdw blurRad="88900" dist="762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Freeform 45"/>
              <p:cNvSpPr/>
              <p:nvPr/>
            </p:nvSpPr>
            <p:spPr bwMode="auto">
              <a:xfrm>
                <a:off x="3803176" y="1404526"/>
                <a:ext cx="2703239" cy="2389552"/>
              </a:xfrm>
              <a:custGeom>
                <a:avLst/>
                <a:gdLst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549857 w 2693158"/>
                  <a:gd name="connsiteY61" fmla="*/ 1360226 h 2370161"/>
                  <a:gd name="connsiteX62" fmla="*/ 2413379 w 2693158"/>
                  <a:gd name="connsiteY62" fmla="*/ 1291987 h 2370161"/>
                  <a:gd name="connsiteX63" fmla="*/ 2195015 w 2693158"/>
                  <a:gd name="connsiteY63" fmla="*/ 1237396 h 2370161"/>
                  <a:gd name="connsiteX64" fmla="*/ 2113128 w 2693158"/>
                  <a:gd name="connsiteY64" fmla="*/ 1182805 h 2370161"/>
                  <a:gd name="connsiteX65" fmla="*/ 1922060 w 2693158"/>
                  <a:gd name="connsiteY65" fmla="*/ 1210101 h 2370161"/>
                  <a:gd name="connsiteX66" fmla="*/ 1744639 w 2693158"/>
                  <a:gd name="connsiteY66" fmla="*/ 1196453 h 2370161"/>
                  <a:gd name="connsiteX67" fmla="*/ 1662752 w 2693158"/>
                  <a:gd name="connsiteY67" fmla="*/ 1059976 h 2370161"/>
                  <a:gd name="connsiteX68" fmla="*/ 1567218 w 2693158"/>
                  <a:gd name="connsiteY68" fmla="*/ 1100919 h 2370161"/>
                  <a:gd name="connsiteX69" fmla="*/ 1430740 w 2693158"/>
                  <a:gd name="connsiteY69" fmla="*/ 1141862 h 2370161"/>
                  <a:gd name="connsiteX70" fmla="*/ 1458036 w 2693158"/>
                  <a:gd name="connsiteY70" fmla="*/ 1442113 h 2370161"/>
                  <a:gd name="connsiteX71" fmla="*/ 1444388 w 2693158"/>
                  <a:gd name="connsiteY71" fmla="*/ 1728716 h 2370161"/>
                  <a:gd name="connsiteX72" fmla="*/ 1253319 w 2693158"/>
                  <a:gd name="connsiteY72" fmla="*/ 2028967 h 2370161"/>
                  <a:gd name="connsiteX73" fmla="*/ 1103194 w 2693158"/>
                  <a:gd name="connsiteY73" fmla="*/ 2110853 h 2370161"/>
                  <a:gd name="connsiteX74" fmla="*/ 1185081 w 2693158"/>
                  <a:gd name="connsiteY74" fmla="*/ 2015319 h 2370161"/>
                  <a:gd name="connsiteX75" fmla="*/ 1307910 w 2693158"/>
                  <a:gd name="connsiteY75" fmla="*/ 1906137 h 2370161"/>
                  <a:gd name="connsiteX76" fmla="*/ 1212376 w 2693158"/>
                  <a:gd name="connsiteY76" fmla="*/ 1865193 h 2370161"/>
                  <a:gd name="connsiteX77" fmla="*/ 1007660 w 2693158"/>
                  <a:gd name="connsiteY77" fmla="*/ 2056262 h 2370161"/>
                  <a:gd name="connsiteX78" fmla="*/ 994012 w 2693158"/>
                  <a:gd name="connsiteY78" fmla="*/ 2206387 h 2370161"/>
                  <a:gd name="connsiteX79" fmla="*/ 966716 w 2693158"/>
                  <a:gd name="connsiteY79" fmla="*/ 2370161 h 2370161"/>
                  <a:gd name="connsiteX80" fmla="*/ 939421 w 2693158"/>
                  <a:gd name="connsiteY80" fmla="*/ 2206387 h 2370161"/>
                  <a:gd name="connsiteX81" fmla="*/ 966716 w 2693158"/>
                  <a:gd name="connsiteY81" fmla="*/ 2015319 h 2370161"/>
                  <a:gd name="connsiteX82" fmla="*/ 1157785 w 2693158"/>
                  <a:gd name="connsiteY82" fmla="*/ 1837898 h 2370161"/>
                  <a:gd name="connsiteX83" fmla="*/ 1075899 w 2693158"/>
                  <a:gd name="connsiteY83" fmla="*/ 1837898 h 2370161"/>
                  <a:gd name="connsiteX84" fmla="*/ 871182 w 2693158"/>
                  <a:gd name="connsiteY84" fmla="*/ 1933432 h 2370161"/>
                  <a:gd name="connsiteX85" fmla="*/ 802943 w 2693158"/>
                  <a:gd name="connsiteY85" fmla="*/ 2042614 h 2370161"/>
                  <a:gd name="connsiteX86" fmla="*/ 775648 w 2693158"/>
                  <a:gd name="connsiteY86" fmla="*/ 1933432 h 2370161"/>
                  <a:gd name="connsiteX87" fmla="*/ 980364 w 2693158"/>
                  <a:gd name="connsiteY87" fmla="*/ 1824250 h 2370161"/>
                  <a:gd name="connsiteX88" fmla="*/ 1198728 w 2693158"/>
                  <a:gd name="connsiteY88" fmla="*/ 1769659 h 2370161"/>
                  <a:gd name="connsiteX89" fmla="*/ 1335206 w 2693158"/>
                  <a:gd name="connsiteY89" fmla="*/ 1824250 h 2370161"/>
                  <a:gd name="connsiteX90" fmla="*/ 1376149 w 2693158"/>
                  <a:gd name="connsiteY90" fmla="*/ 1715068 h 2370161"/>
                  <a:gd name="connsiteX91" fmla="*/ 1389797 w 2693158"/>
                  <a:gd name="connsiteY91" fmla="*/ 1592238 h 2370161"/>
                  <a:gd name="connsiteX92" fmla="*/ 1116842 w 2693158"/>
                  <a:gd name="connsiteY92" fmla="*/ 1510352 h 2370161"/>
                  <a:gd name="connsiteX93" fmla="*/ 966716 w 2693158"/>
                  <a:gd name="connsiteY93" fmla="*/ 1619534 h 2370161"/>
                  <a:gd name="connsiteX94" fmla="*/ 871182 w 2693158"/>
                  <a:gd name="connsiteY94" fmla="*/ 1605886 h 2370161"/>
                  <a:gd name="connsiteX95" fmla="*/ 1007660 w 2693158"/>
                  <a:gd name="connsiteY95" fmla="*/ 1537647 h 2370161"/>
                  <a:gd name="connsiteX96" fmla="*/ 1116842 w 2693158"/>
                  <a:gd name="connsiteY96" fmla="*/ 1442113 h 2370161"/>
                  <a:gd name="connsiteX97" fmla="*/ 1307910 w 2693158"/>
                  <a:gd name="connsiteY97" fmla="*/ 1510352 h 2370161"/>
                  <a:gd name="connsiteX98" fmla="*/ 1403445 w 2693158"/>
                  <a:gd name="connsiteY98" fmla="*/ 1510352 h 2370161"/>
                  <a:gd name="connsiteX99" fmla="*/ 1389797 w 2693158"/>
                  <a:gd name="connsiteY99" fmla="*/ 1414817 h 2370161"/>
                  <a:gd name="connsiteX100" fmla="*/ 1362501 w 2693158"/>
                  <a:gd name="connsiteY100" fmla="*/ 1182805 h 2370161"/>
                  <a:gd name="connsiteX101" fmla="*/ 1376149 w 2693158"/>
                  <a:gd name="connsiteY101" fmla="*/ 1059976 h 2370161"/>
                  <a:gd name="connsiteX102" fmla="*/ 1348854 w 2693158"/>
                  <a:gd name="connsiteY102" fmla="*/ 978089 h 2370161"/>
                  <a:gd name="connsiteX103" fmla="*/ 1253319 w 2693158"/>
                  <a:gd name="connsiteY103" fmla="*/ 937146 h 2370161"/>
                  <a:gd name="connsiteX104" fmla="*/ 1048603 w 2693158"/>
                  <a:gd name="connsiteY104" fmla="*/ 1114567 h 2370161"/>
                  <a:gd name="connsiteX105" fmla="*/ 775648 w 2693158"/>
                  <a:gd name="connsiteY105" fmla="*/ 1360226 h 2370161"/>
                  <a:gd name="connsiteX106" fmla="*/ 516340 w 2693158"/>
                  <a:gd name="connsiteY106" fmla="*/ 1414817 h 2370161"/>
                  <a:gd name="connsiteX107" fmla="*/ 489045 w 2693158"/>
                  <a:gd name="connsiteY107" fmla="*/ 1373874 h 2370161"/>
                  <a:gd name="connsiteX108" fmla="*/ 707409 w 2693158"/>
                  <a:gd name="connsiteY108" fmla="*/ 1319283 h 2370161"/>
                  <a:gd name="connsiteX109" fmla="*/ 912125 w 2693158"/>
                  <a:gd name="connsiteY109" fmla="*/ 1155510 h 2370161"/>
                  <a:gd name="connsiteX110" fmla="*/ 1075899 w 2693158"/>
                  <a:gd name="connsiteY110" fmla="*/ 1005384 h 2370161"/>
                  <a:gd name="connsiteX111" fmla="*/ 1171433 w 2693158"/>
                  <a:gd name="connsiteY111" fmla="*/ 909850 h 2370161"/>
                  <a:gd name="connsiteX112" fmla="*/ 1294263 w 2693158"/>
                  <a:gd name="connsiteY112" fmla="*/ 882555 h 2370161"/>
                  <a:gd name="connsiteX113" fmla="*/ 1307910 w 2693158"/>
                  <a:gd name="connsiteY113" fmla="*/ 773373 h 2370161"/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549857 w 2693158"/>
                  <a:gd name="connsiteY61" fmla="*/ 1574516 h 2370161"/>
                  <a:gd name="connsiteX62" fmla="*/ 2413379 w 2693158"/>
                  <a:gd name="connsiteY62" fmla="*/ 1291987 h 2370161"/>
                  <a:gd name="connsiteX63" fmla="*/ 2195015 w 2693158"/>
                  <a:gd name="connsiteY63" fmla="*/ 1237396 h 2370161"/>
                  <a:gd name="connsiteX64" fmla="*/ 2113128 w 2693158"/>
                  <a:gd name="connsiteY64" fmla="*/ 1182805 h 2370161"/>
                  <a:gd name="connsiteX65" fmla="*/ 1922060 w 2693158"/>
                  <a:gd name="connsiteY65" fmla="*/ 1210101 h 2370161"/>
                  <a:gd name="connsiteX66" fmla="*/ 1744639 w 2693158"/>
                  <a:gd name="connsiteY66" fmla="*/ 1196453 h 2370161"/>
                  <a:gd name="connsiteX67" fmla="*/ 1662752 w 2693158"/>
                  <a:gd name="connsiteY67" fmla="*/ 1059976 h 2370161"/>
                  <a:gd name="connsiteX68" fmla="*/ 1567218 w 2693158"/>
                  <a:gd name="connsiteY68" fmla="*/ 1100919 h 2370161"/>
                  <a:gd name="connsiteX69" fmla="*/ 1430740 w 2693158"/>
                  <a:gd name="connsiteY69" fmla="*/ 1141862 h 2370161"/>
                  <a:gd name="connsiteX70" fmla="*/ 1458036 w 2693158"/>
                  <a:gd name="connsiteY70" fmla="*/ 1442113 h 2370161"/>
                  <a:gd name="connsiteX71" fmla="*/ 1444388 w 2693158"/>
                  <a:gd name="connsiteY71" fmla="*/ 1728716 h 2370161"/>
                  <a:gd name="connsiteX72" fmla="*/ 1253319 w 2693158"/>
                  <a:gd name="connsiteY72" fmla="*/ 2028967 h 2370161"/>
                  <a:gd name="connsiteX73" fmla="*/ 1103194 w 2693158"/>
                  <a:gd name="connsiteY73" fmla="*/ 2110853 h 2370161"/>
                  <a:gd name="connsiteX74" fmla="*/ 1185081 w 2693158"/>
                  <a:gd name="connsiteY74" fmla="*/ 2015319 h 2370161"/>
                  <a:gd name="connsiteX75" fmla="*/ 1307910 w 2693158"/>
                  <a:gd name="connsiteY75" fmla="*/ 1906137 h 2370161"/>
                  <a:gd name="connsiteX76" fmla="*/ 1212376 w 2693158"/>
                  <a:gd name="connsiteY76" fmla="*/ 1865193 h 2370161"/>
                  <a:gd name="connsiteX77" fmla="*/ 1007660 w 2693158"/>
                  <a:gd name="connsiteY77" fmla="*/ 2056262 h 2370161"/>
                  <a:gd name="connsiteX78" fmla="*/ 994012 w 2693158"/>
                  <a:gd name="connsiteY78" fmla="*/ 2206387 h 2370161"/>
                  <a:gd name="connsiteX79" fmla="*/ 966716 w 2693158"/>
                  <a:gd name="connsiteY79" fmla="*/ 2370161 h 2370161"/>
                  <a:gd name="connsiteX80" fmla="*/ 939421 w 2693158"/>
                  <a:gd name="connsiteY80" fmla="*/ 2206387 h 2370161"/>
                  <a:gd name="connsiteX81" fmla="*/ 966716 w 2693158"/>
                  <a:gd name="connsiteY81" fmla="*/ 2015319 h 2370161"/>
                  <a:gd name="connsiteX82" fmla="*/ 1157785 w 2693158"/>
                  <a:gd name="connsiteY82" fmla="*/ 1837898 h 2370161"/>
                  <a:gd name="connsiteX83" fmla="*/ 1075899 w 2693158"/>
                  <a:gd name="connsiteY83" fmla="*/ 1837898 h 2370161"/>
                  <a:gd name="connsiteX84" fmla="*/ 871182 w 2693158"/>
                  <a:gd name="connsiteY84" fmla="*/ 1933432 h 2370161"/>
                  <a:gd name="connsiteX85" fmla="*/ 802943 w 2693158"/>
                  <a:gd name="connsiteY85" fmla="*/ 2042614 h 2370161"/>
                  <a:gd name="connsiteX86" fmla="*/ 775648 w 2693158"/>
                  <a:gd name="connsiteY86" fmla="*/ 1933432 h 2370161"/>
                  <a:gd name="connsiteX87" fmla="*/ 980364 w 2693158"/>
                  <a:gd name="connsiteY87" fmla="*/ 1824250 h 2370161"/>
                  <a:gd name="connsiteX88" fmla="*/ 1198728 w 2693158"/>
                  <a:gd name="connsiteY88" fmla="*/ 1769659 h 2370161"/>
                  <a:gd name="connsiteX89" fmla="*/ 1335206 w 2693158"/>
                  <a:gd name="connsiteY89" fmla="*/ 1824250 h 2370161"/>
                  <a:gd name="connsiteX90" fmla="*/ 1376149 w 2693158"/>
                  <a:gd name="connsiteY90" fmla="*/ 1715068 h 2370161"/>
                  <a:gd name="connsiteX91" fmla="*/ 1389797 w 2693158"/>
                  <a:gd name="connsiteY91" fmla="*/ 1592238 h 2370161"/>
                  <a:gd name="connsiteX92" fmla="*/ 1116842 w 2693158"/>
                  <a:gd name="connsiteY92" fmla="*/ 1510352 h 2370161"/>
                  <a:gd name="connsiteX93" fmla="*/ 966716 w 2693158"/>
                  <a:gd name="connsiteY93" fmla="*/ 1619534 h 2370161"/>
                  <a:gd name="connsiteX94" fmla="*/ 871182 w 2693158"/>
                  <a:gd name="connsiteY94" fmla="*/ 1605886 h 2370161"/>
                  <a:gd name="connsiteX95" fmla="*/ 1007660 w 2693158"/>
                  <a:gd name="connsiteY95" fmla="*/ 1537647 h 2370161"/>
                  <a:gd name="connsiteX96" fmla="*/ 1116842 w 2693158"/>
                  <a:gd name="connsiteY96" fmla="*/ 1442113 h 2370161"/>
                  <a:gd name="connsiteX97" fmla="*/ 1307910 w 2693158"/>
                  <a:gd name="connsiteY97" fmla="*/ 1510352 h 2370161"/>
                  <a:gd name="connsiteX98" fmla="*/ 1403445 w 2693158"/>
                  <a:gd name="connsiteY98" fmla="*/ 1510352 h 2370161"/>
                  <a:gd name="connsiteX99" fmla="*/ 1389797 w 2693158"/>
                  <a:gd name="connsiteY99" fmla="*/ 1414817 h 2370161"/>
                  <a:gd name="connsiteX100" fmla="*/ 1362501 w 2693158"/>
                  <a:gd name="connsiteY100" fmla="*/ 1182805 h 2370161"/>
                  <a:gd name="connsiteX101" fmla="*/ 1376149 w 2693158"/>
                  <a:gd name="connsiteY101" fmla="*/ 1059976 h 2370161"/>
                  <a:gd name="connsiteX102" fmla="*/ 1348854 w 2693158"/>
                  <a:gd name="connsiteY102" fmla="*/ 978089 h 2370161"/>
                  <a:gd name="connsiteX103" fmla="*/ 1253319 w 2693158"/>
                  <a:gd name="connsiteY103" fmla="*/ 937146 h 2370161"/>
                  <a:gd name="connsiteX104" fmla="*/ 1048603 w 2693158"/>
                  <a:gd name="connsiteY104" fmla="*/ 1114567 h 2370161"/>
                  <a:gd name="connsiteX105" fmla="*/ 775648 w 2693158"/>
                  <a:gd name="connsiteY105" fmla="*/ 1360226 h 2370161"/>
                  <a:gd name="connsiteX106" fmla="*/ 516340 w 2693158"/>
                  <a:gd name="connsiteY106" fmla="*/ 1414817 h 2370161"/>
                  <a:gd name="connsiteX107" fmla="*/ 489045 w 2693158"/>
                  <a:gd name="connsiteY107" fmla="*/ 1373874 h 2370161"/>
                  <a:gd name="connsiteX108" fmla="*/ 707409 w 2693158"/>
                  <a:gd name="connsiteY108" fmla="*/ 1319283 h 2370161"/>
                  <a:gd name="connsiteX109" fmla="*/ 912125 w 2693158"/>
                  <a:gd name="connsiteY109" fmla="*/ 1155510 h 2370161"/>
                  <a:gd name="connsiteX110" fmla="*/ 1075899 w 2693158"/>
                  <a:gd name="connsiteY110" fmla="*/ 1005384 h 2370161"/>
                  <a:gd name="connsiteX111" fmla="*/ 1171433 w 2693158"/>
                  <a:gd name="connsiteY111" fmla="*/ 909850 h 2370161"/>
                  <a:gd name="connsiteX112" fmla="*/ 1294263 w 2693158"/>
                  <a:gd name="connsiteY112" fmla="*/ 882555 h 2370161"/>
                  <a:gd name="connsiteX113" fmla="*/ 1307910 w 2693158"/>
                  <a:gd name="connsiteY113" fmla="*/ 773373 h 2370161"/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631743 w 2693158"/>
                  <a:gd name="connsiteY61" fmla="*/ 1319283 h 2370161"/>
                  <a:gd name="connsiteX62" fmla="*/ 2549857 w 2693158"/>
                  <a:gd name="connsiteY62" fmla="*/ 1574516 h 2370161"/>
                  <a:gd name="connsiteX63" fmla="*/ 2413379 w 2693158"/>
                  <a:gd name="connsiteY63" fmla="*/ 1291987 h 2370161"/>
                  <a:gd name="connsiteX64" fmla="*/ 2195015 w 2693158"/>
                  <a:gd name="connsiteY64" fmla="*/ 1237396 h 2370161"/>
                  <a:gd name="connsiteX65" fmla="*/ 2113128 w 2693158"/>
                  <a:gd name="connsiteY65" fmla="*/ 1182805 h 2370161"/>
                  <a:gd name="connsiteX66" fmla="*/ 1922060 w 2693158"/>
                  <a:gd name="connsiteY66" fmla="*/ 1210101 h 2370161"/>
                  <a:gd name="connsiteX67" fmla="*/ 1744639 w 2693158"/>
                  <a:gd name="connsiteY67" fmla="*/ 1196453 h 2370161"/>
                  <a:gd name="connsiteX68" fmla="*/ 1662752 w 2693158"/>
                  <a:gd name="connsiteY68" fmla="*/ 1059976 h 2370161"/>
                  <a:gd name="connsiteX69" fmla="*/ 1567218 w 2693158"/>
                  <a:gd name="connsiteY69" fmla="*/ 1100919 h 2370161"/>
                  <a:gd name="connsiteX70" fmla="*/ 1430740 w 2693158"/>
                  <a:gd name="connsiteY70" fmla="*/ 1141862 h 2370161"/>
                  <a:gd name="connsiteX71" fmla="*/ 1458036 w 2693158"/>
                  <a:gd name="connsiteY71" fmla="*/ 1442113 h 2370161"/>
                  <a:gd name="connsiteX72" fmla="*/ 1444388 w 2693158"/>
                  <a:gd name="connsiteY72" fmla="*/ 1728716 h 2370161"/>
                  <a:gd name="connsiteX73" fmla="*/ 1253319 w 2693158"/>
                  <a:gd name="connsiteY73" fmla="*/ 2028967 h 2370161"/>
                  <a:gd name="connsiteX74" fmla="*/ 1103194 w 2693158"/>
                  <a:gd name="connsiteY74" fmla="*/ 2110853 h 2370161"/>
                  <a:gd name="connsiteX75" fmla="*/ 1185081 w 2693158"/>
                  <a:gd name="connsiteY75" fmla="*/ 2015319 h 2370161"/>
                  <a:gd name="connsiteX76" fmla="*/ 1307910 w 2693158"/>
                  <a:gd name="connsiteY76" fmla="*/ 1906137 h 2370161"/>
                  <a:gd name="connsiteX77" fmla="*/ 1212376 w 2693158"/>
                  <a:gd name="connsiteY77" fmla="*/ 1865193 h 2370161"/>
                  <a:gd name="connsiteX78" fmla="*/ 1007660 w 2693158"/>
                  <a:gd name="connsiteY78" fmla="*/ 2056262 h 2370161"/>
                  <a:gd name="connsiteX79" fmla="*/ 994012 w 2693158"/>
                  <a:gd name="connsiteY79" fmla="*/ 2206387 h 2370161"/>
                  <a:gd name="connsiteX80" fmla="*/ 966716 w 2693158"/>
                  <a:gd name="connsiteY80" fmla="*/ 2370161 h 2370161"/>
                  <a:gd name="connsiteX81" fmla="*/ 939421 w 2693158"/>
                  <a:gd name="connsiteY81" fmla="*/ 2206387 h 2370161"/>
                  <a:gd name="connsiteX82" fmla="*/ 966716 w 2693158"/>
                  <a:gd name="connsiteY82" fmla="*/ 2015319 h 2370161"/>
                  <a:gd name="connsiteX83" fmla="*/ 1157785 w 2693158"/>
                  <a:gd name="connsiteY83" fmla="*/ 1837898 h 2370161"/>
                  <a:gd name="connsiteX84" fmla="*/ 1075899 w 2693158"/>
                  <a:gd name="connsiteY84" fmla="*/ 1837898 h 2370161"/>
                  <a:gd name="connsiteX85" fmla="*/ 871182 w 2693158"/>
                  <a:gd name="connsiteY85" fmla="*/ 1933432 h 2370161"/>
                  <a:gd name="connsiteX86" fmla="*/ 802943 w 2693158"/>
                  <a:gd name="connsiteY86" fmla="*/ 2042614 h 2370161"/>
                  <a:gd name="connsiteX87" fmla="*/ 775648 w 2693158"/>
                  <a:gd name="connsiteY87" fmla="*/ 1933432 h 2370161"/>
                  <a:gd name="connsiteX88" fmla="*/ 980364 w 2693158"/>
                  <a:gd name="connsiteY88" fmla="*/ 1824250 h 2370161"/>
                  <a:gd name="connsiteX89" fmla="*/ 1198728 w 2693158"/>
                  <a:gd name="connsiteY89" fmla="*/ 1769659 h 2370161"/>
                  <a:gd name="connsiteX90" fmla="*/ 1335206 w 2693158"/>
                  <a:gd name="connsiteY90" fmla="*/ 1824250 h 2370161"/>
                  <a:gd name="connsiteX91" fmla="*/ 1376149 w 2693158"/>
                  <a:gd name="connsiteY91" fmla="*/ 1715068 h 2370161"/>
                  <a:gd name="connsiteX92" fmla="*/ 1389797 w 2693158"/>
                  <a:gd name="connsiteY92" fmla="*/ 1592238 h 2370161"/>
                  <a:gd name="connsiteX93" fmla="*/ 1116842 w 2693158"/>
                  <a:gd name="connsiteY93" fmla="*/ 1510352 h 2370161"/>
                  <a:gd name="connsiteX94" fmla="*/ 966716 w 2693158"/>
                  <a:gd name="connsiteY94" fmla="*/ 1619534 h 2370161"/>
                  <a:gd name="connsiteX95" fmla="*/ 871182 w 2693158"/>
                  <a:gd name="connsiteY95" fmla="*/ 1605886 h 2370161"/>
                  <a:gd name="connsiteX96" fmla="*/ 1007660 w 2693158"/>
                  <a:gd name="connsiteY96" fmla="*/ 1537647 h 2370161"/>
                  <a:gd name="connsiteX97" fmla="*/ 1116842 w 2693158"/>
                  <a:gd name="connsiteY97" fmla="*/ 1442113 h 2370161"/>
                  <a:gd name="connsiteX98" fmla="*/ 1307910 w 2693158"/>
                  <a:gd name="connsiteY98" fmla="*/ 1510352 h 2370161"/>
                  <a:gd name="connsiteX99" fmla="*/ 1403445 w 2693158"/>
                  <a:gd name="connsiteY99" fmla="*/ 1510352 h 2370161"/>
                  <a:gd name="connsiteX100" fmla="*/ 1389797 w 2693158"/>
                  <a:gd name="connsiteY100" fmla="*/ 1414817 h 2370161"/>
                  <a:gd name="connsiteX101" fmla="*/ 1362501 w 2693158"/>
                  <a:gd name="connsiteY101" fmla="*/ 1182805 h 2370161"/>
                  <a:gd name="connsiteX102" fmla="*/ 1376149 w 2693158"/>
                  <a:gd name="connsiteY102" fmla="*/ 1059976 h 2370161"/>
                  <a:gd name="connsiteX103" fmla="*/ 1348854 w 2693158"/>
                  <a:gd name="connsiteY103" fmla="*/ 978089 h 2370161"/>
                  <a:gd name="connsiteX104" fmla="*/ 1253319 w 2693158"/>
                  <a:gd name="connsiteY104" fmla="*/ 937146 h 2370161"/>
                  <a:gd name="connsiteX105" fmla="*/ 1048603 w 2693158"/>
                  <a:gd name="connsiteY105" fmla="*/ 1114567 h 2370161"/>
                  <a:gd name="connsiteX106" fmla="*/ 775648 w 2693158"/>
                  <a:gd name="connsiteY106" fmla="*/ 1360226 h 2370161"/>
                  <a:gd name="connsiteX107" fmla="*/ 516340 w 2693158"/>
                  <a:gd name="connsiteY107" fmla="*/ 1414817 h 2370161"/>
                  <a:gd name="connsiteX108" fmla="*/ 489045 w 2693158"/>
                  <a:gd name="connsiteY108" fmla="*/ 1373874 h 2370161"/>
                  <a:gd name="connsiteX109" fmla="*/ 707409 w 2693158"/>
                  <a:gd name="connsiteY109" fmla="*/ 1319283 h 2370161"/>
                  <a:gd name="connsiteX110" fmla="*/ 912125 w 2693158"/>
                  <a:gd name="connsiteY110" fmla="*/ 1155510 h 2370161"/>
                  <a:gd name="connsiteX111" fmla="*/ 1075899 w 2693158"/>
                  <a:gd name="connsiteY111" fmla="*/ 1005384 h 2370161"/>
                  <a:gd name="connsiteX112" fmla="*/ 1171433 w 2693158"/>
                  <a:gd name="connsiteY112" fmla="*/ 909850 h 2370161"/>
                  <a:gd name="connsiteX113" fmla="*/ 1294263 w 2693158"/>
                  <a:gd name="connsiteY113" fmla="*/ 882555 h 2370161"/>
                  <a:gd name="connsiteX114" fmla="*/ 1307910 w 2693158"/>
                  <a:gd name="connsiteY114" fmla="*/ 773373 h 2370161"/>
                  <a:gd name="connsiteX0" fmla="*/ 1307910 w 2696415"/>
                  <a:gd name="connsiteY0" fmla="*/ 773373 h 2370161"/>
                  <a:gd name="connsiteX1" fmla="*/ 1007660 w 2696415"/>
                  <a:gd name="connsiteY1" fmla="*/ 623247 h 2370161"/>
                  <a:gd name="connsiteX2" fmla="*/ 693761 w 2696415"/>
                  <a:gd name="connsiteY2" fmla="*/ 568656 h 2370161"/>
                  <a:gd name="connsiteX3" fmla="*/ 379863 w 2696415"/>
                  <a:gd name="connsiteY3" fmla="*/ 568656 h 2370161"/>
                  <a:gd name="connsiteX4" fmla="*/ 38669 w 2696415"/>
                  <a:gd name="connsiteY4" fmla="*/ 691486 h 2370161"/>
                  <a:gd name="connsiteX5" fmla="*/ 147851 w 2696415"/>
                  <a:gd name="connsiteY5" fmla="*/ 582304 h 2370161"/>
                  <a:gd name="connsiteX6" fmla="*/ 461749 w 2696415"/>
                  <a:gd name="connsiteY6" fmla="*/ 500417 h 2370161"/>
                  <a:gd name="connsiteX7" fmla="*/ 898478 w 2696415"/>
                  <a:gd name="connsiteY7" fmla="*/ 500417 h 2370161"/>
                  <a:gd name="connsiteX8" fmla="*/ 1171433 w 2696415"/>
                  <a:gd name="connsiteY8" fmla="*/ 609599 h 2370161"/>
                  <a:gd name="connsiteX9" fmla="*/ 1362501 w 2696415"/>
                  <a:gd name="connsiteY9" fmla="*/ 718782 h 2370161"/>
                  <a:gd name="connsiteX10" fmla="*/ 1389797 w 2696415"/>
                  <a:gd name="connsiteY10" fmla="*/ 718782 h 2370161"/>
                  <a:gd name="connsiteX11" fmla="*/ 1458036 w 2696415"/>
                  <a:gd name="connsiteY11" fmla="*/ 705134 h 2370161"/>
                  <a:gd name="connsiteX12" fmla="*/ 1471684 w 2696415"/>
                  <a:gd name="connsiteY12" fmla="*/ 445826 h 2370161"/>
                  <a:gd name="connsiteX13" fmla="*/ 1471684 w 2696415"/>
                  <a:gd name="connsiteY13" fmla="*/ 445826 h 2370161"/>
                  <a:gd name="connsiteX14" fmla="*/ 1321558 w 2696415"/>
                  <a:gd name="connsiteY14" fmla="*/ 186519 h 2370161"/>
                  <a:gd name="connsiteX15" fmla="*/ 1103194 w 2696415"/>
                  <a:gd name="connsiteY15" fmla="*/ 145576 h 2370161"/>
                  <a:gd name="connsiteX16" fmla="*/ 1089546 w 2696415"/>
                  <a:gd name="connsiteY16" fmla="*/ 104632 h 2370161"/>
                  <a:gd name="connsiteX17" fmla="*/ 1280615 w 2696415"/>
                  <a:gd name="connsiteY17" fmla="*/ 118280 h 2370161"/>
                  <a:gd name="connsiteX18" fmla="*/ 1458036 w 2696415"/>
                  <a:gd name="connsiteY18" fmla="*/ 227462 h 2370161"/>
                  <a:gd name="connsiteX19" fmla="*/ 1539922 w 2696415"/>
                  <a:gd name="connsiteY19" fmla="*/ 459474 h 2370161"/>
                  <a:gd name="connsiteX20" fmla="*/ 1567218 w 2696415"/>
                  <a:gd name="connsiteY20" fmla="*/ 568656 h 2370161"/>
                  <a:gd name="connsiteX21" fmla="*/ 1676400 w 2696415"/>
                  <a:gd name="connsiteY21" fmla="*/ 241110 h 2370161"/>
                  <a:gd name="connsiteX22" fmla="*/ 1922060 w 2696415"/>
                  <a:gd name="connsiteY22" fmla="*/ 50041 h 2370161"/>
                  <a:gd name="connsiteX23" fmla="*/ 2208663 w 2696415"/>
                  <a:gd name="connsiteY23" fmla="*/ 9098 h 2370161"/>
                  <a:gd name="connsiteX24" fmla="*/ 2481618 w 2696415"/>
                  <a:gd name="connsiteY24" fmla="*/ 9098 h 2370161"/>
                  <a:gd name="connsiteX25" fmla="*/ 2454322 w 2696415"/>
                  <a:gd name="connsiteY25" fmla="*/ 63689 h 2370161"/>
                  <a:gd name="connsiteX26" fmla="*/ 2358788 w 2696415"/>
                  <a:gd name="connsiteY26" fmla="*/ 50041 h 2370161"/>
                  <a:gd name="connsiteX27" fmla="*/ 2195015 w 2696415"/>
                  <a:gd name="connsiteY27" fmla="*/ 50041 h 2370161"/>
                  <a:gd name="connsiteX28" fmla="*/ 2317845 w 2696415"/>
                  <a:gd name="connsiteY28" fmla="*/ 131928 h 2370161"/>
                  <a:gd name="connsiteX29" fmla="*/ 2645391 w 2696415"/>
                  <a:gd name="connsiteY29" fmla="*/ 145576 h 2370161"/>
                  <a:gd name="connsiteX30" fmla="*/ 2604448 w 2696415"/>
                  <a:gd name="connsiteY30" fmla="*/ 200167 h 2370161"/>
                  <a:gd name="connsiteX31" fmla="*/ 2358788 w 2696415"/>
                  <a:gd name="connsiteY31" fmla="*/ 200167 h 2370161"/>
                  <a:gd name="connsiteX32" fmla="*/ 2181367 w 2696415"/>
                  <a:gd name="connsiteY32" fmla="*/ 104632 h 2370161"/>
                  <a:gd name="connsiteX33" fmla="*/ 2058537 w 2696415"/>
                  <a:gd name="connsiteY33" fmla="*/ 63689 h 2370161"/>
                  <a:gd name="connsiteX34" fmla="*/ 1771934 w 2696415"/>
                  <a:gd name="connsiteY34" fmla="*/ 241110 h 2370161"/>
                  <a:gd name="connsiteX35" fmla="*/ 1649104 w 2696415"/>
                  <a:gd name="connsiteY35" fmla="*/ 500417 h 2370161"/>
                  <a:gd name="connsiteX36" fmla="*/ 1608161 w 2696415"/>
                  <a:gd name="connsiteY36" fmla="*/ 718782 h 2370161"/>
                  <a:gd name="connsiteX37" fmla="*/ 1690048 w 2696415"/>
                  <a:gd name="connsiteY37" fmla="*/ 746077 h 2370161"/>
                  <a:gd name="connsiteX38" fmla="*/ 1744639 w 2696415"/>
                  <a:gd name="connsiteY38" fmla="*/ 787020 h 2370161"/>
                  <a:gd name="connsiteX39" fmla="*/ 1894764 w 2696415"/>
                  <a:gd name="connsiteY39" fmla="*/ 787020 h 2370161"/>
                  <a:gd name="connsiteX40" fmla="*/ 2113128 w 2696415"/>
                  <a:gd name="connsiteY40" fmla="*/ 609599 h 2370161"/>
                  <a:gd name="connsiteX41" fmla="*/ 2358788 w 2696415"/>
                  <a:gd name="connsiteY41" fmla="*/ 473122 h 2370161"/>
                  <a:gd name="connsiteX42" fmla="*/ 2427027 w 2696415"/>
                  <a:gd name="connsiteY42" fmla="*/ 322996 h 2370161"/>
                  <a:gd name="connsiteX43" fmla="*/ 2454322 w 2696415"/>
                  <a:gd name="connsiteY43" fmla="*/ 363940 h 2370161"/>
                  <a:gd name="connsiteX44" fmla="*/ 2386084 w 2696415"/>
                  <a:gd name="connsiteY44" fmla="*/ 527713 h 2370161"/>
                  <a:gd name="connsiteX45" fmla="*/ 2249606 w 2696415"/>
                  <a:gd name="connsiteY45" fmla="*/ 595952 h 2370161"/>
                  <a:gd name="connsiteX46" fmla="*/ 2003946 w 2696415"/>
                  <a:gd name="connsiteY46" fmla="*/ 787020 h 2370161"/>
                  <a:gd name="connsiteX47" fmla="*/ 1922060 w 2696415"/>
                  <a:gd name="connsiteY47" fmla="*/ 841611 h 2370161"/>
                  <a:gd name="connsiteX48" fmla="*/ 1771934 w 2696415"/>
                  <a:gd name="connsiteY48" fmla="*/ 855259 h 2370161"/>
                  <a:gd name="connsiteX49" fmla="*/ 1744639 w 2696415"/>
                  <a:gd name="connsiteY49" fmla="*/ 978089 h 2370161"/>
                  <a:gd name="connsiteX50" fmla="*/ 1703696 w 2696415"/>
                  <a:gd name="connsiteY50" fmla="*/ 1046328 h 2370161"/>
                  <a:gd name="connsiteX51" fmla="*/ 1812878 w 2696415"/>
                  <a:gd name="connsiteY51" fmla="*/ 1141862 h 2370161"/>
                  <a:gd name="connsiteX52" fmla="*/ 2017594 w 2696415"/>
                  <a:gd name="connsiteY52" fmla="*/ 1141862 h 2370161"/>
                  <a:gd name="connsiteX53" fmla="*/ 2317845 w 2696415"/>
                  <a:gd name="connsiteY53" fmla="*/ 1046328 h 2370161"/>
                  <a:gd name="connsiteX54" fmla="*/ 2508913 w 2696415"/>
                  <a:gd name="connsiteY54" fmla="*/ 800668 h 2370161"/>
                  <a:gd name="connsiteX55" fmla="*/ 2536209 w 2696415"/>
                  <a:gd name="connsiteY55" fmla="*/ 759725 h 2370161"/>
                  <a:gd name="connsiteX56" fmla="*/ 2508913 w 2696415"/>
                  <a:gd name="connsiteY56" fmla="*/ 950793 h 2370161"/>
                  <a:gd name="connsiteX57" fmla="*/ 2331493 w 2696415"/>
                  <a:gd name="connsiteY57" fmla="*/ 1114567 h 2370161"/>
                  <a:gd name="connsiteX58" fmla="*/ 2181367 w 2696415"/>
                  <a:gd name="connsiteY58" fmla="*/ 1182805 h 2370161"/>
                  <a:gd name="connsiteX59" fmla="*/ 2386084 w 2696415"/>
                  <a:gd name="connsiteY59" fmla="*/ 1237396 h 2370161"/>
                  <a:gd name="connsiteX60" fmla="*/ 2618096 w 2696415"/>
                  <a:gd name="connsiteY60" fmla="*/ 1319283 h 2370161"/>
                  <a:gd name="connsiteX61" fmla="*/ 2631743 w 2696415"/>
                  <a:gd name="connsiteY61" fmla="*/ 1319283 h 2370161"/>
                  <a:gd name="connsiteX62" fmla="*/ 2549857 w 2696415"/>
                  <a:gd name="connsiteY62" fmla="*/ 1574516 h 2370161"/>
                  <a:gd name="connsiteX63" fmla="*/ 2413379 w 2696415"/>
                  <a:gd name="connsiteY63" fmla="*/ 1291987 h 2370161"/>
                  <a:gd name="connsiteX64" fmla="*/ 2195015 w 2696415"/>
                  <a:gd name="connsiteY64" fmla="*/ 1237396 h 2370161"/>
                  <a:gd name="connsiteX65" fmla="*/ 2113128 w 2696415"/>
                  <a:gd name="connsiteY65" fmla="*/ 1182805 h 2370161"/>
                  <a:gd name="connsiteX66" fmla="*/ 1922060 w 2696415"/>
                  <a:gd name="connsiteY66" fmla="*/ 1210101 h 2370161"/>
                  <a:gd name="connsiteX67" fmla="*/ 1744639 w 2696415"/>
                  <a:gd name="connsiteY67" fmla="*/ 1196453 h 2370161"/>
                  <a:gd name="connsiteX68" fmla="*/ 1662752 w 2696415"/>
                  <a:gd name="connsiteY68" fmla="*/ 1059976 h 2370161"/>
                  <a:gd name="connsiteX69" fmla="*/ 1567218 w 2696415"/>
                  <a:gd name="connsiteY69" fmla="*/ 1100919 h 2370161"/>
                  <a:gd name="connsiteX70" fmla="*/ 1430740 w 2696415"/>
                  <a:gd name="connsiteY70" fmla="*/ 1141862 h 2370161"/>
                  <a:gd name="connsiteX71" fmla="*/ 1458036 w 2696415"/>
                  <a:gd name="connsiteY71" fmla="*/ 1442113 h 2370161"/>
                  <a:gd name="connsiteX72" fmla="*/ 1444388 w 2696415"/>
                  <a:gd name="connsiteY72" fmla="*/ 1728716 h 2370161"/>
                  <a:gd name="connsiteX73" fmla="*/ 1253319 w 2696415"/>
                  <a:gd name="connsiteY73" fmla="*/ 2028967 h 2370161"/>
                  <a:gd name="connsiteX74" fmla="*/ 1103194 w 2696415"/>
                  <a:gd name="connsiteY74" fmla="*/ 2110853 h 2370161"/>
                  <a:gd name="connsiteX75" fmla="*/ 1185081 w 2696415"/>
                  <a:gd name="connsiteY75" fmla="*/ 2015319 h 2370161"/>
                  <a:gd name="connsiteX76" fmla="*/ 1307910 w 2696415"/>
                  <a:gd name="connsiteY76" fmla="*/ 1906137 h 2370161"/>
                  <a:gd name="connsiteX77" fmla="*/ 1212376 w 2696415"/>
                  <a:gd name="connsiteY77" fmla="*/ 1865193 h 2370161"/>
                  <a:gd name="connsiteX78" fmla="*/ 1007660 w 2696415"/>
                  <a:gd name="connsiteY78" fmla="*/ 2056262 h 2370161"/>
                  <a:gd name="connsiteX79" fmla="*/ 994012 w 2696415"/>
                  <a:gd name="connsiteY79" fmla="*/ 2206387 h 2370161"/>
                  <a:gd name="connsiteX80" fmla="*/ 966716 w 2696415"/>
                  <a:gd name="connsiteY80" fmla="*/ 2370161 h 2370161"/>
                  <a:gd name="connsiteX81" fmla="*/ 939421 w 2696415"/>
                  <a:gd name="connsiteY81" fmla="*/ 2206387 h 2370161"/>
                  <a:gd name="connsiteX82" fmla="*/ 966716 w 2696415"/>
                  <a:gd name="connsiteY82" fmla="*/ 2015319 h 2370161"/>
                  <a:gd name="connsiteX83" fmla="*/ 1157785 w 2696415"/>
                  <a:gd name="connsiteY83" fmla="*/ 1837898 h 2370161"/>
                  <a:gd name="connsiteX84" fmla="*/ 1075899 w 2696415"/>
                  <a:gd name="connsiteY84" fmla="*/ 1837898 h 2370161"/>
                  <a:gd name="connsiteX85" fmla="*/ 871182 w 2696415"/>
                  <a:gd name="connsiteY85" fmla="*/ 1933432 h 2370161"/>
                  <a:gd name="connsiteX86" fmla="*/ 802943 w 2696415"/>
                  <a:gd name="connsiteY86" fmla="*/ 2042614 h 2370161"/>
                  <a:gd name="connsiteX87" fmla="*/ 775648 w 2696415"/>
                  <a:gd name="connsiteY87" fmla="*/ 1933432 h 2370161"/>
                  <a:gd name="connsiteX88" fmla="*/ 980364 w 2696415"/>
                  <a:gd name="connsiteY88" fmla="*/ 1824250 h 2370161"/>
                  <a:gd name="connsiteX89" fmla="*/ 1198728 w 2696415"/>
                  <a:gd name="connsiteY89" fmla="*/ 1769659 h 2370161"/>
                  <a:gd name="connsiteX90" fmla="*/ 1335206 w 2696415"/>
                  <a:gd name="connsiteY90" fmla="*/ 1824250 h 2370161"/>
                  <a:gd name="connsiteX91" fmla="*/ 1376149 w 2696415"/>
                  <a:gd name="connsiteY91" fmla="*/ 1715068 h 2370161"/>
                  <a:gd name="connsiteX92" fmla="*/ 1389797 w 2696415"/>
                  <a:gd name="connsiteY92" fmla="*/ 1592238 h 2370161"/>
                  <a:gd name="connsiteX93" fmla="*/ 1116842 w 2696415"/>
                  <a:gd name="connsiteY93" fmla="*/ 1510352 h 2370161"/>
                  <a:gd name="connsiteX94" fmla="*/ 966716 w 2696415"/>
                  <a:gd name="connsiteY94" fmla="*/ 1619534 h 2370161"/>
                  <a:gd name="connsiteX95" fmla="*/ 871182 w 2696415"/>
                  <a:gd name="connsiteY95" fmla="*/ 1605886 h 2370161"/>
                  <a:gd name="connsiteX96" fmla="*/ 1007660 w 2696415"/>
                  <a:gd name="connsiteY96" fmla="*/ 1537647 h 2370161"/>
                  <a:gd name="connsiteX97" fmla="*/ 1116842 w 2696415"/>
                  <a:gd name="connsiteY97" fmla="*/ 1442113 h 2370161"/>
                  <a:gd name="connsiteX98" fmla="*/ 1307910 w 2696415"/>
                  <a:gd name="connsiteY98" fmla="*/ 1510352 h 2370161"/>
                  <a:gd name="connsiteX99" fmla="*/ 1403445 w 2696415"/>
                  <a:gd name="connsiteY99" fmla="*/ 1510352 h 2370161"/>
                  <a:gd name="connsiteX100" fmla="*/ 1389797 w 2696415"/>
                  <a:gd name="connsiteY100" fmla="*/ 1414817 h 2370161"/>
                  <a:gd name="connsiteX101" fmla="*/ 1362501 w 2696415"/>
                  <a:gd name="connsiteY101" fmla="*/ 1182805 h 2370161"/>
                  <a:gd name="connsiteX102" fmla="*/ 1376149 w 2696415"/>
                  <a:gd name="connsiteY102" fmla="*/ 1059976 h 2370161"/>
                  <a:gd name="connsiteX103" fmla="*/ 1348854 w 2696415"/>
                  <a:gd name="connsiteY103" fmla="*/ 978089 h 2370161"/>
                  <a:gd name="connsiteX104" fmla="*/ 1253319 w 2696415"/>
                  <a:gd name="connsiteY104" fmla="*/ 937146 h 2370161"/>
                  <a:gd name="connsiteX105" fmla="*/ 1048603 w 2696415"/>
                  <a:gd name="connsiteY105" fmla="*/ 1114567 h 2370161"/>
                  <a:gd name="connsiteX106" fmla="*/ 775648 w 2696415"/>
                  <a:gd name="connsiteY106" fmla="*/ 1360226 h 2370161"/>
                  <a:gd name="connsiteX107" fmla="*/ 516340 w 2696415"/>
                  <a:gd name="connsiteY107" fmla="*/ 1414817 h 2370161"/>
                  <a:gd name="connsiteX108" fmla="*/ 489045 w 2696415"/>
                  <a:gd name="connsiteY108" fmla="*/ 1373874 h 2370161"/>
                  <a:gd name="connsiteX109" fmla="*/ 707409 w 2696415"/>
                  <a:gd name="connsiteY109" fmla="*/ 1319283 h 2370161"/>
                  <a:gd name="connsiteX110" fmla="*/ 912125 w 2696415"/>
                  <a:gd name="connsiteY110" fmla="*/ 1155510 h 2370161"/>
                  <a:gd name="connsiteX111" fmla="*/ 1075899 w 2696415"/>
                  <a:gd name="connsiteY111" fmla="*/ 1005384 h 2370161"/>
                  <a:gd name="connsiteX112" fmla="*/ 1171433 w 2696415"/>
                  <a:gd name="connsiteY112" fmla="*/ 909850 h 2370161"/>
                  <a:gd name="connsiteX113" fmla="*/ 1294263 w 2696415"/>
                  <a:gd name="connsiteY113" fmla="*/ 882555 h 2370161"/>
                  <a:gd name="connsiteX114" fmla="*/ 1307910 w 2696415"/>
                  <a:gd name="connsiteY114" fmla="*/ 773373 h 2370161"/>
                  <a:gd name="connsiteX0" fmla="*/ 1307910 w 2696415"/>
                  <a:gd name="connsiteY0" fmla="*/ 773373 h 2370161"/>
                  <a:gd name="connsiteX1" fmla="*/ 1007660 w 2696415"/>
                  <a:gd name="connsiteY1" fmla="*/ 623247 h 2370161"/>
                  <a:gd name="connsiteX2" fmla="*/ 693761 w 2696415"/>
                  <a:gd name="connsiteY2" fmla="*/ 568656 h 2370161"/>
                  <a:gd name="connsiteX3" fmla="*/ 379863 w 2696415"/>
                  <a:gd name="connsiteY3" fmla="*/ 568656 h 2370161"/>
                  <a:gd name="connsiteX4" fmla="*/ 38669 w 2696415"/>
                  <a:gd name="connsiteY4" fmla="*/ 691486 h 2370161"/>
                  <a:gd name="connsiteX5" fmla="*/ 147851 w 2696415"/>
                  <a:gd name="connsiteY5" fmla="*/ 582304 h 2370161"/>
                  <a:gd name="connsiteX6" fmla="*/ 461749 w 2696415"/>
                  <a:gd name="connsiteY6" fmla="*/ 500417 h 2370161"/>
                  <a:gd name="connsiteX7" fmla="*/ 898478 w 2696415"/>
                  <a:gd name="connsiteY7" fmla="*/ 500417 h 2370161"/>
                  <a:gd name="connsiteX8" fmla="*/ 1171433 w 2696415"/>
                  <a:gd name="connsiteY8" fmla="*/ 609599 h 2370161"/>
                  <a:gd name="connsiteX9" fmla="*/ 1362501 w 2696415"/>
                  <a:gd name="connsiteY9" fmla="*/ 718782 h 2370161"/>
                  <a:gd name="connsiteX10" fmla="*/ 1389797 w 2696415"/>
                  <a:gd name="connsiteY10" fmla="*/ 718782 h 2370161"/>
                  <a:gd name="connsiteX11" fmla="*/ 1458036 w 2696415"/>
                  <a:gd name="connsiteY11" fmla="*/ 705134 h 2370161"/>
                  <a:gd name="connsiteX12" fmla="*/ 1471684 w 2696415"/>
                  <a:gd name="connsiteY12" fmla="*/ 445826 h 2370161"/>
                  <a:gd name="connsiteX13" fmla="*/ 1471684 w 2696415"/>
                  <a:gd name="connsiteY13" fmla="*/ 445826 h 2370161"/>
                  <a:gd name="connsiteX14" fmla="*/ 1321558 w 2696415"/>
                  <a:gd name="connsiteY14" fmla="*/ 186519 h 2370161"/>
                  <a:gd name="connsiteX15" fmla="*/ 1103194 w 2696415"/>
                  <a:gd name="connsiteY15" fmla="*/ 145576 h 2370161"/>
                  <a:gd name="connsiteX16" fmla="*/ 1089546 w 2696415"/>
                  <a:gd name="connsiteY16" fmla="*/ 104632 h 2370161"/>
                  <a:gd name="connsiteX17" fmla="*/ 1280615 w 2696415"/>
                  <a:gd name="connsiteY17" fmla="*/ 118280 h 2370161"/>
                  <a:gd name="connsiteX18" fmla="*/ 1458036 w 2696415"/>
                  <a:gd name="connsiteY18" fmla="*/ 227462 h 2370161"/>
                  <a:gd name="connsiteX19" fmla="*/ 1539922 w 2696415"/>
                  <a:gd name="connsiteY19" fmla="*/ 459474 h 2370161"/>
                  <a:gd name="connsiteX20" fmla="*/ 1567218 w 2696415"/>
                  <a:gd name="connsiteY20" fmla="*/ 568656 h 2370161"/>
                  <a:gd name="connsiteX21" fmla="*/ 1676400 w 2696415"/>
                  <a:gd name="connsiteY21" fmla="*/ 241110 h 2370161"/>
                  <a:gd name="connsiteX22" fmla="*/ 1922060 w 2696415"/>
                  <a:gd name="connsiteY22" fmla="*/ 50041 h 2370161"/>
                  <a:gd name="connsiteX23" fmla="*/ 2208663 w 2696415"/>
                  <a:gd name="connsiteY23" fmla="*/ 9098 h 2370161"/>
                  <a:gd name="connsiteX24" fmla="*/ 2481618 w 2696415"/>
                  <a:gd name="connsiteY24" fmla="*/ 9098 h 2370161"/>
                  <a:gd name="connsiteX25" fmla="*/ 2454322 w 2696415"/>
                  <a:gd name="connsiteY25" fmla="*/ 63689 h 2370161"/>
                  <a:gd name="connsiteX26" fmla="*/ 2358788 w 2696415"/>
                  <a:gd name="connsiteY26" fmla="*/ 50041 h 2370161"/>
                  <a:gd name="connsiteX27" fmla="*/ 2195015 w 2696415"/>
                  <a:gd name="connsiteY27" fmla="*/ 50041 h 2370161"/>
                  <a:gd name="connsiteX28" fmla="*/ 2317845 w 2696415"/>
                  <a:gd name="connsiteY28" fmla="*/ 131928 h 2370161"/>
                  <a:gd name="connsiteX29" fmla="*/ 2645391 w 2696415"/>
                  <a:gd name="connsiteY29" fmla="*/ 145576 h 2370161"/>
                  <a:gd name="connsiteX30" fmla="*/ 2604448 w 2696415"/>
                  <a:gd name="connsiteY30" fmla="*/ 200167 h 2370161"/>
                  <a:gd name="connsiteX31" fmla="*/ 2358788 w 2696415"/>
                  <a:gd name="connsiteY31" fmla="*/ 200167 h 2370161"/>
                  <a:gd name="connsiteX32" fmla="*/ 2181367 w 2696415"/>
                  <a:gd name="connsiteY32" fmla="*/ 104632 h 2370161"/>
                  <a:gd name="connsiteX33" fmla="*/ 2058537 w 2696415"/>
                  <a:gd name="connsiteY33" fmla="*/ 63689 h 2370161"/>
                  <a:gd name="connsiteX34" fmla="*/ 1771934 w 2696415"/>
                  <a:gd name="connsiteY34" fmla="*/ 241110 h 2370161"/>
                  <a:gd name="connsiteX35" fmla="*/ 1649104 w 2696415"/>
                  <a:gd name="connsiteY35" fmla="*/ 500417 h 2370161"/>
                  <a:gd name="connsiteX36" fmla="*/ 1608161 w 2696415"/>
                  <a:gd name="connsiteY36" fmla="*/ 718782 h 2370161"/>
                  <a:gd name="connsiteX37" fmla="*/ 1690048 w 2696415"/>
                  <a:gd name="connsiteY37" fmla="*/ 746077 h 2370161"/>
                  <a:gd name="connsiteX38" fmla="*/ 1744639 w 2696415"/>
                  <a:gd name="connsiteY38" fmla="*/ 787020 h 2370161"/>
                  <a:gd name="connsiteX39" fmla="*/ 1894764 w 2696415"/>
                  <a:gd name="connsiteY39" fmla="*/ 787020 h 2370161"/>
                  <a:gd name="connsiteX40" fmla="*/ 2113128 w 2696415"/>
                  <a:gd name="connsiteY40" fmla="*/ 609599 h 2370161"/>
                  <a:gd name="connsiteX41" fmla="*/ 2358788 w 2696415"/>
                  <a:gd name="connsiteY41" fmla="*/ 473122 h 2370161"/>
                  <a:gd name="connsiteX42" fmla="*/ 2427027 w 2696415"/>
                  <a:gd name="connsiteY42" fmla="*/ 322996 h 2370161"/>
                  <a:gd name="connsiteX43" fmla="*/ 2454322 w 2696415"/>
                  <a:gd name="connsiteY43" fmla="*/ 363940 h 2370161"/>
                  <a:gd name="connsiteX44" fmla="*/ 2386084 w 2696415"/>
                  <a:gd name="connsiteY44" fmla="*/ 527713 h 2370161"/>
                  <a:gd name="connsiteX45" fmla="*/ 2249606 w 2696415"/>
                  <a:gd name="connsiteY45" fmla="*/ 595952 h 2370161"/>
                  <a:gd name="connsiteX46" fmla="*/ 2003946 w 2696415"/>
                  <a:gd name="connsiteY46" fmla="*/ 787020 h 2370161"/>
                  <a:gd name="connsiteX47" fmla="*/ 1922060 w 2696415"/>
                  <a:gd name="connsiteY47" fmla="*/ 841611 h 2370161"/>
                  <a:gd name="connsiteX48" fmla="*/ 1771934 w 2696415"/>
                  <a:gd name="connsiteY48" fmla="*/ 855259 h 2370161"/>
                  <a:gd name="connsiteX49" fmla="*/ 1744639 w 2696415"/>
                  <a:gd name="connsiteY49" fmla="*/ 978089 h 2370161"/>
                  <a:gd name="connsiteX50" fmla="*/ 1703696 w 2696415"/>
                  <a:gd name="connsiteY50" fmla="*/ 1046328 h 2370161"/>
                  <a:gd name="connsiteX51" fmla="*/ 1812878 w 2696415"/>
                  <a:gd name="connsiteY51" fmla="*/ 1141862 h 2370161"/>
                  <a:gd name="connsiteX52" fmla="*/ 2017594 w 2696415"/>
                  <a:gd name="connsiteY52" fmla="*/ 1141862 h 2370161"/>
                  <a:gd name="connsiteX53" fmla="*/ 2317845 w 2696415"/>
                  <a:gd name="connsiteY53" fmla="*/ 1046328 h 2370161"/>
                  <a:gd name="connsiteX54" fmla="*/ 2508913 w 2696415"/>
                  <a:gd name="connsiteY54" fmla="*/ 800668 h 2370161"/>
                  <a:gd name="connsiteX55" fmla="*/ 2536209 w 2696415"/>
                  <a:gd name="connsiteY55" fmla="*/ 759725 h 2370161"/>
                  <a:gd name="connsiteX56" fmla="*/ 2508913 w 2696415"/>
                  <a:gd name="connsiteY56" fmla="*/ 950793 h 2370161"/>
                  <a:gd name="connsiteX57" fmla="*/ 2331493 w 2696415"/>
                  <a:gd name="connsiteY57" fmla="*/ 1114567 h 2370161"/>
                  <a:gd name="connsiteX58" fmla="*/ 2181367 w 2696415"/>
                  <a:gd name="connsiteY58" fmla="*/ 1182805 h 2370161"/>
                  <a:gd name="connsiteX59" fmla="*/ 2386084 w 2696415"/>
                  <a:gd name="connsiteY59" fmla="*/ 1237396 h 2370161"/>
                  <a:gd name="connsiteX60" fmla="*/ 2618096 w 2696415"/>
                  <a:gd name="connsiteY60" fmla="*/ 1319283 h 2370161"/>
                  <a:gd name="connsiteX61" fmla="*/ 2631743 w 2696415"/>
                  <a:gd name="connsiteY61" fmla="*/ 1319283 h 2370161"/>
                  <a:gd name="connsiteX62" fmla="*/ 2549857 w 2696415"/>
                  <a:gd name="connsiteY62" fmla="*/ 1574516 h 2370161"/>
                  <a:gd name="connsiteX63" fmla="*/ 2413379 w 2696415"/>
                  <a:gd name="connsiteY63" fmla="*/ 1291987 h 2370161"/>
                  <a:gd name="connsiteX64" fmla="*/ 2195015 w 2696415"/>
                  <a:gd name="connsiteY64" fmla="*/ 1237396 h 2370161"/>
                  <a:gd name="connsiteX65" fmla="*/ 2113128 w 2696415"/>
                  <a:gd name="connsiteY65" fmla="*/ 1182805 h 2370161"/>
                  <a:gd name="connsiteX66" fmla="*/ 1922060 w 2696415"/>
                  <a:gd name="connsiteY66" fmla="*/ 1210101 h 2370161"/>
                  <a:gd name="connsiteX67" fmla="*/ 1744639 w 2696415"/>
                  <a:gd name="connsiteY67" fmla="*/ 1196453 h 2370161"/>
                  <a:gd name="connsiteX68" fmla="*/ 1662752 w 2696415"/>
                  <a:gd name="connsiteY68" fmla="*/ 1059976 h 2370161"/>
                  <a:gd name="connsiteX69" fmla="*/ 1567218 w 2696415"/>
                  <a:gd name="connsiteY69" fmla="*/ 1100919 h 2370161"/>
                  <a:gd name="connsiteX70" fmla="*/ 1430740 w 2696415"/>
                  <a:gd name="connsiteY70" fmla="*/ 1141862 h 2370161"/>
                  <a:gd name="connsiteX71" fmla="*/ 1458036 w 2696415"/>
                  <a:gd name="connsiteY71" fmla="*/ 1442113 h 2370161"/>
                  <a:gd name="connsiteX72" fmla="*/ 1444388 w 2696415"/>
                  <a:gd name="connsiteY72" fmla="*/ 1728716 h 2370161"/>
                  <a:gd name="connsiteX73" fmla="*/ 1253319 w 2696415"/>
                  <a:gd name="connsiteY73" fmla="*/ 2028967 h 2370161"/>
                  <a:gd name="connsiteX74" fmla="*/ 1103194 w 2696415"/>
                  <a:gd name="connsiteY74" fmla="*/ 2110853 h 2370161"/>
                  <a:gd name="connsiteX75" fmla="*/ 1185081 w 2696415"/>
                  <a:gd name="connsiteY75" fmla="*/ 2015319 h 2370161"/>
                  <a:gd name="connsiteX76" fmla="*/ 1307910 w 2696415"/>
                  <a:gd name="connsiteY76" fmla="*/ 1906137 h 2370161"/>
                  <a:gd name="connsiteX77" fmla="*/ 1212376 w 2696415"/>
                  <a:gd name="connsiteY77" fmla="*/ 1865193 h 2370161"/>
                  <a:gd name="connsiteX78" fmla="*/ 1007660 w 2696415"/>
                  <a:gd name="connsiteY78" fmla="*/ 2056262 h 2370161"/>
                  <a:gd name="connsiteX79" fmla="*/ 994012 w 2696415"/>
                  <a:gd name="connsiteY79" fmla="*/ 2206387 h 2370161"/>
                  <a:gd name="connsiteX80" fmla="*/ 966716 w 2696415"/>
                  <a:gd name="connsiteY80" fmla="*/ 2370161 h 2370161"/>
                  <a:gd name="connsiteX81" fmla="*/ 939421 w 2696415"/>
                  <a:gd name="connsiteY81" fmla="*/ 2206387 h 2370161"/>
                  <a:gd name="connsiteX82" fmla="*/ 966716 w 2696415"/>
                  <a:gd name="connsiteY82" fmla="*/ 2015319 h 2370161"/>
                  <a:gd name="connsiteX83" fmla="*/ 1157785 w 2696415"/>
                  <a:gd name="connsiteY83" fmla="*/ 1837898 h 2370161"/>
                  <a:gd name="connsiteX84" fmla="*/ 1075899 w 2696415"/>
                  <a:gd name="connsiteY84" fmla="*/ 1837898 h 2370161"/>
                  <a:gd name="connsiteX85" fmla="*/ 871182 w 2696415"/>
                  <a:gd name="connsiteY85" fmla="*/ 1933432 h 2370161"/>
                  <a:gd name="connsiteX86" fmla="*/ 802943 w 2696415"/>
                  <a:gd name="connsiteY86" fmla="*/ 2042614 h 2370161"/>
                  <a:gd name="connsiteX87" fmla="*/ 775648 w 2696415"/>
                  <a:gd name="connsiteY87" fmla="*/ 1933432 h 2370161"/>
                  <a:gd name="connsiteX88" fmla="*/ 980364 w 2696415"/>
                  <a:gd name="connsiteY88" fmla="*/ 1824250 h 2370161"/>
                  <a:gd name="connsiteX89" fmla="*/ 1198728 w 2696415"/>
                  <a:gd name="connsiteY89" fmla="*/ 1769659 h 2370161"/>
                  <a:gd name="connsiteX90" fmla="*/ 1335206 w 2696415"/>
                  <a:gd name="connsiteY90" fmla="*/ 1824250 h 2370161"/>
                  <a:gd name="connsiteX91" fmla="*/ 1376149 w 2696415"/>
                  <a:gd name="connsiteY91" fmla="*/ 1715068 h 2370161"/>
                  <a:gd name="connsiteX92" fmla="*/ 1389797 w 2696415"/>
                  <a:gd name="connsiteY92" fmla="*/ 1592238 h 2370161"/>
                  <a:gd name="connsiteX93" fmla="*/ 1116842 w 2696415"/>
                  <a:gd name="connsiteY93" fmla="*/ 1510352 h 2370161"/>
                  <a:gd name="connsiteX94" fmla="*/ 966716 w 2696415"/>
                  <a:gd name="connsiteY94" fmla="*/ 1619534 h 2370161"/>
                  <a:gd name="connsiteX95" fmla="*/ 871182 w 2696415"/>
                  <a:gd name="connsiteY95" fmla="*/ 1605886 h 2370161"/>
                  <a:gd name="connsiteX96" fmla="*/ 1007660 w 2696415"/>
                  <a:gd name="connsiteY96" fmla="*/ 1537647 h 2370161"/>
                  <a:gd name="connsiteX97" fmla="*/ 1116842 w 2696415"/>
                  <a:gd name="connsiteY97" fmla="*/ 1442113 h 2370161"/>
                  <a:gd name="connsiteX98" fmla="*/ 1307910 w 2696415"/>
                  <a:gd name="connsiteY98" fmla="*/ 1510352 h 2370161"/>
                  <a:gd name="connsiteX99" fmla="*/ 1403445 w 2696415"/>
                  <a:gd name="connsiteY99" fmla="*/ 1510352 h 2370161"/>
                  <a:gd name="connsiteX100" fmla="*/ 1389797 w 2696415"/>
                  <a:gd name="connsiteY100" fmla="*/ 1414817 h 2370161"/>
                  <a:gd name="connsiteX101" fmla="*/ 1362501 w 2696415"/>
                  <a:gd name="connsiteY101" fmla="*/ 1182805 h 2370161"/>
                  <a:gd name="connsiteX102" fmla="*/ 1376149 w 2696415"/>
                  <a:gd name="connsiteY102" fmla="*/ 1059976 h 2370161"/>
                  <a:gd name="connsiteX103" fmla="*/ 1348854 w 2696415"/>
                  <a:gd name="connsiteY103" fmla="*/ 978089 h 2370161"/>
                  <a:gd name="connsiteX104" fmla="*/ 1253319 w 2696415"/>
                  <a:gd name="connsiteY104" fmla="*/ 937146 h 2370161"/>
                  <a:gd name="connsiteX105" fmla="*/ 1048603 w 2696415"/>
                  <a:gd name="connsiteY105" fmla="*/ 1114567 h 2370161"/>
                  <a:gd name="connsiteX106" fmla="*/ 775648 w 2696415"/>
                  <a:gd name="connsiteY106" fmla="*/ 1360226 h 2370161"/>
                  <a:gd name="connsiteX107" fmla="*/ 516340 w 2696415"/>
                  <a:gd name="connsiteY107" fmla="*/ 1414817 h 2370161"/>
                  <a:gd name="connsiteX108" fmla="*/ 489045 w 2696415"/>
                  <a:gd name="connsiteY108" fmla="*/ 1373874 h 2370161"/>
                  <a:gd name="connsiteX109" fmla="*/ 707409 w 2696415"/>
                  <a:gd name="connsiteY109" fmla="*/ 1319283 h 2370161"/>
                  <a:gd name="connsiteX110" fmla="*/ 912125 w 2696415"/>
                  <a:gd name="connsiteY110" fmla="*/ 1155510 h 2370161"/>
                  <a:gd name="connsiteX111" fmla="*/ 1075899 w 2696415"/>
                  <a:gd name="connsiteY111" fmla="*/ 1005384 h 2370161"/>
                  <a:gd name="connsiteX112" fmla="*/ 1171433 w 2696415"/>
                  <a:gd name="connsiteY112" fmla="*/ 909850 h 2370161"/>
                  <a:gd name="connsiteX113" fmla="*/ 1294263 w 2696415"/>
                  <a:gd name="connsiteY113" fmla="*/ 882555 h 2370161"/>
                  <a:gd name="connsiteX114" fmla="*/ 1307910 w 2696415"/>
                  <a:gd name="connsiteY114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54675 w 2703239"/>
                  <a:gd name="connsiteY6" fmla="*/ 582304 h 2370161"/>
                  <a:gd name="connsiteX7" fmla="*/ 468573 w 2703239"/>
                  <a:gd name="connsiteY7" fmla="*/ 500417 h 2370161"/>
                  <a:gd name="connsiteX8" fmla="*/ 905302 w 2703239"/>
                  <a:gd name="connsiteY8" fmla="*/ 500417 h 2370161"/>
                  <a:gd name="connsiteX9" fmla="*/ 1178257 w 2703239"/>
                  <a:gd name="connsiteY9" fmla="*/ 609599 h 2370161"/>
                  <a:gd name="connsiteX10" fmla="*/ 1369325 w 2703239"/>
                  <a:gd name="connsiteY10" fmla="*/ 718782 h 2370161"/>
                  <a:gd name="connsiteX11" fmla="*/ 1396621 w 2703239"/>
                  <a:gd name="connsiteY11" fmla="*/ 718782 h 2370161"/>
                  <a:gd name="connsiteX12" fmla="*/ 1464860 w 2703239"/>
                  <a:gd name="connsiteY12" fmla="*/ 705134 h 2370161"/>
                  <a:gd name="connsiteX13" fmla="*/ 1478508 w 2703239"/>
                  <a:gd name="connsiteY13" fmla="*/ 445826 h 2370161"/>
                  <a:gd name="connsiteX14" fmla="*/ 1478508 w 2703239"/>
                  <a:gd name="connsiteY14" fmla="*/ 445826 h 2370161"/>
                  <a:gd name="connsiteX15" fmla="*/ 1328382 w 2703239"/>
                  <a:gd name="connsiteY15" fmla="*/ 186519 h 2370161"/>
                  <a:gd name="connsiteX16" fmla="*/ 1110018 w 2703239"/>
                  <a:gd name="connsiteY16" fmla="*/ 145576 h 2370161"/>
                  <a:gd name="connsiteX17" fmla="*/ 1096370 w 2703239"/>
                  <a:gd name="connsiteY17" fmla="*/ 104632 h 2370161"/>
                  <a:gd name="connsiteX18" fmla="*/ 1287439 w 2703239"/>
                  <a:gd name="connsiteY18" fmla="*/ 118280 h 2370161"/>
                  <a:gd name="connsiteX19" fmla="*/ 1464860 w 2703239"/>
                  <a:gd name="connsiteY19" fmla="*/ 227462 h 2370161"/>
                  <a:gd name="connsiteX20" fmla="*/ 1546746 w 2703239"/>
                  <a:gd name="connsiteY20" fmla="*/ 459474 h 2370161"/>
                  <a:gd name="connsiteX21" fmla="*/ 1574042 w 2703239"/>
                  <a:gd name="connsiteY21" fmla="*/ 568656 h 2370161"/>
                  <a:gd name="connsiteX22" fmla="*/ 1683224 w 2703239"/>
                  <a:gd name="connsiteY22" fmla="*/ 241110 h 2370161"/>
                  <a:gd name="connsiteX23" fmla="*/ 1928884 w 2703239"/>
                  <a:gd name="connsiteY23" fmla="*/ 50041 h 2370161"/>
                  <a:gd name="connsiteX24" fmla="*/ 2215487 w 2703239"/>
                  <a:gd name="connsiteY24" fmla="*/ 9098 h 2370161"/>
                  <a:gd name="connsiteX25" fmla="*/ 2488442 w 2703239"/>
                  <a:gd name="connsiteY25" fmla="*/ 9098 h 2370161"/>
                  <a:gd name="connsiteX26" fmla="*/ 2461146 w 2703239"/>
                  <a:gd name="connsiteY26" fmla="*/ 63689 h 2370161"/>
                  <a:gd name="connsiteX27" fmla="*/ 2365612 w 2703239"/>
                  <a:gd name="connsiteY27" fmla="*/ 50041 h 2370161"/>
                  <a:gd name="connsiteX28" fmla="*/ 2201839 w 2703239"/>
                  <a:gd name="connsiteY28" fmla="*/ 50041 h 2370161"/>
                  <a:gd name="connsiteX29" fmla="*/ 2324669 w 2703239"/>
                  <a:gd name="connsiteY29" fmla="*/ 131928 h 2370161"/>
                  <a:gd name="connsiteX30" fmla="*/ 2652215 w 2703239"/>
                  <a:gd name="connsiteY30" fmla="*/ 145576 h 2370161"/>
                  <a:gd name="connsiteX31" fmla="*/ 2611272 w 2703239"/>
                  <a:gd name="connsiteY31" fmla="*/ 200167 h 2370161"/>
                  <a:gd name="connsiteX32" fmla="*/ 2365612 w 2703239"/>
                  <a:gd name="connsiteY32" fmla="*/ 200167 h 2370161"/>
                  <a:gd name="connsiteX33" fmla="*/ 2188191 w 2703239"/>
                  <a:gd name="connsiteY33" fmla="*/ 104632 h 2370161"/>
                  <a:gd name="connsiteX34" fmla="*/ 2065361 w 2703239"/>
                  <a:gd name="connsiteY34" fmla="*/ 63689 h 2370161"/>
                  <a:gd name="connsiteX35" fmla="*/ 1778758 w 2703239"/>
                  <a:gd name="connsiteY35" fmla="*/ 241110 h 2370161"/>
                  <a:gd name="connsiteX36" fmla="*/ 1655928 w 2703239"/>
                  <a:gd name="connsiteY36" fmla="*/ 500417 h 2370161"/>
                  <a:gd name="connsiteX37" fmla="*/ 1614985 w 2703239"/>
                  <a:gd name="connsiteY37" fmla="*/ 718782 h 2370161"/>
                  <a:gd name="connsiteX38" fmla="*/ 1696872 w 2703239"/>
                  <a:gd name="connsiteY38" fmla="*/ 746077 h 2370161"/>
                  <a:gd name="connsiteX39" fmla="*/ 1751463 w 2703239"/>
                  <a:gd name="connsiteY39" fmla="*/ 787020 h 2370161"/>
                  <a:gd name="connsiteX40" fmla="*/ 1901588 w 2703239"/>
                  <a:gd name="connsiteY40" fmla="*/ 787020 h 2370161"/>
                  <a:gd name="connsiteX41" fmla="*/ 2119952 w 2703239"/>
                  <a:gd name="connsiteY41" fmla="*/ 609599 h 2370161"/>
                  <a:gd name="connsiteX42" fmla="*/ 2365612 w 2703239"/>
                  <a:gd name="connsiteY42" fmla="*/ 473122 h 2370161"/>
                  <a:gd name="connsiteX43" fmla="*/ 2433851 w 2703239"/>
                  <a:gd name="connsiteY43" fmla="*/ 322996 h 2370161"/>
                  <a:gd name="connsiteX44" fmla="*/ 2461146 w 2703239"/>
                  <a:gd name="connsiteY44" fmla="*/ 363940 h 2370161"/>
                  <a:gd name="connsiteX45" fmla="*/ 2392908 w 2703239"/>
                  <a:gd name="connsiteY45" fmla="*/ 527713 h 2370161"/>
                  <a:gd name="connsiteX46" fmla="*/ 2256430 w 2703239"/>
                  <a:gd name="connsiteY46" fmla="*/ 595952 h 2370161"/>
                  <a:gd name="connsiteX47" fmla="*/ 2010770 w 2703239"/>
                  <a:gd name="connsiteY47" fmla="*/ 787020 h 2370161"/>
                  <a:gd name="connsiteX48" fmla="*/ 1928884 w 2703239"/>
                  <a:gd name="connsiteY48" fmla="*/ 841611 h 2370161"/>
                  <a:gd name="connsiteX49" fmla="*/ 1778758 w 2703239"/>
                  <a:gd name="connsiteY49" fmla="*/ 855259 h 2370161"/>
                  <a:gd name="connsiteX50" fmla="*/ 1751463 w 2703239"/>
                  <a:gd name="connsiteY50" fmla="*/ 978089 h 2370161"/>
                  <a:gd name="connsiteX51" fmla="*/ 1710520 w 2703239"/>
                  <a:gd name="connsiteY51" fmla="*/ 1046328 h 2370161"/>
                  <a:gd name="connsiteX52" fmla="*/ 1819702 w 2703239"/>
                  <a:gd name="connsiteY52" fmla="*/ 1141862 h 2370161"/>
                  <a:gd name="connsiteX53" fmla="*/ 2024418 w 2703239"/>
                  <a:gd name="connsiteY53" fmla="*/ 1141862 h 2370161"/>
                  <a:gd name="connsiteX54" fmla="*/ 2324669 w 2703239"/>
                  <a:gd name="connsiteY54" fmla="*/ 1046328 h 2370161"/>
                  <a:gd name="connsiteX55" fmla="*/ 2515737 w 2703239"/>
                  <a:gd name="connsiteY55" fmla="*/ 800668 h 2370161"/>
                  <a:gd name="connsiteX56" fmla="*/ 2543033 w 2703239"/>
                  <a:gd name="connsiteY56" fmla="*/ 759725 h 2370161"/>
                  <a:gd name="connsiteX57" fmla="*/ 2515737 w 2703239"/>
                  <a:gd name="connsiteY57" fmla="*/ 950793 h 2370161"/>
                  <a:gd name="connsiteX58" fmla="*/ 2338317 w 2703239"/>
                  <a:gd name="connsiteY58" fmla="*/ 1114567 h 2370161"/>
                  <a:gd name="connsiteX59" fmla="*/ 2188191 w 2703239"/>
                  <a:gd name="connsiteY59" fmla="*/ 1182805 h 2370161"/>
                  <a:gd name="connsiteX60" fmla="*/ 2392908 w 2703239"/>
                  <a:gd name="connsiteY60" fmla="*/ 1237396 h 2370161"/>
                  <a:gd name="connsiteX61" fmla="*/ 2624920 w 2703239"/>
                  <a:gd name="connsiteY61" fmla="*/ 1319283 h 2370161"/>
                  <a:gd name="connsiteX62" fmla="*/ 2638567 w 2703239"/>
                  <a:gd name="connsiteY62" fmla="*/ 1319283 h 2370161"/>
                  <a:gd name="connsiteX63" fmla="*/ 2556681 w 2703239"/>
                  <a:gd name="connsiteY63" fmla="*/ 1574516 h 2370161"/>
                  <a:gd name="connsiteX64" fmla="*/ 2420203 w 2703239"/>
                  <a:gd name="connsiteY64" fmla="*/ 1291987 h 2370161"/>
                  <a:gd name="connsiteX65" fmla="*/ 2201839 w 2703239"/>
                  <a:gd name="connsiteY65" fmla="*/ 1237396 h 2370161"/>
                  <a:gd name="connsiteX66" fmla="*/ 2119952 w 2703239"/>
                  <a:gd name="connsiteY66" fmla="*/ 1182805 h 2370161"/>
                  <a:gd name="connsiteX67" fmla="*/ 1928884 w 2703239"/>
                  <a:gd name="connsiteY67" fmla="*/ 1210101 h 2370161"/>
                  <a:gd name="connsiteX68" fmla="*/ 1751463 w 2703239"/>
                  <a:gd name="connsiteY68" fmla="*/ 1196453 h 2370161"/>
                  <a:gd name="connsiteX69" fmla="*/ 1669576 w 2703239"/>
                  <a:gd name="connsiteY69" fmla="*/ 1059976 h 2370161"/>
                  <a:gd name="connsiteX70" fmla="*/ 1574042 w 2703239"/>
                  <a:gd name="connsiteY70" fmla="*/ 1100919 h 2370161"/>
                  <a:gd name="connsiteX71" fmla="*/ 1437564 w 2703239"/>
                  <a:gd name="connsiteY71" fmla="*/ 1141862 h 2370161"/>
                  <a:gd name="connsiteX72" fmla="*/ 1464860 w 2703239"/>
                  <a:gd name="connsiteY72" fmla="*/ 1442113 h 2370161"/>
                  <a:gd name="connsiteX73" fmla="*/ 1451212 w 2703239"/>
                  <a:gd name="connsiteY73" fmla="*/ 1728716 h 2370161"/>
                  <a:gd name="connsiteX74" fmla="*/ 1260143 w 2703239"/>
                  <a:gd name="connsiteY74" fmla="*/ 2028967 h 2370161"/>
                  <a:gd name="connsiteX75" fmla="*/ 1110018 w 2703239"/>
                  <a:gd name="connsiteY75" fmla="*/ 2110853 h 2370161"/>
                  <a:gd name="connsiteX76" fmla="*/ 1191905 w 2703239"/>
                  <a:gd name="connsiteY76" fmla="*/ 2015319 h 2370161"/>
                  <a:gd name="connsiteX77" fmla="*/ 1314734 w 2703239"/>
                  <a:gd name="connsiteY77" fmla="*/ 1906137 h 2370161"/>
                  <a:gd name="connsiteX78" fmla="*/ 1219200 w 2703239"/>
                  <a:gd name="connsiteY78" fmla="*/ 1865193 h 2370161"/>
                  <a:gd name="connsiteX79" fmla="*/ 1014484 w 2703239"/>
                  <a:gd name="connsiteY79" fmla="*/ 2056262 h 2370161"/>
                  <a:gd name="connsiteX80" fmla="*/ 1000836 w 2703239"/>
                  <a:gd name="connsiteY80" fmla="*/ 2206387 h 2370161"/>
                  <a:gd name="connsiteX81" fmla="*/ 973540 w 2703239"/>
                  <a:gd name="connsiteY81" fmla="*/ 2370161 h 2370161"/>
                  <a:gd name="connsiteX82" fmla="*/ 946245 w 2703239"/>
                  <a:gd name="connsiteY82" fmla="*/ 2206387 h 2370161"/>
                  <a:gd name="connsiteX83" fmla="*/ 973540 w 2703239"/>
                  <a:gd name="connsiteY83" fmla="*/ 2015319 h 2370161"/>
                  <a:gd name="connsiteX84" fmla="*/ 1164609 w 2703239"/>
                  <a:gd name="connsiteY84" fmla="*/ 1837898 h 2370161"/>
                  <a:gd name="connsiteX85" fmla="*/ 1082723 w 2703239"/>
                  <a:gd name="connsiteY85" fmla="*/ 1837898 h 2370161"/>
                  <a:gd name="connsiteX86" fmla="*/ 878006 w 2703239"/>
                  <a:gd name="connsiteY86" fmla="*/ 1933432 h 2370161"/>
                  <a:gd name="connsiteX87" fmla="*/ 809767 w 2703239"/>
                  <a:gd name="connsiteY87" fmla="*/ 2042614 h 2370161"/>
                  <a:gd name="connsiteX88" fmla="*/ 782472 w 2703239"/>
                  <a:gd name="connsiteY88" fmla="*/ 1933432 h 2370161"/>
                  <a:gd name="connsiteX89" fmla="*/ 987188 w 2703239"/>
                  <a:gd name="connsiteY89" fmla="*/ 1824250 h 2370161"/>
                  <a:gd name="connsiteX90" fmla="*/ 1205552 w 2703239"/>
                  <a:gd name="connsiteY90" fmla="*/ 1769659 h 2370161"/>
                  <a:gd name="connsiteX91" fmla="*/ 1342030 w 2703239"/>
                  <a:gd name="connsiteY91" fmla="*/ 1824250 h 2370161"/>
                  <a:gd name="connsiteX92" fmla="*/ 1382973 w 2703239"/>
                  <a:gd name="connsiteY92" fmla="*/ 1715068 h 2370161"/>
                  <a:gd name="connsiteX93" fmla="*/ 1396621 w 2703239"/>
                  <a:gd name="connsiteY93" fmla="*/ 1592238 h 2370161"/>
                  <a:gd name="connsiteX94" fmla="*/ 1123666 w 2703239"/>
                  <a:gd name="connsiteY94" fmla="*/ 1510352 h 2370161"/>
                  <a:gd name="connsiteX95" fmla="*/ 973540 w 2703239"/>
                  <a:gd name="connsiteY95" fmla="*/ 1619534 h 2370161"/>
                  <a:gd name="connsiteX96" fmla="*/ 878006 w 2703239"/>
                  <a:gd name="connsiteY96" fmla="*/ 1605886 h 2370161"/>
                  <a:gd name="connsiteX97" fmla="*/ 1014484 w 2703239"/>
                  <a:gd name="connsiteY97" fmla="*/ 1537647 h 2370161"/>
                  <a:gd name="connsiteX98" fmla="*/ 1123666 w 2703239"/>
                  <a:gd name="connsiteY98" fmla="*/ 1442113 h 2370161"/>
                  <a:gd name="connsiteX99" fmla="*/ 1314734 w 2703239"/>
                  <a:gd name="connsiteY99" fmla="*/ 1510352 h 2370161"/>
                  <a:gd name="connsiteX100" fmla="*/ 1410269 w 2703239"/>
                  <a:gd name="connsiteY100" fmla="*/ 1510352 h 2370161"/>
                  <a:gd name="connsiteX101" fmla="*/ 1396621 w 2703239"/>
                  <a:gd name="connsiteY101" fmla="*/ 1414817 h 2370161"/>
                  <a:gd name="connsiteX102" fmla="*/ 1369325 w 2703239"/>
                  <a:gd name="connsiteY102" fmla="*/ 1182805 h 2370161"/>
                  <a:gd name="connsiteX103" fmla="*/ 1382973 w 2703239"/>
                  <a:gd name="connsiteY103" fmla="*/ 1059976 h 2370161"/>
                  <a:gd name="connsiteX104" fmla="*/ 1355678 w 2703239"/>
                  <a:gd name="connsiteY104" fmla="*/ 978089 h 2370161"/>
                  <a:gd name="connsiteX105" fmla="*/ 1260143 w 2703239"/>
                  <a:gd name="connsiteY105" fmla="*/ 937146 h 2370161"/>
                  <a:gd name="connsiteX106" fmla="*/ 1055427 w 2703239"/>
                  <a:gd name="connsiteY106" fmla="*/ 1114567 h 2370161"/>
                  <a:gd name="connsiteX107" fmla="*/ 782472 w 2703239"/>
                  <a:gd name="connsiteY107" fmla="*/ 1360226 h 2370161"/>
                  <a:gd name="connsiteX108" fmla="*/ 523164 w 2703239"/>
                  <a:gd name="connsiteY108" fmla="*/ 1414817 h 2370161"/>
                  <a:gd name="connsiteX109" fmla="*/ 495869 w 2703239"/>
                  <a:gd name="connsiteY109" fmla="*/ 1373874 h 2370161"/>
                  <a:gd name="connsiteX110" fmla="*/ 714233 w 2703239"/>
                  <a:gd name="connsiteY110" fmla="*/ 1319283 h 2370161"/>
                  <a:gd name="connsiteX111" fmla="*/ 918949 w 2703239"/>
                  <a:gd name="connsiteY111" fmla="*/ 1155510 h 2370161"/>
                  <a:gd name="connsiteX112" fmla="*/ 1082723 w 2703239"/>
                  <a:gd name="connsiteY112" fmla="*/ 1005384 h 2370161"/>
                  <a:gd name="connsiteX113" fmla="*/ 1178257 w 2703239"/>
                  <a:gd name="connsiteY113" fmla="*/ 909850 h 2370161"/>
                  <a:gd name="connsiteX114" fmla="*/ 1301087 w 2703239"/>
                  <a:gd name="connsiteY114" fmla="*/ 882555 h 2370161"/>
                  <a:gd name="connsiteX115" fmla="*/ 1314734 w 2703239"/>
                  <a:gd name="connsiteY115" fmla="*/ 773373 h 2370161"/>
                  <a:gd name="connsiteX0" fmla="*/ 1432868 w 2821373"/>
                  <a:gd name="connsiteY0" fmla="*/ 773373 h 2370161"/>
                  <a:gd name="connsiteX1" fmla="*/ 1132618 w 2821373"/>
                  <a:gd name="connsiteY1" fmla="*/ 623247 h 2370161"/>
                  <a:gd name="connsiteX2" fmla="*/ 818719 w 2821373"/>
                  <a:gd name="connsiteY2" fmla="*/ 568656 h 2370161"/>
                  <a:gd name="connsiteX3" fmla="*/ 504821 w 2821373"/>
                  <a:gd name="connsiteY3" fmla="*/ 568656 h 2370161"/>
                  <a:gd name="connsiteX4" fmla="*/ 163627 w 2821373"/>
                  <a:gd name="connsiteY4" fmla="*/ 691486 h 2370161"/>
                  <a:gd name="connsiteX5" fmla="*/ 231865 w 2821373"/>
                  <a:gd name="connsiteY5" fmla="*/ 705134 h 2370161"/>
                  <a:gd name="connsiteX6" fmla="*/ 272809 w 2821373"/>
                  <a:gd name="connsiteY6" fmla="*/ 582304 h 2370161"/>
                  <a:gd name="connsiteX7" fmla="*/ 586707 w 2821373"/>
                  <a:gd name="connsiteY7" fmla="*/ 500417 h 2370161"/>
                  <a:gd name="connsiteX8" fmla="*/ 1023436 w 2821373"/>
                  <a:gd name="connsiteY8" fmla="*/ 500417 h 2370161"/>
                  <a:gd name="connsiteX9" fmla="*/ 1296391 w 2821373"/>
                  <a:gd name="connsiteY9" fmla="*/ 609599 h 2370161"/>
                  <a:gd name="connsiteX10" fmla="*/ 1487459 w 2821373"/>
                  <a:gd name="connsiteY10" fmla="*/ 718782 h 2370161"/>
                  <a:gd name="connsiteX11" fmla="*/ 1514755 w 2821373"/>
                  <a:gd name="connsiteY11" fmla="*/ 718782 h 2370161"/>
                  <a:gd name="connsiteX12" fmla="*/ 1582994 w 2821373"/>
                  <a:gd name="connsiteY12" fmla="*/ 705134 h 2370161"/>
                  <a:gd name="connsiteX13" fmla="*/ 1596642 w 2821373"/>
                  <a:gd name="connsiteY13" fmla="*/ 445826 h 2370161"/>
                  <a:gd name="connsiteX14" fmla="*/ 1596642 w 2821373"/>
                  <a:gd name="connsiteY14" fmla="*/ 445826 h 2370161"/>
                  <a:gd name="connsiteX15" fmla="*/ 1446516 w 2821373"/>
                  <a:gd name="connsiteY15" fmla="*/ 186519 h 2370161"/>
                  <a:gd name="connsiteX16" fmla="*/ 1228152 w 2821373"/>
                  <a:gd name="connsiteY16" fmla="*/ 145576 h 2370161"/>
                  <a:gd name="connsiteX17" fmla="*/ 1214504 w 2821373"/>
                  <a:gd name="connsiteY17" fmla="*/ 104632 h 2370161"/>
                  <a:gd name="connsiteX18" fmla="*/ 1405573 w 2821373"/>
                  <a:gd name="connsiteY18" fmla="*/ 118280 h 2370161"/>
                  <a:gd name="connsiteX19" fmla="*/ 1582994 w 2821373"/>
                  <a:gd name="connsiteY19" fmla="*/ 227462 h 2370161"/>
                  <a:gd name="connsiteX20" fmla="*/ 1664880 w 2821373"/>
                  <a:gd name="connsiteY20" fmla="*/ 459474 h 2370161"/>
                  <a:gd name="connsiteX21" fmla="*/ 1692176 w 2821373"/>
                  <a:gd name="connsiteY21" fmla="*/ 568656 h 2370161"/>
                  <a:gd name="connsiteX22" fmla="*/ 1801358 w 2821373"/>
                  <a:gd name="connsiteY22" fmla="*/ 241110 h 2370161"/>
                  <a:gd name="connsiteX23" fmla="*/ 2047018 w 2821373"/>
                  <a:gd name="connsiteY23" fmla="*/ 50041 h 2370161"/>
                  <a:gd name="connsiteX24" fmla="*/ 2333621 w 2821373"/>
                  <a:gd name="connsiteY24" fmla="*/ 9098 h 2370161"/>
                  <a:gd name="connsiteX25" fmla="*/ 2606576 w 2821373"/>
                  <a:gd name="connsiteY25" fmla="*/ 9098 h 2370161"/>
                  <a:gd name="connsiteX26" fmla="*/ 2579280 w 2821373"/>
                  <a:gd name="connsiteY26" fmla="*/ 63689 h 2370161"/>
                  <a:gd name="connsiteX27" fmla="*/ 2483746 w 2821373"/>
                  <a:gd name="connsiteY27" fmla="*/ 50041 h 2370161"/>
                  <a:gd name="connsiteX28" fmla="*/ 2319973 w 2821373"/>
                  <a:gd name="connsiteY28" fmla="*/ 50041 h 2370161"/>
                  <a:gd name="connsiteX29" fmla="*/ 2442803 w 2821373"/>
                  <a:gd name="connsiteY29" fmla="*/ 131928 h 2370161"/>
                  <a:gd name="connsiteX30" fmla="*/ 2770349 w 2821373"/>
                  <a:gd name="connsiteY30" fmla="*/ 145576 h 2370161"/>
                  <a:gd name="connsiteX31" fmla="*/ 2729406 w 2821373"/>
                  <a:gd name="connsiteY31" fmla="*/ 200167 h 2370161"/>
                  <a:gd name="connsiteX32" fmla="*/ 2483746 w 2821373"/>
                  <a:gd name="connsiteY32" fmla="*/ 200167 h 2370161"/>
                  <a:gd name="connsiteX33" fmla="*/ 2306325 w 2821373"/>
                  <a:gd name="connsiteY33" fmla="*/ 104632 h 2370161"/>
                  <a:gd name="connsiteX34" fmla="*/ 2183495 w 2821373"/>
                  <a:gd name="connsiteY34" fmla="*/ 63689 h 2370161"/>
                  <a:gd name="connsiteX35" fmla="*/ 1896892 w 2821373"/>
                  <a:gd name="connsiteY35" fmla="*/ 241110 h 2370161"/>
                  <a:gd name="connsiteX36" fmla="*/ 1774062 w 2821373"/>
                  <a:gd name="connsiteY36" fmla="*/ 500417 h 2370161"/>
                  <a:gd name="connsiteX37" fmla="*/ 1733119 w 2821373"/>
                  <a:gd name="connsiteY37" fmla="*/ 718782 h 2370161"/>
                  <a:gd name="connsiteX38" fmla="*/ 1815006 w 2821373"/>
                  <a:gd name="connsiteY38" fmla="*/ 746077 h 2370161"/>
                  <a:gd name="connsiteX39" fmla="*/ 1869597 w 2821373"/>
                  <a:gd name="connsiteY39" fmla="*/ 787020 h 2370161"/>
                  <a:gd name="connsiteX40" fmla="*/ 2019722 w 2821373"/>
                  <a:gd name="connsiteY40" fmla="*/ 787020 h 2370161"/>
                  <a:gd name="connsiteX41" fmla="*/ 2238086 w 2821373"/>
                  <a:gd name="connsiteY41" fmla="*/ 609599 h 2370161"/>
                  <a:gd name="connsiteX42" fmla="*/ 2483746 w 2821373"/>
                  <a:gd name="connsiteY42" fmla="*/ 473122 h 2370161"/>
                  <a:gd name="connsiteX43" fmla="*/ 2551985 w 2821373"/>
                  <a:gd name="connsiteY43" fmla="*/ 322996 h 2370161"/>
                  <a:gd name="connsiteX44" fmla="*/ 2579280 w 2821373"/>
                  <a:gd name="connsiteY44" fmla="*/ 363940 h 2370161"/>
                  <a:gd name="connsiteX45" fmla="*/ 2511042 w 2821373"/>
                  <a:gd name="connsiteY45" fmla="*/ 527713 h 2370161"/>
                  <a:gd name="connsiteX46" fmla="*/ 2374564 w 2821373"/>
                  <a:gd name="connsiteY46" fmla="*/ 595952 h 2370161"/>
                  <a:gd name="connsiteX47" fmla="*/ 2128904 w 2821373"/>
                  <a:gd name="connsiteY47" fmla="*/ 787020 h 2370161"/>
                  <a:gd name="connsiteX48" fmla="*/ 2047018 w 2821373"/>
                  <a:gd name="connsiteY48" fmla="*/ 841611 h 2370161"/>
                  <a:gd name="connsiteX49" fmla="*/ 1896892 w 2821373"/>
                  <a:gd name="connsiteY49" fmla="*/ 855259 h 2370161"/>
                  <a:gd name="connsiteX50" fmla="*/ 1869597 w 2821373"/>
                  <a:gd name="connsiteY50" fmla="*/ 978089 h 2370161"/>
                  <a:gd name="connsiteX51" fmla="*/ 1828654 w 2821373"/>
                  <a:gd name="connsiteY51" fmla="*/ 1046328 h 2370161"/>
                  <a:gd name="connsiteX52" fmla="*/ 1937836 w 2821373"/>
                  <a:gd name="connsiteY52" fmla="*/ 1141862 h 2370161"/>
                  <a:gd name="connsiteX53" fmla="*/ 2142552 w 2821373"/>
                  <a:gd name="connsiteY53" fmla="*/ 1141862 h 2370161"/>
                  <a:gd name="connsiteX54" fmla="*/ 2442803 w 2821373"/>
                  <a:gd name="connsiteY54" fmla="*/ 1046328 h 2370161"/>
                  <a:gd name="connsiteX55" fmla="*/ 2633871 w 2821373"/>
                  <a:gd name="connsiteY55" fmla="*/ 800668 h 2370161"/>
                  <a:gd name="connsiteX56" fmla="*/ 2661167 w 2821373"/>
                  <a:gd name="connsiteY56" fmla="*/ 759725 h 2370161"/>
                  <a:gd name="connsiteX57" fmla="*/ 2633871 w 2821373"/>
                  <a:gd name="connsiteY57" fmla="*/ 950793 h 2370161"/>
                  <a:gd name="connsiteX58" fmla="*/ 2456451 w 2821373"/>
                  <a:gd name="connsiteY58" fmla="*/ 1114567 h 2370161"/>
                  <a:gd name="connsiteX59" fmla="*/ 2306325 w 2821373"/>
                  <a:gd name="connsiteY59" fmla="*/ 1182805 h 2370161"/>
                  <a:gd name="connsiteX60" fmla="*/ 2511042 w 2821373"/>
                  <a:gd name="connsiteY60" fmla="*/ 1237396 h 2370161"/>
                  <a:gd name="connsiteX61" fmla="*/ 2743054 w 2821373"/>
                  <a:gd name="connsiteY61" fmla="*/ 1319283 h 2370161"/>
                  <a:gd name="connsiteX62" fmla="*/ 2756701 w 2821373"/>
                  <a:gd name="connsiteY62" fmla="*/ 1319283 h 2370161"/>
                  <a:gd name="connsiteX63" fmla="*/ 2674815 w 2821373"/>
                  <a:gd name="connsiteY63" fmla="*/ 1574516 h 2370161"/>
                  <a:gd name="connsiteX64" fmla="*/ 2538337 w 2821373"/>
                  <a:gd name="connsiteY64" fmla="*/ 1291987 h 2370161"/>
                  <a:gd name="connsiteX65" fmla="*/ 2319973 w 2821373"/>
                  <a:gd name="connsiteY65" fmla="*/ 1237396 h 2370161"/>
                  <a:gd name="connsiteX66" fmla="*/ 2238086 w 2821373"/>
                  <a:gd name="connsiteY66" fmla="*/ 1182805 h 2370161"/>
                  <a:gd name="connsiteX67" fmla="*/ 2047018 w 2821373"/>
                  <a:gd name="connsiteY67" fmla="*/ 1210101 h 2370161"/>
                  <a:gd name="connsiteX68" fmla="*/ 1869597 w 2821373"/>
                  <a:gd name="connsiteY68" fmla="*/ 1196453 h 2370161"/>
                  <a:gd name="connsiteX69" fmla="*/ 1787710 w 2821373"/>
                  <a:gd name="connsiteY69" fmla="*/ 1059976 h 2370161"/>
                  <a:gd name="connsiteX70" fmla="*/ 1692176 w 2821373"/>
                  <a:gd name="connsiteY70" fmla="*/ 1100919 h 2370161"/>
                  <a:gd name="connsiteX71" fmla="*/ 1555698 w 2821373"/>
                  <a:gd name="connsiteY71" fmla="*/ 1141862 h 2370161"/>
                  <a:gd name="connsiteX72" fmla="*/ 1582994 w 2821373"/>
                  <a:gd name="connsiteY72" fmla="*/ 1442113 h 2370161"/>
                  <a:gd name="connsiteX73" fmla="*/ 1569346 w 2821373"/>
                  <a:gd name="connsiteY73" fmla="*/ 1728716 h 2370161"/>
                  <a:gd name="connsiteX74" fmla="*/ 1378277 w 2821373"/>
                  <a:gd name="connsiteY74" fmla="*/ 2028967 h 2370161"/>
                  <a:gd name="connsiteX75" fmla="*/ 1228152 w 2821373"/>
                  <a:gd name="connsiteY75" fmla="*/ 2110853 h 2370161"/>
                  <a:gd name="connsiteX76" fmla="*/ 1310039 w 2821373"/>
                  <a:gd name="connsiteY76" fmla="*/ 2015319 h 2370161"/>
                  <a:gd name="connsiteX77" fmla="*/ 1432868 w 2821373"/>
                  <a:gd name="connsiteY77" fmla="*/ 1906137 h 2370161"/>
                  <a:gd name="connsiteX78" fmla="*/ 1337334 w 2821373"/>
                  <a:gd name="connsiteY78" fmla="*/ 1865193 h 2370161"/>
                  <a:gd name="connsiteX79" fmla="*/ 1132618 w 2821373"/>
                  <a:gd name="connsiteY79" fmla="*/ 2056262 h 2370161"/>
                  <a:gd name="connsiteX80" fmla="*/ 1118970 w 2821373"/>
                  <a:gd name="connsiteY80" fmla="*/ 2206387 h 2370161"/>
                  <a:gd name="connsiteX81" fmla="*/ 1091674 w 2821373"/>
                  <a:gd name="connsiteY81" fmla="*/ 2370161 h 2370161"/>
                  <a:gd name="connsiteX82" fmla="*/ 1064379 w 2821373"/>
                  <a:gd name="connsiteY82" fmla="*/ 2206387 h 2370161"/>
                  <a:gd name="connsiteX83" fmla="*/ 1091674 w 2821373"/>
                  <a:gd name="connsiteY83" fmla="*/ 2015319 h 2370161"/>
                  <a:gd name="connsiteX84" fmla="*/ 1282743 w 2821373"/>
                  <a:gd name="connsiteY84" fmla="*/ 1837898 h 2370161"/>
                  <a:gd name="connsiteX85" fmla="*/ 1200857 w 2821373"/>
                  <a:gd name="connsiteY85" fmla="*/ 1837898 h 2370161"/>
                  <a:gd name="connsiteX86" fmla="*/ 996140 w 2821373"/>
                  <a:gd name="connsiteY86" fmla="*/ 1933432 h 2370161"/>
                  <a:gd name="connsiteX87" fmla="*/ 927901 w 2821373"/>
                  <a:gd name="connsiteY87" fmla="*/ 2042614 h 2370161"/>
                  <a:gd name="connsiteX88" fmla="*/ 900606 w 2821373"/>
                  <a:gd name="connsiteY88" fmla="*/ 1933432 h 2370161"/>
                  <a:gd name="connsiteX89" fmla="*/ 1105322 w 2821373"/>
                  <a:gd name="connsiteY89" fmla="*/ 1824250 h 2370161"/>
                  <a:gd name="connsiteX90" fmla="*/ 1323686 w 2821373"/>
                  <a:gd name="connsiteY90" fmla="*/ 1769659 h 2370161"/>
                  <a:gd name="connsiteX91" fmla="*/ 1460164 w 2821373"/>
                  <a:gd name="connsiteY91" fmla="*/ 1824250 h 2370161"/>
                  <a:gd name="connsiteX92" fmla="*/ 1501107 w 2821373"/>
                  <a:gd name="connsiteY92" fmla="*/ 1715068 h 2370161"/>
                  <a:gd name="connsiteX93" fmla="*/ 1514755 w 2821373"/>
                  <a:gd name="connsiteY93" fmla="*/ 1592238 h 2370161"/>
                  <a:gd name="connsiteX94" fmla="*/ 1241800 w 2821373"/>
                  <a:gd name="connsiteY94" fmla="*/ 1510352 h 2370161"/>
                  <a:gd name="connsiteX95" fmla="*/ 1091674 w 2821373"/>
                  <a:gd name="connsiteY95" fmla="*/ 1619534 h 2370161"/>
                  <a:gd name="connsiteX96" fmla="*/ 996140 w 2821373"/>
                  <a:gd name="connsiteY96" fmla="*/ 1605886 h 2370161"/>
                  <a:gd name="connsiteX97" fmla="*/ 1132618 w 2821373"/>
                  <a:gd name="connsiteY97" fmla="*/ 1537647 h 2370161"/>
                  <a:gd name="connsiteX98" fmla="*/ 1241800 w 2821373"/>
                  <a:gd name="connsiteY98" fmla="*/ 1442113 h 2370161"/>
                  <a:gd name="connsiteX99" fmla="*/ 1432868 w 2821373"/>
                  <a:gd name="connsiteY99" fmla="*/ 1510352 h 2370161"/>
                  <a:gd name="connsiteX100" fmla="*/ 1528403 w 2821373"/>
                  <a:gd name="connsiteY100" fmla="*/ 1510352 h 2370161"/>
                  <a:gd name="connsiteX101" fmla="*/ 1514755 w 2821373"/>
                  <a:gd name="connsiteY101" fmla="*/ 1414817 h 2370161"/>
                  <a:gd name="connsiteX102" fmla="*/ 1487459 w 2821373"/>
                  <a:gd name="connsiteY102" fmla="*/ 1182805 h 2370161"/>
                  <a:gd name="connsiteX103" fmla="*/ 1501107 w 2821373"/>
                  <a:gd name="connsiteY103" fmla="*/ 1059976 h 2370161"/>
                  <a:gd name="connsiteX104" fmla="*/ 1473812 w 2821373"/>
                  <a:gd name="connsiteY104" fmla="*/ 978089 h 2370161"/>
                  <a:gd name="connsiteX105" fmla="*/ 1378277 w 2821373"/>
                  <a:gd name="connsiteY105" fmla="*/ 937146 h 2370161"/>
                  <a:gd name="connsiteX106" fmla="*/ 1173561 w 2821373"/>
                  <a:gd name="connsiteY106" fmla="*/ 1114567 h 2370161"/>
                  <a:gd name="connsiteX107" fmla="*/ 900606 w 2821373"/>
                  <a:gd name="connsiteY107" fmla="*/ 1360226 h 2370161"/>
                  <a:gd name="connsiteX108" fmla="*/ 641298 w 2821373"/>
                  <a:gd name="connsiteY108" fmla="*/ 1414817 h 2370161"/>
                  <a:gd name="connsiteX109" fmla="*/ 614003 w 2821373"/>
                  <a:gd name="connsiteY109" fmla="*/ 1373874 h 2370161"/>
                  <a:gd name="connsiteX110" fmla="*/ 832367 w 2821373"/>
                  <a:gd name="connsiteY110" fmla="*/ 1319283 h 2370161"/>
                  <a:gd name="connsiteX111" fmla="*/ 1037083 w 2821373"/>
                  <a:gd name="connsiteY111" fmla="*/ 1155510 h 2370161"/>
                  <a:gd name="connsiteX112" fmla="*/ 1200857 w 2821373"/>
                  <a:gd name="connsiteY112" fmla="*/ 1005384 h 2370161"/>
                  <a:gd name="connsiteX113" fmla="*/ 1296391 w 2821373"/>
                  <a:gd name="connsiteY113" fmla="*/ 909850 h 2370161"/>
                  <a:gd name="connsiteX114" fmla="*/ 1419221 w 2821373"/>
                  <a:gd name="connsiteY114" fmla="*/ 882555 h 2370161"/>
                  <a:gd name="connsiteX115" fmla="*/ 1432868 w 2821373"/>
                  <a:gd name="connsiteY115" fmla="*/ 773373 h 2370161"/>
                  <a:gd name="connsiteX0" fmla="*/ 1432868 w 2821373"/>
                  <a:gd name="connsiteY0" fmla="*/ 773373 h 2370161"/>
                  <a:gd name="connsiteX1" fmla="*/ 1132618 w 2821373"/>
                  <a:gd name="connsiteY1" fmla="*/ 623247 h 2370161"/>
                  <a:gd name="connsiteX2" fmla="*/ 818719 w 2821373"/>
                  <a:gd name="connsiteY2" fmla="*/ 568656 h 2370161"/>
                  <a:gd name="connsiteX3" fmla="*/ 504821 w 2821373"/>
                  <a:gd name="connsiteY3" fmla="*/ 568656 h 2370161"/>
                  <a:gd name="connsiteX4" fmla="*/ 163627 w 2821373"/>
                  <a:gd name="connsiteY4" fmla="*/ 691486 h 2370161"/>
                  <a:gd name="connsiteX5" fmla="*/ 231865 w 2821373"/>
                  <a:gd name="connsiteY5" fmla="*/ 705134 h 2370161"/>
                  <a:gd name="connsiteX6" fmla="*/ 272809 w 2821373"/>
                  <a:gd name="connsiteY6" fmla="*/ 582304 h 2370161"/>
                  <a:gd name="connsiteX7" fmla="*/ 586707 w 2821373"/>
                  <a:gd name="connsiteY7" fmla="*/ 500417 h 2370161"/>
                  <a:gd name="connsiteX8" fmla="*/ 1023436 w 2821373"/>
                  <a:gd name="connsiteY8" fmla="*/ 500417 h 2370161"/>
                  <a:gd name="connsiteX9" fmla="*/ 1296391 w 2821373"/>
                  <a:gd name="connsiteY9" fmla="*/ 609599 h 2370161"/>
                  <a:gd name="connsiteX10" fmla="*/ 1487459 w 2821373"/>
                  <a:gd name="connsiteY10" fmla="*/ 718782 h 2370161"/>
                  <a:gd name="connsiteX11" fmla="*/ 1514755 w 2821373"/>
                  <a:gd name="connsiteY11" fmla="*/ 718782 h 2370161"/>
                  <a:gd name="connsiteX12" fmla="*/ 1582994 w 2821373"/>
                  <a:gd name="connsiteY12" fmla="*/ 705134 h 2370161"/>
                  <a:gd name="connsiteX13" fmla="*/ 1596642 w 2821373"/>
                  <a:gd name="connsiteY13" fmla="*/ 445826 h 2370161"/>
                  <a:gd name="connsiteX14" fmla="*/ 1596642 w 2821373"/>
                  <a:gd name="connsiteY14" fmla="*/ 445826 h 2370161"/>
                  <a:gd name="connsiteX15" fmla="*/ 1446516 w 2821373"/>
                  <a:gd name="connsiteY15" fmla="*/ 186519 h 2370161"/>
                  <a:gd name="connsiteX16" fmla="*/ 1228152 w 2821373"/>
                  <a:gd name="connsiteY16" fmla="*/ 145576 h 2370161"/>
                  <a:gd name="connsiteX17" fmla="*/ 1214504 w 2821373"/>
                  <a:gd name="connsiteY17" fmla="*/ 104632 h 2370161"/>
                  <a:gd name="connsiteX18" fmla="*/ 1405573 w 2821373"/>
                  <a:gd name="connsiteY18" fmla="*/ 118280 h 2370161"/>
                  <a:gd name="connsiteX19" fmla="*/ 1582994 w 2821373"/>
                  <a:gd name="connsiteY19" fmla="*/ 227462 h 2370161"/>
                  <a:gd name="connsiteX20" fmla="*/ 1664880 w 2821373"/>
                  <a:gd name="connsiteY20" fmla="*/ 459474 h 2370161"/>
                  <a:gd name="connsiteX21" fmla="*/ 1692176 w 2821373"/>
                  <a:gd name="connsiteY21" fmla="*/ 568656 h 2370161"/>
                  <a:gd name="connsiteX22" fmla="*/ 1801358 w 2821373"/>
                  <a:gd name="connsiteY22" fmla="*/ 241110 h 2370161"/>
                  <a:gd name="connsiteX23" fmla="*/ 2047018 w 2821373"/>
                  <a:gd name="connsiteY23" fmla="*/ 50041 h 2370161"/>
                  <a:gd name="connsiteX24" fmla="*/ 2333621 w 2821373"/>
                  <a:gd name="connsiteY24" fmla="*/ 9098 h 2370161"/>
                  <a:gd name="connsiteX25" fmla="*/ 2606576 w 2821373"/>
                  <a:gd name="connsiteY25" fmla="*/ 9098 h 2370161"/>
                  <a:gd name="connsiteX26" fmla="*/ 2579280 w 2821373"/>
                  <a:gd name="connsiteY26" fmla="*/ 63689 h 2370161"/>
                  <a:gd name="connsiteX27" fmla="*/ 2483746 w 2821373"/>
                  <a:gd name="connsiteY27" fmla="*/ 50041 h 2370161"/>
                  <a:gd name="connsiteX28" fmla="*/ 2319973 w 2821373"/>
                  <a:gd name="connsiteY28" fmla="*/ 50041 h 2370161"/>
                  <a:gd name="connsiteX29" fmla="*/ 2442803 w 2821373"/>
                  <a:gd name="connsiteY29" fmla="*/ 131928 h 2370161"/>
                  <a:gd name="connsiteX30" fmla="*/ 2770349 w 2821373"/>
                  <a:gd name="connsiteY30" fmla="*/ 145576 h 2370161"/>
                  <a:gd name="connsiteX31" fmla="*/ 2729406 w 2821373"/>
                  <a:gd name="connsiteY31" fmla="*/ 200167 h 2370161"/>
                  <a:gd name="connsiteX32" fmla="*/ 2483746 w 2821373"/>
                  <a:gd name="connsiteY32" fmla="*/ 200167 h 2370161"/>
                  <a:gd name="connsiteX33" fmla="*/ 2306325 w 2821373"/>
                  <a:gd name="connsiteY33" fmla="*/ 104632 h 2370161"/>
                  <a:gd name="connsiteX34" fmla="*/ 2183495 w 2821373"/>
                  <a:gd name="connsiteY34" fmla="*/ 63689 h 2370161"/>
                  <a:gd name="connsiteX35" fmla="*/ 1896892 w 2821373"/>
                  <a:gd name="connsiteY35" fmla="*/ 241110 h 2370161"/>
                  <a:gd name="connsiteX36" fmla="*/ 1774062 w 2821373"/>
                  <a:gd name="connsiteY36" fmla="*/ 500417 h 2370161"/>
                  <a:gd name="connsiteX37" fmla="*/ 1733119 w 2821373"/>
                  <a:gd name="connsiteY37" fmla="*/ 718782 h 2370161"/>
                  <a:gd name="connsiteX38" fmla="*/ 1815006 w 2821373"/>
                  <a:gd name="connsiteY38" fmla="*/ 746077 h 2370161"/>
                  <a:gd name="connsiteX39" fmla="*/ 1869597 w 2821373"/>
                  <a:gd name="connsiteY39" fmla="*/ 787020 h 2370161"/>
                  <a:gd name="connsiteX40" fmla="*/ 2019722 w 2821373"/>
                  <a:gd name="connsiteY40" fmla="*/ 787020 h 2370161"/>
                  <a:gd name="connsiteX41" fmla="*/ 2238086 w 2821373"/>
                  <a:gd name="connsiteY41" fmla="*/ 609599 h 2370161"/>
                  <a:gd name="connsiteX42" fmla="*/ 2483746 w 2821373"/>
                  <a:gd name="connsiteY42" fmla="*/ 473122 h 2370161"/>
                  <a:gd name="connsiteX43" fmla="*/ 2551985 w 2821373"/>
                  <a:gd name="connsiteY43" fmla="*/ 322996 h 2370161"/>
                  <a:gd name="connsiteX44" fmla="*/ 2579280 w 2821373"/>
                  <a:gd name="connsiteY44" fmla="*/ 363940 h 2370161"/>
                  <a:gd name="connsiteX45" fmla="*/ 2511042 w 2821373"/>
                  <a:gd name="connsiteY45" fmla="*/ 527713 h 2370161"/>
                  <a:gd name="connsiteX46" fmla="*/ 2374564 w 2821373"/>
                  <a:gd name="connsiteY46" fmla="*/ 595952 h 2370161"/>
                  <a:gd name="connsiteX47" fmla="*/ 2128904 w 2821373"/>
                  <a:gd name="connsiteY47" fmla="*/ 787020 h 2370161"/>
                  <a:gd name="connsiteX48" fmla="*/ 2047018 w 2821373"/>
                  <a:gd name="connsiteY48" fmla="*/ 841611 h 2370161"/>
                  <a:gd name="connsiteX49" fmla="*/ 1896892 w 2821373"/>
                  <a:gd name="connsiteY49" fmla="*/ 855259 h 2370161"/>
                  <a:gd name="connsiteX50" fmla="*/ 1869597 w 2821373"/>
                  <a:gd name="connsiteY50" fmla="*/ 978089 h 2370161"/>
                  <a:gd name="connsiteX51" fmla="*/ 1828654 w 2821373"/>
                  <a:gd name="connsiteY51" fmla="*/ 1046328 h 2370161"/>
                  <a:gd name="connsiteX52" fmla="*/ 1937836 w 2821373"/>
                  <a:gd name="connsiteY52" fmla="*/ 1141862 h 2370161"/>
                  <a:gd name="connsiteX53" fmla="*/ 2142552 w 2821373"/>
                  <a:gd name="connsiteY53" fmla="*/ 1141862 h 2370161"/>
                  <a:gd name="connsiteX54" fmla="*/ 2442803 w 2821373"/>
                  <a:gd name="connsiteY54" fmla="*/ 1046328 h 2370161"/>
                  <a:gd name="connsiteX55" fmla="*/ 2633871 w 2821373"/>
                  <a:gd name="connsiteY55" fmla="*/ 800668 h 2370161"/>
                  <a:gd name="connsiteX56" fmla="*/ 2661167 w 2821373"/>
                  <a:gd name="connsiteY56" fmla="*/ 759725 h 2370161"/>
                  <a:gd name="connsiteX57" fmla="*/ 2633871 w 2821373"/>
                  <a:gd name="connsiteY57" fmla="*/ 950793 h 2370161"/>
                  <a:gd name="connsiteX58" fmla="*/ 2456451 w 2821373"/>
                  <a:gd name="connsiteY58" fmla="*/ 1114567 h 2370161"/>
                  <a:gd name="connsiteX59" fmla="*/ 2306325 w 2821373"/>
                  <a:gd name="connsiteY59" fmla="*/ 1182805 h 2370161"/>
                  <a:gd name="connsiteX60" fmla="*/ 2511042 w 2821373"/>
                  <a:gd name="connsiteY60" fmla="*/ 1237396 h 2370161"/>
                  <a:gd name="connsiteX61" fmla="*/ 2743054 w 2821373"/>
                  <a:gd name="connsiteY61" fmla="*/ 1319283 h 2370161"/>
                  <a:gd name="connsiteX62" fmla="*/ 2756701 w 2821373"/>
                  <a:gd name="connsiteY62" fmla="*/ 1319283 h 2370161"/>
                  <a:gd name="connsiteX63" fmla="*/ 2674815 w 2821373"/>
                  <a:gd name="connsiteY63" fmla="*/ 1574516 h 2370161"/>
                  <a:gd name="connsiteX64" fmla="*/ 2538337 w 2821373"/>
                  <a:gd name="connsiteY64" fmla="*/ 1291987 h 2370161"/>
                  <a:gd name="connsiteX65" fmla="*/ 2319973 w 2821373"/>
                  <a:gd name="connsiteY65" fmla="*/ 1237396 h 2370161"/>
                  <a:gd name="connsiteX66" fmla="*/ 2238086 w 2821373"/>
                  <a:gd name="connsiteY66" fmla="*/ 1182805 h 2370161"/>
                  <a:gd name="connsiteX67" fmla="*/ 2047018 w 2821373"/>
                  <a:gd name="connsiteY67" fmla="*/ 1210101 h 2370161"/>
                  <a:gd name="connsiteX68" fmla="*/ 1869597 w 2821373"/>
                  <a:gd name="connsiteY68" fmla="*/ 1196453 h 2370161"/>
                  <a:gd name="connsiteX69" fmla="*/ 1787710 w 2821373"/>
                  <a:gd name="connsiteY69" fmla="*/ 1059976 h 2370161"/>
                  <a:gd name="connsiteX70" fmla="*/ 1692176 w 2821373"/>
                  <a:gd name="connsiteY70" fmla="*/ 1100919 h 2370161"/>
                  <a:gd name="connsiteX71" fmla="*/ 1555698 w 2821373"/>
                  <a:gd name="connsiteY71" fmla="*/ 1141862 h 2370161"/>
                  <a:gd name="connsiteX72" fmla="*/ 1582994 w 2821373"/>
                  <a:gd name="connsiteY72" fmla="*/ 1442113 h 2370161"/>
                  <a:gd name="connsiteX73" fmla="*/ 1569346 w 2821373"/>
                  <a:gd name="connsiteY73" fmla="*/ 1728716 h 2370161"/>
                  <a:gd name="connsiteX74" fmla="*/ 1378277 w 2821373"/>
                  <a:gd name="connsiteY74" fmla="*/ 2028967 h 2370161"/>
                  <a:gd name="connsiteX75" fmla="*/ 1228152 w 2821373"/>
                  <a:gd name="connsiteY75" fmla="*/ 2110853 h 2370161"/>
                  <a:gd name="connsiteX76" fmla="*/ 1310039 w 2821373"/>
                  <a:gd name="connsiteY76" fmla="*/ 2015319 h 2370161"/>
                  <a:gd name="connsiteX77" fmla="*/ 1432868 w 2821373"/>
                  <a:gd name="connsiteY77" fmla="*/ 1906137 h 2370161"/>
                  <a:gd name="connsiteX78" fmla="*/ 1337334 w 2821373"/>
                  <a:gd name="connsiteY78" fmla="*/ 1865193 h 2370161"/>
                  <a:gd name="connsiteX79" fmla="*/ 1132618 w 2821373"/>
                  <a:gd name="connsiteY79" fmla="*/ 2056262 h 2370161"/>
                  <a:gd name="connsiteX80" fmla="*/ 1118970 w 2821373"/>
                  <a:gd name="connsiteY80" fmla="*/ 2206387 h 2370161"/>
                  <a:gd name="connsiteX81" fmla="*/ 1091674 w 2821373"/>
                  <a:gd name="connsiteY81" fmla="*/ 2370161 h 2370161"/>
                  <a:gd name="connsiteX82" fmla="*/ 1064379 w 2821373"/>
                  <a:gd name="connsiteY82" fmla="*/ 2206387 h 2370161"/>
                  <a:gd name="connsiteX83" fmla="*/ 1091674 w 2821373"/>
                  <a:gd name="connsiteY83" fmla="*/ 2015319 h 2370161"/>
                  <a:gd name="connsiteX84" fmla="*/ 1282743 w 2821373"/>
                  <a:gd name="connsiteY84" fmla="*/ 1837898 h 2370161"/>
                  <a:gd name="connsiteX85" fmla="*/ 1200857 w 2821373"/>
                  <a:gd name="connsiteY85" fmla="*/ 1837898 h 2370161"/>
                  <a:gd name="connsiteX86" fmla="*/ 996140 w 2821373"/>
                  <a:gd name="connsiteY86" fmla="*/ 1933432 h 2370161"/>
                  <a:gd name="connsiteX87" fmla="*/ 927901 w 2821373"/>
                  <a:gd name="connsiteY87" fmla="*/ 2042614 h 2370161"/>
                  <a:gd name="connsiteX88" fmla="*/ 900606 w 2821373"/>
                  <a:gd name="connsiteY88" fmla="*/ 1933432 h 2370161"/>
                  <a:gd name="connsiteX89" fmla="*/ 1105322 w 2821373"/>
                  <a:gd name="connsiteY89" fmla="*/ 1824250 h 2370161"/>
                  <a:gd name="connsiteX90" fmla="*/ 1323686 w 2821373"/>
                  <a:gd name="connsiteY90" fmla="*/ 1769659 h 2370161"/>
                  <a:gd name="connsiteX91" fmla="*/ 1460164 w 2821373"/>
                  <a:gd name="connsiteY91" fmla="*/ 1824250 h 2370161"/>
                  <a:gd name="connsiteX92" fmla="*/ 1501107 w 2821373"/>
                  <a:gd name="connsiteY92" fmla="*/ 1715068 h 2370161"/>
                  <a:gd name="connsiteX93" fmla="*/ 1514755 w 2821373"/>
                  <a:gd name="connsiteY93" fmla="*/ 1592238 h 2370161"/>
                  <a:gd name="connsiteX94" fmla="*/ 1241800 w 2821373"/>
                  <a:gd name="connsiteY94" fmla="*/ 1510352 h 2370161"/>
                  <a:gd name="connsiteX95" fmla="*/ 1091674 w 2821373"/>
                  <a:gd name="connsiteY95" fmla="*/ 1619534 h 2370161"/>
                  <a:gd name="connsiteX96" fmla="*/ 996140 w 2821373"/>
                  <a:gd name="connsiteY96" fmla="*/ 1605886 h 2370161"/>
                  <a:gd name="connsiteX97" fmla="*/ 1132618 w 2821373"/>
                  <a:gd name="connsiteY97" fmla="*/ 1537647 h 2370161"/>
                  <a:gd name="connsiteX98" fmla="*/ 1241800 w 2821373"/>
                  <a:gd name="connsiteY98" fmla="*/ 1442113 h 2370161"/>
                  <a:gd name="connsiteX99" fmla="*/ 1432868 w 2821373"/>
                  <a:gd name="connsiteY99" fmla="*/ 1510352 h 2370161"/>
                  <a:gd name="connsiteX100" fmla="*/ 1528403 w 2821373"/>
                  <a:gd name="connsiteY100" fmla="*/ 1510352 h 2370161"/>
                  <a:gd name="connsiteX101" fmla="*/ 1514755 w 2821373"/>
                  <a:gd name="connsiteY101" fmla="*/ 1414817 h 2370161"/>
                  <a:gd name="connsiteX102" fmla="*/ 1487459 w 2821373"/>
                  <a:gd name="connsiteY102" fmla="*/ 1182805 h 2370161"/>
                  <a:gd name="connsiteX103" fmla="*/ 1501107 w 2821373"/>
                  <a:gd name="connsiteY103" fmla="*/ 1059976 h 2370161"/>
                  <a:gd name="connsiteX104" fmla="*/ 1473812 w 2821373"/>
                  <a:gd name="connsiteY104" fmla="*/ 978089 h 2370161"/>
                  <a:gd name="connsiteX105" fmla="*/ 1378277 w 2821373"/>
                  <a:gd name="connsiteY105" fmla="*/ 937146 h 2370161"/>
                  <a:gd name="connsiteX106" fmla="*/ 1173561 w 2821373"/>
                  <a:gd name="connsiteY106" fmla="*/ 1114567 h 2370161"/>
                  <a:gd name="connsiteX107" fmla="*/ 900606 w 2821373"/>
                  <a:gd name="connsiteY107" fmla="*/ 1360226 h 2370161"/>
                  <a:gd name="connsiteX108" fmla="*/ 641298 w 2821373"/>
                  <a:gd name="connsiteY108" fmla="*/ 1414817 h 2370161"/>
                  <a:gd name="connsiteX109" fmla="*/ 614003 w 2821373"/>
                  <a:gd name="connsiteY109" fmla="*/ 1373874 h 2370161"/>
                  <a:gd name="connsiteX110" fmla="*/ 832367 w 2821373"/>
                  <a:gd name="connsiteY110" fmla="*/ 1319283 h 2370161"/>
                  <a:gd name="connsiteX111" fmla="*/ 1037083 w 2821373"/>
                  <a:gd name="connsiteY111" fmla="*/ 1155510 h 2370161"/>
                  <a:gd name="connsiteX112" fmla="*/ 1200857 w 2821373"/>
                  <a:gd name="connsiteY112" fmla="*/ 1005384 h 2370161"/>
                  <a:gd name="connsiteX113" fmla="*/ 1296391 w 2821373"/>
                  <a:gd name="connsiteY113" fmla="*/ 909850 h 2370161"/>
                  <a:gd name="connsiteX114" fmla="*/ 1419221 w 2821373"/>
                  <a:gd name="connsiteY114" fmla="*/ 882555 h 2370161"/>
                  <a:gd name="connsiteX115" fmla="*/ 1432868 w 2821373"/>
                  <a:gd name="connsiteY115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13731 w 2703239"/>
                  <a:gd name="connsiteY6" fmla="*/ 905776 h 2370161"/>
                  <a:gd name="connsiteX7" fmla="*/ 154675 w 2703239"/>
                  <a:gd name="connsiteY7" fmla="*/ 582304 h 2370161"/>
                  <a:gd name="connsiteX8" fmla="*/ 468573 w 2703239"/>
                  <a:gd name="connsiteY8" fmla="*/ 500417 h 2370161"/>
                  <a:gd name="connsiteX9" fmla="*/ 905302 w 2703239"/>
                  <a:gd name="connsiteY9" fmla="*/ 500417 h 2370161"/>
                  <a:gd name="connsiteX10" fmla="*/ 1178257 w 2703239"/>
                  <a:gd name="connsiteY10" fmla="*/ 609599 h 2370161"/>
                  <a:gd name="connsiteX11" fmla="*/ 1369325 w 2703239"/>
                  <a:gd name="connsiteY11" fmla="*/ 718782 h 2370161"/>
                  <a:gd name="connsiteX12" fmla="*/ 1396621 w 2703239"/>
                  <a:gd name="connsiteY12" fmla="*/ 718782 h 2370161"/>
                  <a:gd name="connsiteX13" fmla="*/ 1464860 w 2703239"/>
                  <a:gd name="connsiteY13" fmla="*/ 705134 h 2370161"/>
                  <a:gd name="connsiteX14" fmla="*/ 1478508 w 2703239"/>
                  <a:gd name="connsiteY14" fmla="*/ 445826 h 2370161"/>
                  <a:gd name="connsiteX15" fmla="*/ 1478508 w 2703239"/>
                  <a:gd name="connsiteY15" fmla="*/ 445826 h 2370161"/>
                  <a:gd name="connsiteX16" fmla="*/ 1328382 w 2703239"/>
                  <a:gd name="connsiteY16" fmla="*/ 186519 h 2370161"/>
                  <a:gd name="connsiteX17" fmla="*/ 1110018 w 2703239"/>
                  <a:gd name="connsiteY17" fmla="*/ 145576 h 2370161"/>
                  <a:gd name="connsiteX18" fmla="*/ 1096370 w 2703239"/>
                  <a:gd name="connsiteY18" fmla="*/ 104632 h 2370161"/>
                  <a:gd name="connsiteX19" fmla="*/ 1287439 w 2703239"/>
                  <a:gd name="connsiteY19" fmla="*/ 118280 h 2370161"/>
                  <a:gd name="connsiteX20" fmla="*/ 1464860 w 2703239"/>
                  <a:gd name="connsiteY20" fmla="*/ 227462 h 2370161"/>
                  <a:gd name="connsiteX21" fmla="*/ 1546746 w 2703239"/>
                  <a:gd name="connsiteY21" fmla="*/ 459474 h 2370161"/>
                  <a:gd name="connsiteX22" fmla="*/ 1574042 w 2703239"/>
                  <a:gd name="connsiteY22" fmla="*/ 568656 h 2370161"/>
                  <a:gd name="connsiteX23" fmla="*/ 1683224 w 2703239"/>
                  <a:gd name="connsiteY23" fmla="*/ 241110 h 2370161"/>
                  <a:gd name="connsiteX24" fmla="*/ 1928884 w 2703239"/>
                  <a:gd name="connsiteY24" fmla="*/ 50041 h 2370161"/>
                  <a:gd name="connsiteX25" fmla="*/ 2215487 w 2703239"/>
                  <a:gd name="connsiteY25" fmla="*/ 9098 h 2370161"/>
                  <a:gd name="connsiteX26" fmla="*/ 2488442 w 2703239"/>
                  <a:gd name="connsiteY26" fmla="*/ 9098 h 2370161"/>
                  <a:gd name="connsiteX27" fmla="*/ 2461146 w 2703239"/>
                  <a:gd name="connsiteY27" fmla="*/ 63689 h 2370161"/>
                  <a:gd name="connsiteX28" fmla="*/ 2365612 w 2703239"/>
                  <a:gd name="connsiteY28" fmla="*/ 50041 h 2370161"/>
                  <a:gd name="connsiteX29" fmla="*/ 2201839 w 2703239"/>
                  <a:gd name="connsiteY29" fmla="*/ 50041 h 2370161"/>
                  <a:gd name="connsiteX30" fmla="*/ 2324669 w 2703239"/>
                  <a:gd name="connsiteY30" fmla="*/ 131928 h 2370161"/>
                  <a:gd name="connsiteX31" fmla="*/ 2652215 w 2703239"/>
                  <a:gd name="connsiteY31" fmla="*/ 145576 h 2370161"/>
                  <a:gd name="connsiteX32" fmla="*/ 2611272 w 2703239"/>
                  <a:gd name="connsiteY32" fmla="*/ 200167 h 2370161"/>
                  <a:gd name="connsiteX33" fmla="*/ 2365612 w 2703239"/>
                  <a:gd name="connsiteY33" fmla="*/ 200167 h 2370161"/>
                  <a:gd name="connsiteX34" fmla="*/ 2188191 w 2703239"/>
                  <a:gd name="connsiteY34" fmla="*/ 104632 h 2370161"/>
                  <a:gd name="connsiteX35" fmla="*/ 2065361 w 2703239"/>
                  <a:gd name="connsiteY35" fmla="*/ 63689 h 2370161"/>
                  <a:gd name="connsiteX36" fmla="*/ 1778758 w 2703239"/>
                  <a:gd name="connsiteY36" fmla="*/ 241110 h 2370161"/>
                  <a:gd name="connsiteX37" fmla="*/ 1655928 w 2703239"/>
                  <a:gd name="connsiteY37" fmla="*/ 500417 h 2370161"/>
                  <a:gd name="connsiteX38" fmla="*/ 1614985 w 2703239"/>
                  <a:gd name="connsiteY38" fmla="*/ 718782 h 2370161"/>
                  <a:gd name="connsiteX39" fmla="*/ 1696872 w 2703239"/>
                  <a:gd name="connsiteY39" fmla="*/ 746077 h 2370161"/>
                  <a:gd name="connsiteX40" fmla="*/ 1751463 w 2703239"/>
                  <a:gd name="connsiteY40" fmla="*/ 787020 h 2370161"/>
                  <a:gd name="connsiteX41" fmla="*/ 1901588 w 2703239"/>
                  <a:gd name="connsiteY41" fmla="*/ 787020 h 2370161"/>
                  <a:gd name="connsiteX42" fmla="*/ 2119952 w 2703239"/>
                  <a:gd name="connsiteY42" fmla="*/ 609599 h 2370161"/>
                  <a:gd name="connsiteX43" fmla="*/ 2365612 w 2703239"/>
                  <a:gd name="connsiteY43" fmla="*/ 473122 h 2370161"/>
                  <a:gd name="connsiteX44" fmla="*/ 2433851 w 2703239"/>
                  <a:gd name="connsiteY44" fmla="*/ 322996 h 2370161"/>
                  <a:gd name="connsiteX45" fmla="*/ 2461146 w 2703239"/>
                  <a:gd name="connsiteY45" fmla="*/ 363940 h 2370161"/>
                  <a:gd name="connsiteX46" fmla="*/ 2392908 w 2703239"/>
                  <a:gd name="connsiteY46" fmla="*/ 527713 h 2370161"/>
                  <a:gd name="connsiteX47" fmla="*/ 2256430 w 2703239"/>
                  <a:gd name="connsiteY47" fmla="*/ 595952 h 2370161"/>
                  <a:gd name="connsiteX48" fmla="*/ 2010770 w 2703239"/>
                  <a:gd name="connsiteY48" fmla="*/ 787020 h 2370161"/>
                  <a:gd name="connsiteX49" fmla="*/ 1928884 w 2703239"/>
                  <a:gd name="connsiteY49" fmla="*/ 841611 h 2370161"/>
                  <a:gd name="connsiteX50" fmla="*/ 1778758 w 2703239"/>
                  <a:gd name="connsiteY50" fmla="*/ 855259 h 2370161"/>
                  <a:gd name="connsiteX51" fmla="*/ 1751463 w 2703239"/>
                  <a:gd name="connsiteY51" fmla="*/ 978089 h 2370161"/>
                  <a:gd name="connsiteX52" fmla="*/ 1710520 w 2703239"/>
                  <a:gd name="connsiteY52" fmla="*/ 1046328 h 2370161"/>
                  <a:gd name="connsiteX53" fmla="*/ 1819702 w 2703239"/>
                  <a:gd name="connsiteY53" fmla="*/ 1141862 h 2370161"/>
                  <a:gd name="connsiteX54" fmla="*/ 2024418 w 2703239"/>
                  <a:gd name="connsiteY54" fmla="*/ 1141862 h 2370161"/>
                  <a:gd name="connsiteX55" fmla="*/ 2324669 w 2703239"/>
                  <a:gd name="connsiteY55" fmla="*/ 1046328 h 2370161"/>
                  <a:gd name="connsiteX56" fmla="*/ 2515737 w 2703239"/>
                  <a:gd name="connsiteY56" fmla="*/ 800668 h 2370161"/>
                  <a:gd name="connsiteX57" fmla="*/ 2543033 w 2703239"/>
                  <a:gd name="connsiteY57" fmla="*/ 759725 h 2370161"/>
                  <a:gd name="connsiteX58" fmla="*/ 2515737 w 2703239"/>
                  <a:gd name="connsiteY58" fmla="*/ 950793 h 2370161"/>
                  <a:gd name="connsiteX59" fmla="*/ 2338317 w 2703239"/>
                  <a:gd name="connsiteY59" fmla="*/ 1114567 h 2370161"/>
                  <a:gd name="connsiteX60" fmla="*/ 2188191 w 2703239"/>
                  <a:gd name="connsiteY60" fmla="*/ 1182805 h 2370161"/>
                  <a:gd name="connsiteX61" fmla="*/ 2392908 w 2703239"/>
                  <a:gd name="connsiteY61" fmla="*/ 1237396 h 2370161"/>
                  <a:gd name="connsiteX62" fmla="*/ 2624920 w 2703239"/>
                  <a:gd name="connsiteY62" fmla="*/ 1319283 h 2370161"/>
                  <a:gd name="connsiteX63" fmla="*/ 2638567 w 2703239"/>
                  <a:gd name="connsiteY63" fmla="*/ 1319283 h 2370161"/>
                  <a:gd name="connsiteX64" fmla="*/ 2556681 w 2703239"/>
                  <a:gd name="connsiteY64" fmla="*/ 1574516 h 2370161"/>
                  <a:gd name="connsiteX65" fmla="*/ 2420203 w 2703239"/>
                  <a:gd name="connsiteY65" fmla="*/ 1291987 h 2370161"/>
                  <a:gd name="connsiteX66" fmla="*/ 2201839 w 2703239"/>
                  <a:gd name="connsiteY66" fmla="*/ 1237396 h 2370161"/>
                  <a:gd name="connsiteX67" fmla="*/ 2119952 w 2703239"/>
                  <a:gd name="connsiteY67" fmla="*/ 1182805 h 2370161"/>
                  <a:gd name="connsiteX68" fmla="*/ 1928884 w 2703239"/>
                  <a:gd name="connsiteY68" fmla="*/ 1210101 h 2370161"/>
                  <a:gd name="connsiteX69" fmla="*/ 1751463 w 2703239"/>
                  <a:gd name="connsiteY69" fmla="*/ 1196453 h 2370161"/>
                  <a:gd name="connsiteX70" fmla="*/ 1669576 w 2703239"/>
                  <a:gd name="connsiteY70" fmla="*/ 1059976 h 2370161"/>
                  <a:gd name="connsiteX71" fmla="*/ 1574042 w 2703239"/>
                  <a:gd name="connsiteY71" fmla="*/ 1100919 h 2370161"/>
                  <a:gd name="connsiteX72" fmla="*/ 1437564 w 2703239"/>
                  <a:gd name="connsiteY72" fmla="*/ 1141862 h 2370161"/>
                  <a:gd name="connsiteX73" fmla="*/ 1464860 w 2703239"/>
                  <a:gd name="connsiteY73" fmla="*/ 1442113 h 2370161"/>
                  <a:gd name="connsiteX74" fmla="*/ 1451212 w 2703239"/>
                  <a:gd name="connsiteY74" fmla="*/ 1728716 h 2370161"/>
                  <a:gd name="connsiteX75" fmla="*/ 1260143 w 2703239"/>
                  <a:gd name="connsiteY75" fmla="*/ 2028967 h 2370161"/>
                  <a:gd name="connsiteX76" fmla="*/ 1110018 w 2703239"/>
                  <a:gd name="connsiteY76" fmla="*/ 2110853 h 2370161"/>
                  <a:gd name="connsiteX77" fmla="*/ 1191905 w 2703239"/>
                  <a:gd name="connsiteY77" fmla="*/ 2015319 h 2370161"/>
                  <a:gd name="connsiteX78" fmla="*/ 1314734 w 2703239"/>
                  <a:gd name="connsiteY78" fmla="*/ 1906137 h 2370161"/>
                  <a:gd name="connsiteX79" fmla="*/ 1219200 w 2703239"/>
                  <a:gd name="connsiteY79" fmla="*/ 1865193 h 2370161"/>
                  <a:gd name="connsiteX80" fmla="*/ 1014484 w 2703239"/>
                  <a:gd name="connsiteY80" fmla="*/ 2056262 h 2370161"/>
                  <a:gd name="connsiteX81" fmla="*/ 1000836 w 2703239"/>
                  <a:gd name="connsiteY81" fmla="*/ 2206387 h 2370161"/>
                  <a:gd name="connsiteX82" fmla="*/ 973540 w 2703239"/>
                  <a:gd name="connsiteY82" fmla="*/ 2370161 h 2370161"/>
                  <a:gd name="connsiteX83" fmla="*/ 946245 w 2703239"/>
                  <a:gd name="connsiteY83" fmla="*/ 2206387 h 2370161"/>
                  <a:gd name="connsiteX84" fmla="*/ 973540 w 2703239"/>
                  <a:gd name="connsiteY84" fmla="*/ 2015319 h 2370161"/>
                  <a:gd name="connsiteX85" fmla="*/ 1164609 w 2703239"/>
                  <a:gd name="connsiteY85" fmla="*/ 1837898 h 2370161"/>
                  <a:gd name="connsiteX86" fmla="*/ 1082723 w 2703239"/>
                  <a:gd name="connsiteY86" fmla="*/ 1837898 h 2370161"/>
                  <a:gd name="connsiteX87" fmla="*/ 878006 w 2703239"/>
                  <a:gd name="connsiteY87" fmla="*/ 1933432 h 2370161"/>
                  <a:gd name="connsiteX88" fmla="*/ 809767 w 2703239"/>
                  <a:gd name="connsiteY88" fmla="*/ 2042614 h 2370161"/>
                  <a:gd name="connsiteX89" fmla="*/ 782472 w 2703239"/>
                  <a:gd name="connsiteY89" fmla="*/ 1933432 h 2370161"/>
                  <a:gd name="connsiteX90" fmla="*/ 987188 w 2703239"/>
                  <a:gd name="connsiteY90" fmla="*/ 1824250 h 2370161"/>
                  <a:gd name="connsiteX91" fmla="*/ 1205552 w 2703239"/>
                  <a:gd name="connsiteY91" fmla="*/ 1769659 h 2370161"/>
                  <a:gd name="connsiteX92" fmla="*/ 1342030 w 2703239"/>
                  <a:gd name="connsiteY92" fmla="*/ 1824250 h 2370161"/>
                  <a:gd name="connsiteX93" fmla="*/ 1382973 w 2703239"/>
                  <a:gd name="connsiteY93" fmla="*/ 1715068 h 2370161"/>
                  <a:gd name="connsiteX94" fmla="*/ 1396621 w 2703239"/>
                  <a:gd name="connsiteY94" fmla="*/ 1592238 h 2370161"/>
                  <a:gd name="connsiteX95" fmla="*/ 1123666 w 2703239"/>
                  <a:gd name="connsiteY95" fmla="*/ 1510352 h 2370161"/>
                  <a:gd name="connsiteX96" fmla="*/ 973540 w 2703239"/>
                  <a:gd name="connsiteY96" fmla="*/ 1619534 h 2370161"/>
                  <a:gd name="connsiteX97" fmla="*/ 878006 w 2703239"/>
                  <a:gd name="connsiteY97" fmla="*/ 1605886 h 2370161"/>
                  <a:gd name="connsiteX98" fmla="*/ 1014484 w 2703239"/>
                  <a:gd name="connsiteY98" fmla="*/ 1537647 h 2370161"/>
                  <a:gd name="connsiteX99" fmla="*/ 1123666 w 2703239"/>
                  <a:gd name="connsiteY99" fmla="*/ 1442113 h 2370161"/>
                  <a:gd name="connsiteX100" fmla="*/ 1314734 w 2703239"/>
                  <a:gd name="connsiteY100" fmla="*/ 1510352 h 2370161"/>
                  <a:gd name="connsiteX101" fmla="*/ 1410269 w 2703239"/>
                  <a:gd name="connsiteY101" fmla="*/ 1510352 h 2370161"/>
                  <a:gd name="connsiteX102" fmla="*/ 1396621 w 2703239"/>
                  <a:gd name="connsiteY102" fmla="*/ 1414817 h 2370161"/>
                  <a:gd name="connsiteX103" fmla="*/ 1369325 w 2703239"/>
                  <a:gd name="connsiteY103" fmla="*/ 1182805 h 2370161"/>
                  <a:gd name="connsiteX104" fmla="*/ 1382973 w 2703239"/>
                  <a:gd name="connsiteY104" fmla="*/ 1059976 h 2370161"/>
                  <a:gd name="connsiteX105" fmla="*/ 1355678 w 2703239"/>
                  <a:gd name="connsiteY105" fmla="*/ 978089 h 2370161"/>
                  <a:gd name="connsiteX106" fmla="*/ 1260143 w 2703239"/>
                  <a:gd name="connsiteY106" fmla="*/ 937146 h 2370161"/>
                  <a:gd name="connsiteX107" fmla="*/ 1055427 w 2703239"/>
                  <a:gd name="connsiteY107" fmla="*/ 1114567 h 2370161"/>
                  <a:gd name="connsiteX108" fmla="*/ 782472 w 2703239"/>
                  <a:gd name="connsiteY108" fmla="*/ 1360226 h 2370161"/>
                  <a:gd name="connsiteX109" fmla="*/ 523164 w 2703239"/>
                  <a:gd name="connsiteY109" fmla="*/ 1414817 h 2370161"/>
                  <a:gd name="connsiteX110" fmla="*/ 495869 w 2703239"/>
                  <a:gd name="connsiteY110" fmla="*/ 1373874 h 2370161"/>
                  <a:gd name="connsiteX111" fmla="*/ 714233 w 2703239"/>
                  <a:gd name="connsiteY111" fmla="*/ 1319283 h 2370161"/>
                  <a:gd name="connsiteX112" fmla="*/ 918949 w 2703239"/>
                  <a:gd name="connsiteY112" fmla="*/ 1155510 h 2370161"/>
                  <a:gd name="connsiteX113" fmla="*/ 1082723 w 2703239"/>
                  <a:gd name="connsiteY113" fmla="*/ 1005384 h 2370161"/>
                  <a:gd name="connsiteX114" fmla="*/ 1178257 w 2703239"/>
                  <a:gd name="connsiteY114" fmla="*/ 909850 h 2370161"/>
                  <a:gd name="connsiteX115" fmla="*/ 1301087 w 2703239"/>
                  <a:gd name="connsiteY115" fmla="*/ 882555 h 2370161"/>
                  <a:gd name="connsiteX116" fmla="*/ 1314734 w 2703239"/>
                  <a:gd name="connsiteY116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13731 w 2703239"/>
                  <a:gd name="connsiteY6" fmla="*/ 905776 h 2370161"/>
                  <a:gd name="connsiteX7" fmla="*/ 100084 w 2703239"/>
                  <a:gd name="connsiteY7" fmla="*/ 705134 h 2370161"/>
                  <a:gd name="connsiteX8" fmla="*/ 154675 w 2703239"/>
                  <a:gd name="connsiteY8" fmla="*/ 582304 h 2370161"/>
                  <a:gd name="connsiteX9" fmla="*/ 468573 w 2703239"/>
                  <a:gd name="connsiteY9" fmla="*/ 500417 h 2370161"/>
                  <a:gd name="connsiteX10" fmla="*/ 905302 w 2703239"/>
                  <a:gd name="connsiteY10" fmla="*/ 500417 h 2370161"/>
                  <a:gd name="connsiteX11" fmla="*/ 1178257 w 2703239"/>
                  <a:gd name="connsiteY11" fmla="*/ 609599 h 2370161"/>
                  <a:gd name="connsiteX12" fmla="*/ 1369325 w 2703239"/>
                  <a:gd name="connsiteY12" fmla="*/ 718782 h 2370161"/>
                  <a:gd name="connsiteX13" fmla="*/ 1396621 w 2703239"/>
                  <a:gd name="connsiteY13" fmla="*/ 718782 h 2370161"/>
                  <a:gd name="connsiteX14" fmla="*/ 1464860 w 2703239"/>
                  <a:gd name="connsiteY14" fmla="*/ 705134 h 2370161"/>
                  <a:gd name="connsiteX15" fmla="*/ 1478508 w 2703239"/>
                  <a:gd name="connsiteY15" fmla="*/ 445826 h 2370161"/>
                  <a:gd name="connsiteX16" fmla="*/ 1478508 w 2703239"/>
                  <a:gd name="connsiteY16" fmla="*/ 445826 h 2370161"/>
                  <a:gd name="connsiteX17" fmla="*/ 1328382 w 2703239"/>
                  <a:gd name="connsiteY17" fmla="*/ 186519 h 2370161"/>
                  <a:gd name="connsiteX18" fmla="*/ 1110018 w 2703239"/>
                  <a:gd name="connsiteY18" fmla="*/ 145576 h 2370161"/>
                  <a:gd name="connsiteX19" fmla="*/ 1096370 w 2703239"/>
                  <a:gd name="connsiteY19" fmla="*/ 104632 h 2370161"/>
                  <a:gd name="connsiteX20" fmla="*/ 1287439 w 2703239"/>
                  <a:gd name="connsiteY20" fmla="*/ 118280 h 2370161"/>
                  <a:gd name="connsiteX21" fmla="*/ 1464860 w 2703239"/>
                  <a:gd name="connsiteY21" fmla="*/ 227462 h 2370161"/>
                  <a:gd name="connsiteX22" fmla="*/ 1546746 w 2703239"/>
                  <a:gd name="connsiteY22" fmla="*/ 459474 h 2370161"/>
                  <a:gd name="connsiteX23" fmla="*/ 1574042 w 2703239"/>
                  <a:gd name="connsiteY23" fmla="*/ 568656 h 2370161"/>
                  <a:gd name="connsiteX24" fmla="*/ 1683224 w 2703239"/>
                  <a:gd name="connsiteY24" fmla="*/ 241110 h 2370161"/>
                  <a:gd name="connsiteX25" fmla="*/ 1928884 w 2703239"/>
                  <a:gd name="connsiteY25" fmla="*/ 50041 h 2370161"/>
                  <a:gd name="connsiteX26" fmla="*/ 2215487 w 2703239"/>
                  <a:gd name="connsiteY26" fmla="*/ 9098 h 2370161"/>
                  <a:gd name="connsiteX27" fmla="*/ 2488442 w 2703239"/>
                  <a:gd name="connsiteY27" fmla="*/ 9098 h 2370161"/>
                  <a:gd name="connsiteX28" fmla="*/ 2461146 w 2703239"/>
                  <a:gd name="connsiteY28" fmla="*/ 63689 h 2370161"/>
                  <a:gd name="connsiteX29" fmla="*/ 2365612 w 2703239"/>
                  <a:gd name="connsiteY29" fmla="*/ 50041 h 2370161"/>
                  <a:gd name="connsiteX30" fmla="*/ 2201839 w 2703239"/>
                  <a:gd name="connsiteY30" fmla="*/ 50041 h 2370161"/>
                  <a:gd name="connsiteX31" fmla="*/ 2324669 w 2703239"/>
                  <a:gd name="connsiteY31" fmla="*/ 131928 h 2370161"/>
                  <a:gd name="connsiteX32" fmla="*/ 2652215 w 2703239"/>
                  <a:gd name="connsiteY32" fmla="*/ 145576 h 2370161"/>
                  <a:gd name="connsiteX33" fmla="*/ 2611272 w 2703239"/>
                  <a:gd name="connsiteY33" fmla="*/ 200167 h 2370161"/>
                  <a:gd name="connsiteX34" fmla="*/ 2365612 w 2703239"/>
                  <a:gd name="connsiteY34" fmla="*/ 200167 h 2370161"/>
                  <a:gd name="connsiteX35" fmla="*/ 2188191 w 2703239"/>
                  <a:gd name="connsiteY35" fmla="*/ 104632 h 2370161"/>
                  <a:gd name="connsiteX36" fmla="*/ 2065361 w 2703239"/>
                  <a:gd name="connsiteY36" fmla="*/ 63689 h 2370161"/>
                  <a:gd name="connsiteX37" fmla="*/ 1778758 w 2703239"/>
                  <a:gd name="connsiteY37" fmla="*/ 241110 h 2370161"/>
                  <a:gd name="connsiteX38" fmla="*/ 1655928 w 2703239"/>
                  <a:gd name="connsiteY38" fmla="*/ 500417 h 2370161"/>
                  <a:gd name="connsiteX39" fmla="*/ 1614985 w 2703239"/>
                  <a:gd name="connsiteY39" fmla="*/ 718782 h 2370161"/>
                  <a:gd name="connsiteX40" fmla="*/ 1696872 w 2703239"/>
                  <a:gd name="connsiteY40" fmla="*/ 746077 h 2370161"/>
                  <a:gd name="connsiteX41" fmla="*/ 1751463 w 2703239"/>
                  <a:gd name="connsiteY41" fmla="*/ 787020 h 2370161"/>
                  <a:gd name="connsiteX42" fmla="*/ 1901588 w 2703239"/>
                  <a:gd name="connsiteY42" fmla="*/ 787020 h 2370161"/>
                  <a:gd name="connsiteX43" fmla="*/ 2119952 w 2703239"/>
                  <a:gd name="connsiteY43" fmla="*/ 609599 h 2370161"/>
                  <a:gd name="connsiteX44" fmla="*/ 2365612 w 2703239"/>
                  <a:gd name="connsiteY44" fmla="*/ 473122 h 2370161"/>
                  <a:gd name="connsiteX45" fmla="*/ 2433851 w 2703239"/>
                  <a:gd name="connsiteY45" fmla="*/ 322996 h 2370161"/>
                  <a:gd name="connsiteX46" fmla="*/ 2461146 w 2703239"/>
                  <a:gd name="connsiteY46" fmla="*/ 363940 h 2370161"/>
                  <a:gd name="connsiteX47" fmla="*/ 2392908 w 2703239"/>
                  <a:gd name="connsiteY47" fmla="*/ 527713 h 2370161"/>
                  <a:gd name="connsiteX48" fmla="*/ 2256430 w 2703239"/>
                  <a:gd name="connsiteY48" fmla="*/ 595952 h 2370161"/>
                  <a:gd name="connsiteX49" fmla="*/ 2010770 w 2703239"/>
                  <a:gd name="connsiteY49" fmla="*/ 787020 h 2370161"/>
                  <a:gd name="connsiteX50" fmla="*/ 1928884 w 2703239"/>
                  <a:gd name="connsiteY50" fmla="*/ 841611 h 2370161"/>
                  <a:gd name="connsiteX51" fmla="*/ 1778758 w 2703239"/>
                  <a:gd name="connsiteY51" fmla="*/ 855259 h 2370161"/>
                  <a:gd name="connsiteX52" fmla="*/ 1751463 w 2703239"/>
                  <a:gd name="connsiteY52" fmla="*/ 978089 h 2370161"/>
                  <a:gd name="connsiteX53" fmla="*/ 1710520 w 2703239"/>
                  <a:gd name="connsiteY53" fmla="*/ 1046328 h 2370161"/>
                  <a:gd name="connsiteX54" fmla="*/ 1819702 w 2703239"/>
                  <a:gd name="connsiteY54" fmla="*/ 1141862 h 2370161"/>
                  <a:gd name="connsiteX55" fmla="*/ 2024418 w 2703239"/>
                  <a:gd name="connsiteY55" fmla="*/ 1141862 h 2370161"/>
                  <a:gd name="connsiteX56" fmla="*/ 2324669 w 2703239"/>
                  <a:gd name="connsiteY56" fmla="*/ 1046328 h 2370161"/>
                  <a:gd name="connsiteX57" fmla="*/ 2515737 w 2703239"/>
                  <a:gd name="connsiteY57" fmla="*/ 800668 h 2370161"/>
                  <a:gd name="connsiteX58" fmla="*/ 2543033 w 2703239"/>
                  <a:gd name="connsiteY58" fmla="*/ 759725 h 2370161"/>
                  <a:gd name="connsiteX59" fmla="*/ 2515737 w 2703239"/>
                  <a:gd name="connsiteY59" fmla="*/ 950793 h 2370161"/>
                  <a:gd name="connsiteX60" fmla="*/ 2338317 w 2703239"/>
                  <a:gd name="connsiteY60" fmla="*/ 1114567 h 2370161"/>
                  <a:gd name="connsiteX61" fmla="*/ 2188191 w 2703239"/>
                  <a:gd name="connsiteY61" fmla="*/ 1182805 h 2370161"/>
                  <a:gd name="connsiteX62" fmla="*/ 2392908 w 2703239"/>
                  <a:gd name="connsiteY62" fmla="*/ 1237396 h 2370161"/>
                  <a:gd name="connsiteX63" fmla="*/ 2624920 w 2703239"/>
                  <a:gd name="connsiteY63" fmla="*/ 1319283 h 2370161"/>
                  <a:gd name="connsiteX64" fmla="*/ 2638567 w 2703239"/>
                  <a:gd name="connsiteY64" fmla="*/ 1319283 h 2370161"/>
                  <a:gd name="connsiteX65" fmla="*/ 2556681 w 2703239"/>
                  <a:gd name="connsiteY65" fmla="*/ 1574516 h 2370161"/>
                  <a:gd name="connsiteX66" fmla="*/ 2420203 w 2703239"/>
                  <a:gd name="connsiteY66" fmla="*/ 1291987 h 2370161"/>
                  <a:gd name="connsiteX67" fmla="*/ 2201839 w 2703239"/>
                  <a:gd name="connsiteY67" fmla="*/ 1237396 h 2370161"/>
                  <a:gd name="connsiteX68" fmla="*/ 2119952 w 2703239"/>
                  <a:gd name="connsiteY68" fmla="*/ 1182805 h 2370161"/>
                  <a:gd name="connsiteX69" fmla="*/ 1928884 w 2703239"/>
                  <a:gd name="connsiteY69" fmla="*/ 1210101 h 2370161"/>
                  <a:gd name="connsiteX70" fmla="*/ 1751463 w 2703239"/>
                  <a:gd name="connsiteY70" fmla="*/ 1196453 h 2370161"/>
                  <a:gd name="connsiteX71" fmla="*/ 1669576 w 2703239"/>
                  <a:gd name="connsiteY71" fmla="*/ 1059976 h 2370161"/>
                  <a:gd name="connsiteX72" fmla="*/ 1574042 w 2703239"/>
                  <a:gd name="connsiteY72" fmla="*/ 1100919 h 2370161"/>
                  <a:gd name="connsiteX73" fmla="*/ 1437564 w 2703239"/>
                  <a:gd name="connsiteY73" fmla="*/ 1141862 h 2370161"/>
                  <a:gd name="connsiteX74" fmla="*/ 1464860 w 2703239"/>
                  <a:gd name="connsiteY74" fmla="*/ 1442113 h 2370161"/>
                  <a:gd name="connsiteX75" fmla="*/ 1451212 w 2703239"/>
                  <a:gd name="connsiteY75" fmla="*/ 1728716 h 2370161"/>
                  <a:gd name="connsiteX76" fmla="*/ 1260143 w 2703239"/>
                  <a:gd name="connsiteY76" fmla="*/ 2028967 h 2370161"/>
                  <a:gd name="connsiteX77" fmla="*/ 1110018 w 2703239"/>
                  <a:gd name="connsiteY77" fmla="*/ 2110853 h 2370161"/>
                  <a:gd name="connsiteX78" fmla="*/ 1191905 w 2703239"/>
                  <a:gd name="connsiteY78" fmla="*/ 2015319 h 2370161"/>
                  <a:gd name="connsiteX79" fmla="*/ 1314734 w 2703239"/>
                  <a:gd name="connsiteY79" fmla="*/ 1906137 h 2370161"/>
                  <a:gd name="connsiteX80" fmla="*/ 1219200 w 2703239"/>
                  <a:gd name="connsiteY80" fmla="*/ 1865193 h 2370161"/>
                  <a:gd name="connsiteX81" fmla="*/ 1014484 w 2703239"/>
                  <a:gd name="connsiteY81" fmla="*/ 2056262 h 2370161"/>
                  <a:gd name="connsiteX82" fmla="*/ 1000836 w 2703239"/>
                  <a:gd name="connsiteY82" fmla="*/ 2206387 h 2370161"/>
                  <a:gd name="connsiteX83" fmla="*/ 973540 w 2703239"/>
                  <a:gd name="connsiteY83" fmla="*/ 2370161 h 2370161"/>
                  <a:gd name="connsiteX84" fmla="*/ 946245 w 2703239"/>
                  <a:gd name="connsiteY84" fmla="*/ 2206387 h 2370161"/>
                  <a:gd name="connsiteX85" fmla="*/ 973540 w 2703239"/>
                  <a:gd name="connsiteY85" fmla="*/ 2015319 h 2370161"/>
                  <a:gd name="connsiteX86" fmla="*/ 1164609 w 2703239"/>
                  <a:gd name="connsiteY86" fmla="*/ 1837898 h 2370161"/>
                  <a:gd name="connsiteX87" fmla="*/ 1082723 w 2703239"/>
                  <a:gd name="connsiteY87" fmla="*/ 1837898 h 2370161"/>
                  <a:gd name="connsiteX88" fmla="*/ 878006 w 2703239"/>
                  <a:gd name="connsiteY88" fmla="*/ 1933432 h 2370161"/>
                  <a:gd name="connsiteX89" fmla="*/ 809767 w 2703239"/>
                  <a:gd name="connsiteY89" fmla="*/ 2042614 h 2370161"/>
                  <a:gd name="connsiteX90" fmla="*/ 782472 w 2703239"/>
                  <a:gd name="connsiteY90" fmla="*/ 1933432 h 2370161"/>
                  <a:gd name="connsiteX91" fmla="*/ 987188 w 2703239"/>
                  <a:gd name="connsiteY91" fmla="*/ 1824250 h 2370161"/>
                  <a:gd name="connsiteX92" fmla="*/ 1205552 w 2703239"/>
                  <a:gd name="connsiteY92" fmla="*/ 1769659 h 2370161"/>
                  <a:gd name="connsiteX93" fmla="*/ 1342030 w 2703239"/>
                  <a:gd name="connsiteY93" fmla="*/ 1824250 h 2370161"/>
                  <a:gd name="connsiteX94" fmla="*/ 1382973 w 2703239"/>
                  <a:gd name="connsiteY94" fmla="*/ 1715068 h 2370161"/>
                  <a:gd name="connsiteX95" fmla="*/ 1396621 w 2703239"/>
                  <a:gd name="connsiteY95" fmla="*/ 1592238 h 2370161"/>
                  <a:gd name="connsiteX96" fmla="*/ 1123666 w 2703239"/>
                  <a:gd name="connsiteY96" fmla="*/ 1510352 h 2370161"/>
                  <a:gd name="connsiteX97" fmla="*/ 973540 w 2703239"/>
                  <a:gd name="connsiteY97" fmla="*/ 1619534 h 2370161"/>
                  <a:gd name="connsiteX98" fmla="*/ 878006 w 2703239"/>
                  <a:gd name="connsiteY98" fmla="*/ 1605886 h 2370161"/>
                  <a:gd name="connsiteX99" fmla="*/ 1014484 w 2703239"/>
                  <a:gd name="connsiteY99" fmla="*/ 1537647 h 2370161"/>
                  <a:gd name="connsiteX100" fmla="*/ 1123666 w 2703239"/>
                  <a:gd name="connsiteY100" fmla="*/ 1442113 h 2370161"/>
                  <a:gd name="connsiteX101" fmla="*/ 1314734 w 2703239"/>
                  <a:gd name="connsiteY101" fmla="*/ 1510352 h 2370161"/>
                  <a:gd name="connsiteX102" fmla="*/ 1410269 w 2703239"/>
                  <a:gd name="connsiteY102" fmla="*/ 1510352 h 2370161"/>
                  <a:gd name="connsiteX103" fmla="*/ 1396621 w 2703239"/>
                  <a:gd name="connsiteY103" fmla="*/ 1414817 h 2370161"/>
                  <a:gd name="connsiteX104" fmla="*/ 1369325 w 2703239"/>
                  <a:gd name="connsiteY104" fmla="*/ 1182805 h 2370161"/>
                  <a:gd name="connsiteX105" fmla="*/ 1382973 w 2703239"/>
                  <a:gd name="connsiteY105" fmla="*/ 1059976 h 2370161"/>
                  <a:gd name="connsiteX106" fmla="*/ 1355678 w 2703239"/>
                  <a:gd name="connsiteY106" fmla="*/ 978089 h 2370161"/>
                  <a:gd name="connsiteX107" fmla="*/ 1260143 w 2703239"/>
                  <a:gd name="connsiteY107" fmla="*/ 937146 h 2370161"/>
                  <a:gd name="connsiteX108" fmla="*/ 1055427 w 2703239"/>
                  <a:gd name="connsiteY108" fmla="*/ 1114567 h 2370161"/>
                  <a:gd name="connsiteX109" fmla="*/ 782472 w 2703239"/>
                  <a:gd name="connsiteY109" fmla="*/ 1360226 h 2370161"/>
                  <a:gd name="connsiteX110" fmla="*/ 523164 w 2703239"/>
                  <a:gd name="connsiteY110" fmla="*/ 1414817 h 2370161"/>
                  <a:gd name="connsiteX111" fmla="*/ 495869 w 2703239"/>
                  <a:gd name="connsiteY111" fmla="*/ 1373874 h 2370161"/>
                  <a:gd name="connsiteX112" fmla="*/ 714233 w 2703239"/>
                  <a:gd name="connsiteY112" fmla="*/ 1319283 h 2370161"/>
                  <a:gd name="connsiteX113" fmla="*/ 918949 w 2703239"/>
                  <a:gd name="connsiteY113" fmla="*/ 1155510 h 2370161"/>
                  <a:gd name="connsiteX114" fmla="*/ 1082723 w 2703239"/>
                  <a:gd name="connsiteY114" fmla="*/ 1005384 h 2370161"/>
                  <a:gd name="connsiteX115" fmla="*/ 1178257 w 2703239"/>
                  <a:gd name="connsiteY115" fmla="*/ 909850 h 2370161"/>
                  <a:gd name="connsiteX116" fmla="*/ 1301087 w 2703239"/>
                  <a:gd name="connsiteY116" fmla="*/ 882555 h 2370161"/>
                  <a:gd name="connsiteX117" fmla="*/ 1314734 w 2703239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643572 w 2823647"/>
                  <a:gd name="connsiteY110" fmla="*/ 1414817 h 2370161"/>
                  <a:gd name="connsiteX111" fmla="*/ 616277 w 2823647"/>
                  <a:gd name="connsiteY111" fmla="*/ 1373874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643572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500664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31892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500664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062005 h 2389552"/>
                  <a:gd name="connsiteX90" fmla="*/ 902880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276295 h 2389552"/>
                  <a:gd name="connsiteX90" fmla="*/ 902880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276295 h 2389552"/>
                  <a:gd name="connsiteX90" fmla="*/ 759972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380256 w 2703239"/>
                  <a:gd name="connsiteY109" fmla="*/ 1434208 h 2389552"/>
                  <a:gd name="connsiteX110" fmla="*/ 495869 w 2703239"/>
                  <a:gd name="connsiteY110" fmla="*/ 1678993 h 2389552"/>
                  <a:gd name="connsiteX111" fmla="*/ 714233 w 2703239"/>
                  <a:gd name="connsiteY111" fmla="*/ 1338674 h 2389552"/>
                  <a:gd name="connsiteX112" fmla="*/ 918949 w 2703239"/>
                  <a:gd name="connsiteY112" fmla="*/ 1174901 h 2389552"/>
                  <a:gd name="connsiteX113" fmla="*/ 1082723 w 2703239"/>
                  <a:gd name="connsiteY113" fmla="*/ 1024775 h 2389552"/>
                  <a:gd name="connsiteX114" fmla="*/ 1178257 w 2703239"/>
                  <a:gd name="connsiteY114" fmla="*/ 929241 h 2389552"/>
                  <a:gd name="connsiteX115" fmla="*/ 1301087 w 2703239"/>
                  <a:gd name="connsiteY115" fmla="*/ 901946 h 2389552"/>
                  <a:gd name="connsiteX116" fmla="*/ 1314734 w 2703239"/>
                  <a:gd name="connsiteY116" fmla="*/ 792764 h 2389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2703239" h="2389552">
                    <a:moveTo>
                      <a:pt x="1314734" y="792764"/>
                    </a:moveTo>
                    <a:cubicBezTo>
                      <a:pt x="1266967" y="749546"/>
                      <a:pt x="1116842" y="676758"/>
                      <a:pt x="1014484" y="642638"/>
                    </a:cubicBezTo>
                    <a:cubicBezTo>
                      <a:pt x="912126" y="608519"/>
                      <a:pt x="805218" y="597145"/>
                      <a:pt x="700585" y="588047"/>
                    </a:cubicBezTo>
                    <a:cubicBezTo>
                      <a:pt x="595952" y="578949"/>
                      <a:pt x="495869" y="567575"/>
                      <a:pt x="386687" y="588047"/>
                    </a:cubicBezTo>
                    <a:cubicBezTo>
                      <a:pt x="277505" y="608519"/>
                      <a:pt x="90986" y="688131"/>
                      <a:pt x="45493" y="710877"/>
                    </a:cubicBezTo>
                    <a:cubicBezTo>
                      <a:pt x="0" y="733623"/>
                      <a:pt x="104632" y="722250"/>
                      <a:pt x="113731" y="724525"/>
                    </a:cubicBezTo>
                    <a:cubicBezTo>
                      <a:pt x="122830" y="726800"/>
                      <a:pt x="93260" y="744997"/>
                      <a:pt x="100084" y="724525"/>
                    </a:cubicBezTo>
                    <a:cubicBezTo>
                      <a:pt x="106908" y="704053"/>
                      <a:pt x="93260" y="635814"/>
                      <a:pt x="154675" y="601695"/>
                    </a:cubicBezTo>
                    <a:cubicBezTo>
                      <a:pt x="216090" y="567576"/>
                      <a:pt x="343469" y="533456"/>
                      <a:pt x="468573" y="519808"/>
                    </a:cubicBezTo>
                    <a:cubicBezTo>
                      <a:pt x="593678" y="506160"/>
                      <a:pt x="787021" y="501611"/>
                      <a:pt x="905302" y="519808"/>
                    </a:cubicBezTo>
                    <a:cubicBezTo>
                      <a:pt x="1023583" y="538005"/>
                      <a:pt x="1100920" y="592596"/>
                      <a:pt x="1178257" y="628990"/>
                    </a:cubicBezTo>
                    <a:cubicBezTo>
                      <a:pt x="1255594" y="665384"/>
                      <a:pt x="1332931" y="719976"/>
                      <a:pt x="1369325" y="738173"/>
                    </a:cubicBezTo>
                    <a:cubicBezTo>
                      <a:pt x="1405719" y="756370"/>
                      <a:pt x="1380699" y="740448"/>
                      <a:pt x="1396621" y="738173"/>
                    </a:cubicBezTo>
                    <a:cubicBezTo>
                      <a:pt x="1412543" y="735898"/>
                      <a:pt x="1451212" y="770018"/>
                      <a:pt x="1464860" y="724525"/>
                    </a:cubicBezTo>
                    <a:cubicBezTo>
                      <a:pt x="1478508" y="679032"/>
                      <a:pt x="1478508" y="465217"/>
                      <a:pt x="1478508" y="465217"/>
                    </a:cubicBezTo>
                    <a:lnTo>
                      <a:pt x="1478508" y="465217"/>
                    </a:lnTo>
                    <a:cubicBezTo>
                      <a:pt x="1453487" y="421999"/>
                      <a:pt x="1389797" y="279768"/>
                      <a:pt x="1328382" y="205910"/>
                    </a:cubicBezTo>
                    <a:cubicBezTo>
                      <a:pt x="1266967" y="132052"/>
                      <a:pt x="1148687" y="0"/>
                      <a:pt x="1110018" y="22067"/>
                    </a:cubicBezTo>
                    <a:cubicBezTo>
                      <a:pt x="1071349" y="44134"/>
                      <a:pt x="1066800" y="319046"/>
                      <a:pt x="1096370" y="338313"/>
                    </a:cubicBezTo>
                    <a:cubicBezTo>
                      <a:pt x="1125940" y="357580"/>
                      <a:pt x="1226024" y="152914"/>
                      <a:pt x="1287439" y="137671"/>
                    </a:cubicBezTo>
                    <a:cubicBezTo>
                      <a:pt x="1348854" y="122428"/>
                      <a:pt x="1421642" y="189987"/>
                      <a:pt x="1464860" y="246853"/>
                    </a:cubicBezTo>
                    <a:cubicBezTo>
                      <a:pt x="1508078" y="303719"/>
                      <a:pt x="1528549" y="421999"/>
                      <a:pt x="1546746" y="478865"/>
                    </a:cubicBezTo>
                    <a:cubicBezTo>
                      <a:pt x="1564943" y="535731"/>
                      <a:pt x="1551296" y="624441"/>
                      <a:pt x="1574042" y="588047"/>
                    </a:cubicBezTo>
                    <a:cubicBezTo>
                      <a:pt x="1596788" y="551653"/>
                      <a:pt x="1624084" y="346937"/>
                      <a:pt x="1683224" y="260501"/>
                    </a:cubicBezTo>
                    <a:cubicBezTo>
                      <a:pt x="1742364" y="174065"/>
                      <a:pt x="1840174" y="108101"/>
                      <a:pt x="1928884" y="69432"/>
                    </a:cubicBezTo>
                    <a:cubicBezTo>
                      <a:pt x="2017594" y="30763"/>
                      <a:pt x="2122227" y="35313"/>
                      <a:pt x="2215487" y="28489"/>
                    </a:cubicBezTo>
                    <a:cubicBezTo>
                      <a:pt x="2308747" y="21665"/>
                      <a:pt x="2447499" y="19391"/>
                      <a:pt x="2488442" y="28489"/>
                    </a:cubicBezTo>
                    <a:cubicBezTo>
                      <a:pt x="2529385" y="37587"/>
                      <a:pt x="2481618" y="76256"/>
                      <a:pt x="2461146" y="83080"/>
                    </a:cubicBezTo>
                    <a:cubicBezTo>
                      <a:pt x="2440674" y="89904"/>
                      <a:pt x="2408830" y="71707"/>
                      <a:pt x="2365612" y="69432"/>
                    </a:cubicBezTo>
                    <a:cubicBezTo>
                      <a:pt x="2322394" y="67157"/>
                      <a:pt x="2208663" y="55784"/>
                      <a:pt x="2201839" y="69432"/>
                    </a:cubicBezTo>
                    <a:cubicBezTo>
                      <a:pt x="2195015" y="83080"/>
                      <a:pt x="2249606" y="135397"/>
                      <a:pt x="2324669" y="151319"/>
                    </a:cubicBezTo>
                    <a:cubicBezTo>
                      <a:pt x="2399732" y="167241"/>
                      <a:pt x="2604448" y="153594"/>
                      <a:pt x="2652215" y="164967"/>
                    </a:cubicBezTo>
                    <a:cubicBezTo>
                      <a:pt x="2699982" y="176340"/>
                      <a:pt x="2659039" y="210460"/>
                      <a:pt x="2611272" y="219558"/>
                    </a:cubicBezTo>
                    <a:cubicBezTo>
                      <a:pt x="2563505" y="228656"/>
                      <a:pt x="2436126" y="235481"/>
                      <a:pt x="2365612" y="219558"/>
                    </a:cubicBezTo>
                    <a:cubicBezTo>
                      <a:pt x="2295099" y="203636"/>
                      <a:pt x="2238233" y="146769"/>
                      <a:pt x="2188191" y="124023"/>
                    </a:cubicBezTo>
                    <a:cubicBezTo>
                      <a:pt x="2138149" y="101277"/>
                      <a:pt x="2133600" y="60334"/>
                      <a:pt x="2065361" y="83080"/>
                    </a:cubicBezTo>
                    <a:cubicBezTo>
                      <a:pt x="1997122" y="105826"/>
                      <a:pt x="1846997" y="187713"/>
                      <a:pt x="1778758" y="260501"/>
                    </a:cubicBezTo>
                    <a:cubicBezTo>
                      <a:pt x="1710519" y="333289"/>
                      <a:pt x="1683223" y="440196"/>
                      <a:pt x="1655928" y="519808"/>
                    </a:cubicBezTo>
                    <a:cubicBezTo>
                      <a:pt x="1628633" y="599420"/>
                      <a:pt x="1608161" y="697230"/>
                      <a:pt x="1614985" y="738173"/>
                    </a:cubicBezTo>
                    <a:cubicBezTo>
                      <a:pt x="1621809" y="779116"/>
                      <a:pt x="1674126" y="754095"/>
                      <a:pt x="1696872" y="765468"/>
                    </a:cubicBezTo>
                    <a:cubicBezTo>
                      <a:pt x="1719618" y="776841"/>
                      <a:pt x="1717344" y="799587"/>
                      <a:pt x="1751463" y="806411"/>
                    </a:cubicBezTo>
                    <a:cubicBezTo>
                      <a:pt x="1785582" y="813235"/>
                      <a:pt x="1840173" y="835981"/>
                      <a:pt x="1901588" y="806411"/>
                    </a:cubicBezTo>
                    <a:cubicBezTo>
                      <a:pt x="1963003" y="776841"/>
                      <a:pt x="2042615" y="681306"/>
                      <a:pt x="2119952" y="628990"/>
                    </a:cubicBezTo>
                    <a:cubicBezTo>
                      <a:pt x="2197289" y="576674"/>
                      <a:pt x="2313295" y="540280"/>
                      <a:pt x="2365612" y="492513"/>
                    </a:cubicBezTo>
                    <a:cubicBezTo>
                      <a:pt x="2417929" y="444746"/>
                      <a:pt x="2417929" y="360584"/>
                      <a:pt x="2433851" y="342387"/>
                    </a:cubicBezTo>
                    <a:cubicBezTo>
                      <a:pt x="2449773" y="324190"/>
                      <a:pt x="2467970" y="349212"/>
                      <a:pt x="2461146" y="383331"/>
                    </a:cubicBezTo>
                    <a:cubicBezTo>
                      <a:pt x="2454322" y="417451"/>
                      <a:pt x="2427027" y="508435"/>
                      <a:pt x="2392908" y="547104"/>
                    </a:cubicBezTo>
                    <a:cubicBezTo>
                      <a:pt x="2358789" y="585773"/>
                      <a:pt x="2320120" y="572125"/>
                      <a:pt x="2256430" y="615343"/>
                    </a:cubicBezTo>
                    <a:cubicBezTo>
                      <a:pt x="2192740" y="658561"/>
                      <a:pt x="2065361" y="765468"/>
                      <a:pt x="2010770" y="806411"/>
                    </a:cubicBezTo>
                    <a:cubicBezTo>
                      <a:pt x="1956179" y="847354"/>
                      <a:pt x="1967553" y="849629"/>
                      <a:pt x="1928884" y="861002"/>
                    </a:cubicBezTo>
                    <a:cubicBezTo>
                      <a:pt x="1890215" y="872375"/>
                      <a:pt x="1808328" y="851904"/>
                      <a:pt x="1778758" y="874650"/>
                    </a:cubicBezTo>
                    <a:cubicBezTo>
                      <a:pt x="1749188" y="897396"/>
                      <a:pt x="1762836" y="965635"/>
                      <a:pt x="1751463" y="997480"/>
                    </a:cubicBezTo>
                    <a:cubicBezTo>
                      <a:pt x="1740090" y="1029325"/>
                      <a:pt x="1699147" y="1038424"/>
                      <a:pt x="1710520" y="1065719"/>
                    </a:cubicBezTo>
                    <a:cubicBezTo>
                      <a:pt x="1721893" y="1093014"/>
                      <a:pt x="1767386" y="1145331"/>
                      <a:pt x="1819702" y="1161253"/>
                    </a:cubicBezTo>
                    <a:cubicBezTo>
                      <a:pt x="1872018" y="1177175"/>
                      <a:pt x="1940257" y="1177175"/>
                      <a:pt x="2024418" y="1161253"/>
                    </a:cubicBezTo>
                    <a:cubicBezTo>
                      <a:pt x="2108579" y="1145331"/>
                      <a:pt x="2242782" y="1122585"/>
                      <a:pt x="2324669" y="1065719"/>
                    </a:cubicBezTo>
                    <a:cubicBezTo>
                      <a:pt x="2406556" y="1008853"/>
                      <a:pt x="2479343" y="867826"/>
                      <a:pt x="2515737" y="820059"/>
                    </a:cubicBezTo>
                    <a:cubicBezTo>
                      <a:pt x="2552131" y="772292"/>
                      <a:pt x="2543033" y="754095"/>
                      <a:pt x="2543033" y="779116"/>
                    </a:cubicBezTo>
                    <a:cubicBezTo>
                      <a:pt x="2543033" y="804137"/>
                      <a:pt x="2549856" y="911044"/>
                      <a:pt x="2515737" y="970184"/>
                    </a:cubicBezTo>
                    <a:cubicBezTo>
                      <a:pt x="2481618" y="1029324"/>
                      <a:pt x="2392908" y="1095289"/>
                      <a:pt x="2338317" y="1133958"/>
                    </a:cubicBezTo>
                    <a:cubicBezTo>
                      <a:pt x="2283726" y="1172627"/>
                      <a:pt x="2179093" y="1181725"/>
                      <a:pt x="2188191" y="1202196"/>
                    </a:cubicBezTo>
                    <a:cubicBezTo>
                      <a:pt x="2197289" y="1222667"/>
                      <a:pt x="2320120" y="1234041"/>
                      <a:pt x="2392908" y="1256787"/>
                    </a:cubicBezTo>
                    <a:cubicBezTo>
                      <a:pt x="2465696" y="1279533"/>
                      <a:pt x="2583977" y="1325026"/>
                      <a:pt x="2624920" y="1338674"/>
                    </a:cubicBezTo>
                    <a:cubicBezTo>
                      <a:pt x="2665863" y="1352322"/>
                      <a:pt x="2703239" y="1215533"/>
                      <a:pt x="2638567" y="1338674"/>
                    </a:cubicBezTo>
                    <a:cubicBezTo>
                      <a:pt x="2625902" y="1273315"/>
                      <a:pt x="2593075" y="1598456"/>
                      <a:pt x="2556681" y="1593907"/>
                    </a:cubicBezTo>
                    <a:cubicBezTo>
                      <a:pt x="2520287" y="1589358"/>
                      <a:pt x="2479343" y="1367565"/>
                      <a:pt x="2420203" y="1311378"/>
                    </a:cubicBezTo>
                    <a:cubicBezTo>
                      <a:pt x="2361063" y="1255191"/>
                      <a:pt x="2251881" y="1274984"/>
                      <a:pt x="2201839" y="1256787"/>
                    </a:cubicBezTo>
                    <a:cubicBezTo>
                      <a:pt x="2151797" y="1238590"/>
                      <a:pt x="2165445" y="1206745"/>
                      <a:pt x="2119952" y="1202196"/>
                    </a:cubicBezTo>
                    <a:cubicBezTo>
                      <a:pt x="2074460" y="1197647"/>
                      <a:pt x="1990299" y="1227217"/>
                      <a:pt x="1928884" y="1229492"/>
                    </a:cubicBezTo>
                    <a:cubicBezTo>
                      <a:pt x="1867469" y="1231767"/>
                      <a:pt x="1794681" y="1240865"/>
                      <a:pt x="1751463" y="1215844"/>
                    </a:cubicBezTo>
                    <a:cubicBezTo>
                      <a:pt x="1708245" y="1190823"/>
                      <a:pt x="1699146" y="1095289"/>
                      <a:pt x="1669576" y="1079367"/>
                    </a:cubicBezTo>
                    <a:cubicBezTo>
                      <a:pt x="1640006" y="1063445"/>
                      <a:pt x="1612711" y="1106662"/>
                      <a:pt x="1574042" y="1120310"/>
                    </a:cubicBezTo>
                    <a:cubicBezTo>
                      <a:pt x="1535373" y="1133958"/>
                      <a:pt x="1455761" y="1104387"/>
                      <a:pt x="1437564" y="1161253"/>
                    </a:cubicBezTo>
                    <a:cubicBezTo>
                      <a:pt x="1419367" y="1218119"/>
                      <a:pt x="1462585" y="1363695"/>
                      <a:pt x="1464860" y="1461504"/>
                    </a:cubicBezTo>
                    <a:cubicBezTo>
                      <a:pt x="1467135" y="1559313"/>
                      <a:pt x="1485332" y="1650298"/>
                      <a:pt x="1451212" y="1748107"/>
                    </a:cubicBezTo>
                    <a:cubicBezTo>
                      <a:pt x="1417093" y="1845916"/>
                      <a:pt x="1317009" y="1984669"/>
                      <a:pt x="1260143" y="2048358"/>
                    </a:cubicBezTo>
                    <a:cubicBezTo>
                      <a:pt x="1203277" y="2112047"/>
                      <a:pt x="1121391" y="2132519"/>
                      <a:pt x="1110018" y="2130244"/>
                    </a:cubicBezTo>
                    <a:cubicBezTo>
                      <a:pt x="1098645" y="2127969"/>
                      <a:pt x="1157786" y="2068829"/>
                      <a:pt x="1191905" y="2034710"/>
                    </a:cubicBezTo>
                    <a:cubicBezTo>
                      <a:pt x="1226024" y="2000591"/>
                      <a:pt x="1310185" y="1950549"/>
                      <a:pt x="1314734" y="1925528"/>
                    </a:cubicBezTo>
                    <a:cubicBezTo>
                      <a:pt x="1319283" y="1900507"/>
                      <a:pt x="1269242" y="1859563"/>
                      <a:pt x="1219200" y="1884584"/>
                    </a:cubicBezTo>
                    <a:cubicBezTo>
                      <a:pt x="1169158" y="1909605"/>
                      <a:pt x="1050878" y="2018787"/>
                      <a:pt x="1014484" y="2075653"/>
                    </a:cubicBezTo>
                    <a:cubicBezTo>
                      <a:pt x="978090" y="2132519"/>
                      <a:pt x="1007660" y="2173461"/>
                      <a:pt x="1000836" y="2225778"/>
                    </a:cubicBezTo>
                    <a:cubicBezTo>
                      <a:pt x="994012" y="2278095"/>
                      <a:pt x="982638" y="2389552"/>
                      <a:pt x="973540" y="2389552"/>
                    </a:cubicBezTo>
                    <a:cubicBezTo>
                      <a:pt x="964442" y="2389552"/>
                      <a:pt x="946245" y="2284918"/>
                      <a:pt x="946245" y="2225778"/>
                    </a:cubicBezTo>
                    <a:cubicBezTo>
                      <a:pt x="946245" y="2166638"/>
                      <a:pt x="937146" y="2096125"/>
                      <a:pt x="973540" y="2034710"/>
                    </a:cubicBezTo>
                    <a:cubicBezTo>
                      <a:pt x="1009934" y="1973295"/>
                      <a:pt x="1146412" y="1886859"/>
                      <a:pt x="1164609" y="1857289"/>
                    </a:cubicBezTo>
                    <a:cubicBezTo>
                      <a:pt x="1182806" y="1827719"/>
                      <a:pt x="1130490" y="1841367"/>
                      <a:pt x="1082723" y="1857289"/>
                    </a:cubicBezTo>
                    <a:cubicBezTo>
                      <a:pt x="1034956" y="1873211"/>
                      <a:pt x="923499" y="1882989"/>
                      <a:pt x="878006" y="1952823"/>
                    </a:cubicBezTo>
                    <a:cubicBezTo>
                      <a:pt x="832513" y="2022657"/>
                      <a:pt x="849507" y="2276295"/>
                      <a:pt x="809767" y="2276295"/>
                    </a:cubicBezTo>
                    <a:cubicBezTo>
                      <a:pt x="770027" y="2276295"/>
                      <a:pt x="609994" y="2024932"/>
                      <a:pt x="639564" y="1952823"/>
                    </a:cubicBezTo>
                    <a:cubicBezTo>
                      <a:pt x="669134" y="1880714"/>
                      <a:pt x="892857" y="1870937"/>
                      <a:pt x="987188" y="1843641"/>
                    </a:cubicBezTo>
                    <a:cubicBezTo>
                      <a:pt x="1081519" y="1816346"/>
                      <a:pt x="1146412" y="1789050"/>
                      <a:pt x="1205552" y="1789050"/>
                    </a:cubicBezTo>
                    <a:cubicBezTo>
                      <a:pt x="1264692" y="1789050"/>
                      <a:pt x="1312460" y="1852739"/>
                      <a:pt x="1342030" y="1843641"/>
                    </a:cubicBezTo>
                    <a:cubicBezTo>
                      <a:pt x="1371600" y="1834543"/>
                      <a:pt x="1373875" y="1773128"/>
                      <a:pt x="1382973" y="1734459"/>
                    </a:cubicBezTo>
                    <a:cubicBezTo>
                      <a:pt x="1392071" y="1695790"/>
                      <a:pt x="1439839" y="1645748"/>
                      <a:pt x="1396621" y="1611629"/>
                    </a:cubicBezTo>
                    <a:cubicBezTo>
                      <a:pt x="1353403" y="1577510"/>
                      <a:pt x="1194180" y="1525194"/>
                      <a:pt x="1123666" y="1529743"/>
                    </a:cubicBezTo>
                    <a:cubicBezTo>
                      <a:pt x="1053153" y="1534292"/>
                      <a:pt x="1014483" y="1623003"/>
                      <a:pt x="973540" y="1638925"/>
                    </a:cubicBezTo>
                    <a:cubicBezTo>
                      <a:pt x="932597" y="1654847"/>
                      <a:pt x="871182" y="1638925"/>
                      <a:pt x="878006" y="1625277"/>
                    </a:cubicBezTo>
                    <a:cubicBezTo>
                      <a:pt x="884830" y="1611629"/>
                      <a:pt x="973541" y="1584333"/>
                      <a:pt x="1014484" y="1557038"/>
                    </a:cubicBezTo>
                    <a:cubicBezTo>
                      <a:pt x="1055427" y="1529743"/>
                      <a:pt x="1073624" y="1466053"/>
                      <a:pt x="1123666" y="1461504"/>
                    </a:cubicBezTo>
                    <a:cubicBezTo>
                      <a:pt x="1173708" y="1456955"/>
                      <a:pt x="1266967" y="1518370"/>
                      <a:pt x="1314734" y="1529743"/>
                    </a:cubicBezTo>
                    <a:cubicBezTo>
                      <a:pt x="1362501" y="1541116"/>
                      <a:pt x="1396621" y="1545666"/>
                      <a:pt x="1410269" y="1529743"/>
                    </a:cubicBezTo>
                    <a:cubicBezTo>
                      <a:pt x="1423917" y="1513821"/>
                      <a:pt x="1403445" y="1488799"/>
                      <a:pt x="1396621" y="1434208"/>
                    </a:cubicBezTo>
                    <a:cubicBezTo>
                      <a:pt x="1389797" y="1379617"/>
                      <a:pt x="1371600" y="1261336"/>
                      <a:pt x="1369325" y="1202196"/>
                    </a:cubicBezTo>
                    <a:cubicBezTo>
                      <a:pt x="1367050" y="1143056"/>
                      <a:pt x="1385248" y="1113486"/>
                      <a:pt x="1382973" y="1079367"/>
                    </a:cubicBezTo>
                    <a:cubicBezTo>
                      <a:pt x="1380699" y="1045248"/>
                      <a:pt x="1376150" y="1017952"/>
                      <a:pt x="1355678" y="997480"/>
                    </a:cubicBezTo>
                    <a:cubicBezTo>
                      <a:pt x="1335206" y="977008"/>
                      <a:pt x="1310185" y="933791"/>
                      <a:pt x="1260143" y="956537"/>
                    </a:cubicBezTo>
                    <a:cubicBezTo>
                      <a:pt x="1210101" y="979283"/>
                      <a:pt x="1135039" y="1063445"/>
                      <a:pt x="1055427" y="1133958"/>
                    </a:cubicBezTo>
                    <a:cubicBezTo>
                      <a:pt x="975815" y="1204471"/>
                      <a:pt x="895000" y="1329575"/>
                      <a:pt x="782472" y="1379617"/>
                    </a:cubicBezTo>
                    <a:cubicBezTo>
                      <a:pt x="669944" y="1429659"/>
                      <a:pt x="428023" y="1384312"/>
                      <a:pt x="380256" y="1434208"/>
                    </a:cubicBezTo>
                    <a:cubicBezTo>
                      <a:pt x="332489" y="1484104"/>
                      <a:pt x="440206" y="1694915"/>
                      <a:pt x="495869" y="1678993"/>
                    </a:cubicBezTo>
                    <a:cubicBezTo>
                      <a:pt x="551532" y="1663071"/>
                      <a:pt x="643720" y="1422689"/>
                      <a:pt x="714233" y="1338674"/>
                    </a:cubicBezTo>
                    <a:cubicBezTo>
                      <a:pt x="784746" y="1254659"/>
                      <a:pt x="857534" y="1227217"/>
                      <a:pt x="918949" y="1174901"/>
                    </a:cubicBezTo>
                    <a:cubicBezTo>
                      <a:pt x="980364" y="1122585"/>
                      <a:pt x="1039505" y="1065718"/>
                      <a:pt x="1082723" y="1024775"/>
                    </a:cubicBezTo>
                    <a:cubicBezTo>
                      <a:pt x="1125941" y="983832"/>
                      <a:pt x="1141863" y="949713"/>
                      <a:pt x="1178257" y="929241"/>
                    </a:cubicBezTo>
                    <a:cubicBezTo>
                      <a:pt x="1214651" y="908769"/>
                      <a:pt x="1278341" y="920143"/>
                      <a:pt x="1301087" y="901946"/>
                    </a:cubicBezTo>
                    <a:cubicBezTo>
                      <a:pt x="1323833" y="883749"/>
                      <a:pt x="1362501" y="835982"/>
                      <a:pt x="1314734" y="792764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sunrise" dir="t"/>
              </a:scene3d>
              <a:sp3d prstMaterial="flat">
                <a:bevelT w="127000" h="139700"/>
                <a:bevelB w="1270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 rot="18668104">
                <a:off x="5229536" y="2326074"/>
                <a:ext cx="156303" cy="109763"/>
              </a:xfrm>
              <a:prstGeom prst="ellipse">
                <a:avLst/>
              </a:prstGeom>
              <a:solidFill>
                <a:schemeClr val="tx1">
                  <a:lumMod val="50000"/>
                  <a:alpha val="38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flat">
                <a:bevelT w="171450"/>
                <a:bevelB w="13335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35965" y="3359192"/>
              <a:ext cx="1240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ASTROCYTE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1695" y="1804655"/>
            <a:ext cx="1830497" cy="3792628"/>
            <a:chOff x="468267" y="1689917"/>
            <a:chExt cx="1830497" cy="3792628"/>
          </a:xfrm>
        </p:grpSpPr>
        <p:sp>
          <p:nvSpPr>
            <p:cNvPr id="52" name="Freeform 51"/>
            <p:cNvSpPr/>
            <p:nvPr/>
          </p:nvSpPr>
          <p:spPr bwMode="auto">
            <a:xfrm>
              <a:off x="531215" y="1689917"/>
              <a:ext cx="1767549" cy="1491654"/>
            </a:xfrm>
            <a:custGeom>
              <a:avLst/>
              <a:gdLst>
                <a:gd name="connsiteX0" fmla="*/ 56866 w 2427028"/>
                <a:gd name="connsiteY0" fmla="*/ 1963003 h 2003946"/>
                <a:gd name="connsiteX1" fmla="*/ 384412 w 2427028"/>
                <a:gd name="connsiteY1" fmla="*/ 1649104 h 2003946"/>
                <a:gd name="connsiteX2" fmla="*/ 821141 w 2427028"/>
                <a:gd name="connsiteY2" fmla="*/ 1253319 h 2003946"/>
                <a:gd name="connsiteX3" fmla="*/ 1216926 w 2427028"/>
                <a:gd name="connsiteY3" fmla="*/ 953068 h 2003946"/>
                <a:gd name="connsiteX4" fmla="*/ 1544472 w 2427028"/>
                <a:gd name="connsiteY4" fmla="*/ 789295 h 2003946"/>
                <a:gd name="connsiteX5" fmla="*/ 2008496 w 2427028"/>
                <a:gd name="connsiteY5" fmla="*/ 570931 h 2003946"/>
                <a:gd name="connsiteX6" fmla="*/ 2363338 w 2427028"/>
                <a:gd name="connsiteY6" fmla="*/ 147850 h 2003946"/>
                <a:gd name="connsiteX7" fmla="*/ 2390633 w 2427028"/>
                <a:gd name="connsiteY7" fmla="*/ 38668 h 2003946"/>
                <a:gd name="connsiteX8" fmla="*/ 2322394 w 2427028"/>
                <a:gd name="connsiteY8" fmla="*/ 52316 h 2003946"/>
                <a:gd name="connsiteX9" fmla="*/ 2131326 w 2427028"/>
                <a:gd name="connsiteY9" fmla="*/ 352567 h 2003946"/>
                <a:gd name="connsiteX10" fmla="*/ 1967553 w 2427028"/>
                <a:gd name="connsiteY10" fmla="*/ 516340 h 2003946"/>
                <a:gd name="connsiteX11" fmla="*/ 1694597 w 2427028"/>
                <a:gd name="connsiteY11" fmla="*/ 652818 h 2003946"/>
                <a:gd name="connsiteX12" fmla="*/ 1339756 w 2427028"/>
                <a:gd name="connsiteY12" fmla="*/ 802943 h 2003946"/>
                <a:gd name="connsiteX13" fmla="*/ 957618 w 2427028"/>
                <a:gd name="connsiteY13" fmla="*/ 1048603 h 2003946"/>
                <a:gd name="connsiteX14" fmla="*/ 630072 w 2427028"/>
                <a:gd name="connsiteY14" fmla="*/ 1335206 h 2003946"/>
                <a:gd name="connsiteX15" fmla="*/ 302526 w 2427028"/>
                <a:gd name="connsiteY15" fmla="*/ 1621809 h 2003946"/>
                <a:gd name="connsiteX16" fmla="*/ 97809 w 2427028"/>
                <a:gd name="connsiteY16" fmla="*/ 1812877 h 2003946"/>
                <a:gd name="connsiteX17" fmla="*/ 43218 w 2427028"/>
                <a:gd name="connsiteY17" fmla="*/ 1894764 h 2003946"/>
                <a:gd name="connsiteX18" fmla="*/ 56866 w 2427028"/>
                <a:gd name="connsiteY18" fmla="*/ 1963003 h 200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27028" h="2003946">
                  <a:moveTo>
                    <a:pt x="56866" y="1963003"/>
                  </a:moveTo>
                  <a:cubicBezTo>
                    <a:pt x="113732" y="1922060"/>
                    <a:pt x="257033" y="1767385"/>
                    <a:pt x="384412" y="1649104"/>
                  </a:cubicBezTo>
                  <a:cubicBezTo>
                    <a:pt x="511791" y="1530823"/>
                    <a:pt x="682389" y="1369325"/>
                    <a:pt x="821141" y="1253319"/>
                  </a:cubicBezTo>
                  <a:cubicBezTo>
                    <a:pt x="959893" y="1137313"/>
                    <a:pt x="1096371" y="1030405"/>
                    <a:pt x="1216926" y="953068"/>
                  </a:cubicBezTo>
                  <a:cubicBezTo>
                    <a:pt x="1337481" y="875731"/>
                    <a:pt x="1412544" y="852985"/>
                    <a:pt x="1544472" y="789295"/>
                  </a:cubicBezTo>
                  <a:cubicBezTo>
                    <a:pt x="1676400" y="725606"/>
                    <a:pt x="1872018" y="677838"/>
                    <a:pt x="2008496" y="570931"/>
                  </a:cubicBezTo>
                  <a:cubicBezTo>
                    <a:pt x="2144974" y="464024"/>
                    <a:pt x="2299649" y="236561"/>
                    <a:pt x="2363338" y="147850"/>
                  </a:cubicBezTo>
                  <a:cubicBezTo>
                    <a:pt x="2427028" y="59140"/>
                    <a:pt x="2397457" y="54590"/>
                    <a:pt x="2390633" y="38668"/>
                  </a:cubicBezTo>
                  <a:cubicBezTo>
                    <a:pt x="2383809" y="22746"/>
                    <a:pt x="2365612" y="0"/>
                    <a:pt x="2322394" y="52316"/>
                  </a:cubicBezTo>
                  <a:cubicBezTo>
                    <a:pt x="2279176" y="104632"/>
                    <a:pt x="2190466" y="275230"/>
                    <a:pt x="2131326" y="352567"/>
                  </a:cubicBezTo>
                  <a:cubicBezTo>
                    <a:pt x="2072186" y="429904"/>
                    <a:pt x="2040341" y="466298"/>
                    <a:pt x="1967553" y="516340"/>
                  </a:cubicBezTo>
                  <a:cubicBezTo>
                    <a:pt x="1894765" y="566382"/>
                    <a:pt x="1799230" y="605051"/>
                    <a:pt x="1694597" y="652818"/>
                  </a:cubicBezTo>
                  <a:cubicBezTo>
                    <a:pt x="1589964" y="700585"/>
                    <a:pt x="1462586" y="736979"/>
                    <a:pt x="1339756" y="802943"/>
                  </a:cubicBezTo>
                  <a:cubicBezTo>
                    <a:pt x="1216926" y="868907"/>
                    <a:pt x="1075899" y="959893"/>
                    <a:pt x="957618" y="1048603"/>
                  </a:cubicBezTo>
                  <a:cubicBezTo>
                    <a:pt x="839337" y="1137314"/>
                    <a:pt x="630072" y="1335206"/>
                    <a:pt x="630072" y="1335206"/>
                  </a:cubicBezTo>
                  <a:lnTo>
                    <a:pt x="302526" y="1621809"/>
                  </a:lnTo>
                  <a:cubicBezTo>
                    <a:pt x="213816" y="1701421"/>
                    <a:pt x="141027" y="1767385"/>
                    <a:pt x="97809" y="1812877"/>
                  </a:cubicBezTo>
                  <a:cubicBezTo>
                    <a:pt x="54591" y="1858369"/>
                    <a:pt x="54591" y="1869743"/>
                    <a:pt x="43218" y="1894764"/>
                  </a:cubicBezTo>
                  <a:cubicBezTo>
                    <a:pt x="31845" y="1919785"/>
                    <a:pt x="0" y="2003946"/>
                    <a:pt x="56866" y="1963003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/>
              <a:bevelB w="635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468267" y="3999357"/>
              <a:ext cx="1719508" cy="1483188"/>
            </a:xfrm>
            <a:custGeom>
              <a:avLst/>
              <a:gdLst>
                <a:gd name="connsiteX0" fmla="*/ 116006 w 2361062"/>
                <a:gd name="connsiteY0" fmla="*/ 170597 h 1992573"/>
                <a:gd name="connsiteX1" fmla="*/ 784746 w 2361062"/>
                <a:gd name="connsiteY1" fmla="*/ 75062 h 1992573"/>
                <a:gd name="connsiteX2" fmla="*/ 1248770 w 2361062"/>
                <a:gd name="connsiteY2" fmla="*/ 20471 h 1992573"/>
                <a:gd name="connsiteX3" fmla="*/ 1535373 w 2361062"/>
                <a:gd name="connsiteY3" fmla="*/ 6824 h 1992573"/>
                <a:gd name="connsiteX4" fmla="*/ 1712794 w 2361062"/>
                <a:gd name="connsiteY4" fmla="*/ 61415 h 1992573"/>
                <a:gd name="connsiteX5" fmla="*/ 1876567 w 2361062"/>
                <a:gd name="connsiteY5" fmla="*/ 170597 h 1992573"/>
                <a:gd name="connsiteX6" fmla="*/ 2122226 w 2361062"/>
                <a:gd name="connsiteY6" fmla="*/ 525439 h 1992573"/>
                <a:gd name="connsiteX7" fmla="*/ 2313295 w 2361062"/>
                <a:gd name="connsiteY7" fmla="*/ 962167 h 1992573"/>
                <a:gd name="connsiteX8" fmla="*/ 2354238 w 2361062"/>
                <a:gd name="connsiteY8" fmla="*/ 1467134 h 1992573"/>
                <a:gd name="connsiteX9" fmla="*/ 2354238 w 2361062"/>
                <a:gd name="connsiteY9" fmla="*/ 1767385 h 1992573"/>
                <a:gd name="connsiteX10" fmla="*/ 2340591 w 2361062"/>
                <a:gd name="connsiteY10" fmla="*/ 1944806 h 1992573"/>
                <a:gd name="connsiteX11" fmla="*/ 2340591 w 2361062"/>
                <a:gd name="connsiteY11" fmla="*/ 1944806 h 1992573"/>
                <a:gd name="connsiteX12" fmla="*/ 2217761 w 2361062"/>
                <a:gd name="connsiteY12" fmla="*/ 1944806 h 1992573"/>
                <a:gd name="connsiteX13" fmla="*/ 2245056 w 2361062"/>
                <a:gd name="connsiteY13" fmla="*/ 1658203 h 1992573"/>
                <a:gd name="connsiteX14" fmla="*/ 2245056 w 2361062"/>
                <a:gd name="connsiteY14" fmla="*/ 1112292 h 1992573"/>
                <a:gd name="connsiteX15" fmla="*/ 2122226 w 2361062"/>
                <a:gd name="connsiteY15" fmla="*/ 702859 h 1992573"/>
                <a:gd name="connsiteX16" fmla="*/ 1862919 w 2361062"/>
                <a:gd name="connsiteY16" fmla="*/ 293427 h 1992573"/>
                <a:gd name="connsiteX17" fmla="*/ 1603612 w 2361062"/>
                <a:gd name="connsiteY17" fmla="*/ 143301 h 1992573"/>
                <a:gd name="connsiteX18" fmla="*/ 1276065 w 2361062"/>
                <a:gd name="connsiteY18" fmla="*/ 116006 h 1992573"/>
                <a:gd name="connsiteX19" fmla="*/ 771098 w 2361062"/>
                <a:gd name="connsiteY19" fmla="*/ 170597 h 1992573"/>
                <a:gd name="connsiteX20" fmla="*/ 375313 w 2361062"/>
                <a:gd name="connsiteY20" fmla="*/ 225188 h 1992573"/>
                <a:gd name="connsiteX21" fmla="*/ 116006 w 2361062"/>
                <a:gd name="connsiteY21" fmla="*/ 266131 h 1992573"/>
                <a:gd name="connsiteX22" fmla="*/ 88710 w 2361062"/>
                <a:gd name="connsiteY22" fmla="*/ 252483 h 1992573"/>
                <a:gd name="connsiteX23" fmla="*/ 116006 w 2361062"/>
                <a:gd name="connsiteY23" fmla="*/ 170597 h 199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61062" h="1992573">
                  <a:moveTo>
                    <a:pt x="116006" y="170597"/>
                  </a:moveTo>
                  <a:cubicBezTo>
                    <a:pt x="232012" y="141027"/>
                    <a:pt x="595952" y="100083"/>
                    <a:pt x="784746" y="75062"/>
                  </a:cubicBezTo>
                  <a:cubicBezTo>
                    <a:pt x="973540" y="50041"/>
                    <a:pt x="1123666" y="31844"/>
                    <a:pt x="1248770" y="20471"/>
                  </a:cubicBezTo>
                  <a:cubicBezTo>
                    <a:pt x="1373875" y="9098"/>
                    <a:pt x="1458036" y="0"/>
                    <a:pt x="1535373" y="6824"/>
                  </a:cubicBezTo>
                  <a:cubicBezTo>
                    <a:pt x="1612710" y="13648"/>
                    <a:pt x="1655928" y="34120"/>
                    <a:pt x="1712794" y="61415"/>
                  </a:cubicBezTo>
                  <a:cubicBezTo>
                    <a:pt x="1769660" y="88710"/>
                    <a:pt x="1808328" y="93260"/>
                    <a:pt x="1876567" y="170597"/>
                  </a:cubicBezTo>
                  <a:cubicBezTo>
                    <a:pt x="1944806" y="247934"/>
                    <a:pt x="2049438" y="393511"/>
                    <a:pt x="2122226" y="525439"/>
                  </a:cubicBezTo>
                  <a:cubicBezTo>
                    <a:pt x="2195014" y="657367"/>
                    <a:pt x="2274626" y="805218"/>
                    <a:pt x="2313295" y="962167"/>
                  </a:cubicBezTo>
                  <a:cubicBezTo>
                    <a:pt x="2351964" y="1119116"/>
                    <a:pt x="2347414" y="1332931"/>
                    <a:pt x="2354238" y="1467134"/>
                  </a:cubicBezTo>
                  <a:cubicBezTo>
                    <a:pt x="2361062" y="1601337"/>
                    <a:pt x="2356512" y="1687773"/>
                    <a:pt x="2354238" y="1767385"/>
                  </a:cubicBezTo>
                  <a:cubicBezTo>
                    <a:pt x="2351964" y="1846997"/>
                    <a:pt x="2340591" y="1944806"/>
                    <a:pt x="2340591" y="1944806"/>
                  </a:cubicBezTo>
                  <a:lnTo>
                    <a:pt x="2340591" y="1944806"/>
                  </a:lnTo>
                  <a:cubicBezTo>
                    <a:pt x="2320119" y="1944806"/>
                    <a:pt x="2233684" y="1992573"/>
                    <a:pt x="2217761" y="1944806"/>
                  </a:cubicBezTo>
                  <a:cubicBezTo>
                    <a:pt x="2201839" y="1897039"/>
                    <a:pt x="2240507" y="1796955"/>
                    <a:pt x="2245056" y="1658203"/>
                  </a:cubicBezTo>
                  <a:cubicBezTo>
                    <a:pt x="2249605" y="1519451"/>
                    <a:pt x="2265528" y="1271516"/>
                    <a:pt x="2245056" y="1112292"/>
                  </a:cubicBezTo>
                  <a:cubicBezTo>
                    <a:pt x="2224584" y="953068"/>
                    <a:pt x="2185915" y="839336"/>
                    <a:pt x="2122226" y="702859"/>
                  </a:cubicBezTo>
                  <a:cubicBezTo>
                    <a:pt x="2058537" y="566382"/>
                    <a:pt x="1949355" y="386687"/>
                    <a:pt x="1862919" y="293427"/>
                  </a:cubicBezTo>
                  <a:cubicBezTo>
                    <a:pt x="1776483" y="200167"/>
                    <a:pt x="1701421" y="172871"/>
                    <a:pt x="1603612" y="143301"/>
                  </a:cubicBezTo>
                  <a:cubicBezTo>
                    <a:pt x="1505803" y="113731"/>
                    <a:pt x="1414817" y="111457"/>
                    <a:pt x="1276065" y="116006"/>
                  </a:cubicBezTo>
                  <a:cubicBezTo>
                    <a:pt x="1137313" y="120555"/>
                    <a:pt x="921223" y="152400"/>
                    <a:pt x="771098" y="170597"/>
                  </a:cubicBezTo>
                  <a:cubicBezTo>
                    <a:pt x="620973" y="188794"/>
                    <a:pt x="484495" y="209266"/>
                    <a:pt x="375313" y="225188"/>
                  </a:cubicBezTo>
                  <a:cubicBezTo>
                    <a:pt x="266131" y="241110"/>
                    <a:pt x="163773" y="261582"/>
                    <a:pt x="116006" y="266131"/>
                  </a:cubicBezTo>
                  <a:cubicBezTo>
                    <a:pt x="68239" y="270680"/>
                    <a:pt x="93259" y="270680"/>
                    <a:pt x="88710" y="252483"/>
                  </a:cubicBezTo>
                  <a:cubicBezTo>
                    <a:pt x="84161" y="234286"/>
                    <a:pt x="0" y="200167"/>
                    <a:pt x="116006" y="170597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8255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 smtClean="0">
                <a:ln>
                  <a:noFill/>
                </a:ln>
                <a:solidFill>
                  <a:srgbClr val="6E6E6F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9540490">
              <a:off x="755142" y="2041363"/>
              <a:ext cx="1282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Blood Vessel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1662040" y="74612"/>
            <a:ext cx="7441016" cy="638175"/>
          </a:xfrm>
        </p:spPr>
        <p:txBody>
          <a:bodyPr/>
          <a:lstStyle/>
          <a:p>
            <a:r>
              <a:rPr lang="en-GB" sz="3200" dirty="0" smtClean="0"/>
              <a:t>CNS Anatomy: Neurones &amp; </a:t>
            </a:r>
            <a:r>
              <a:rPr lang="en-GB" sz="3200" dirty="0" err="1" smtClean="0"/>
              <a:t>Neuroglia</a:t>
            </a:r>
            <a:endParaRPr lang="en-GB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4663053" y="1149126"/>
            <a:ext cx="4406102" cy="52322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Neurone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excitable cells of the nervous system Exist in many shapes and sizes and are responsible for electrical transmission</a:t>
            </a:r>
          </a:p>
          <a:p>
            <a:pPr>
              <a:spcBef>
                <a:spcPts val="600"/>
              </a:spcBef>
            </a:pPr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Oligodendrocyte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A type of glial cell that produces myelin (a spiral structure rich in lipid)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myelin has a high resistance and low capacitance and is responsible for high speed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saltatory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conduction </a:t>
            </a:r>
          </a:p>
          <a:p>
            <a:pPr>
              <a:spcBef>
                <a:spcPts val="600"/>
              </a:spcBef>
            </a:pPr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Astrocyte</a:t>
            </a:r>
          </a:p>
          <a:p>
            <a:pPr marL="271463" lvl="1" indent="-180975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most abundant cell type in the mammalian brain thought to play an important role in synapse formation, maturation and plasticity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0" lvl="1"/>
            <a:r>
              <a:rPr lang="en-GB" sz="2000" b="1" i="0" dirty="0" smtClean="0">
                <a:solidFill>
                  <a:srgbClr val="006699"/>
                </a:solidFill>
                <a:latin typeface="+mn-lt"/>
              </a:rPr>
              <a:t>Microglia 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Neuronal macrophages</a:t>
            </a:r>
          </a:p>
          <a:p>
            <a:pPr marL="0" lvl="1"/>
            <a:r>
              <a:rPr lang="en-GB" sz="2000" b="1" i="0" dirty="0" err="1" smtClean="0">
                <a:solidFill>
                  <a:srgbClr val="006699"/>
                </a:solidFill>
                <a:latin typeface="+mn-lt"/>
              </a:rPr>
              <a:t>Ependyma</a:t>
            </a:r>
            <a:endParaRPr lang="en-GB" sz="2000" b="1" i="0" dirty="0" smtClean="0">
              <a:solidFill>
                <a:srgbClr val="006699"/>
              </a:solidFill>
              <a:latin typeface="+mn-lt"/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Epithelial cells lining the ventricles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557" y="1145281"/>
            <a:ext cx="1798556" cy="1407971"/>
            <a:chOff x="343406" y="1030543"/>
            <a:chExt cx="1798556" cy="1407971"/>
          </a:xfrm>
        </p:grpSpPr>
        <p:grpSp>
          <p:nvGrpSpPr>
            <p:cNvPr id="10" name="Group 9"/>
            <p:cNvGrpSpPr/>
            <p:nvPr/>
          </p:nvGrpSpPr>
          <p:grpSpPr>
            <a:xfrm>
              <a:off x="343406" y="1393678"/>
              <a:ext cx="1142660" cy="1044836"/>
              <a:chOff x="343406" y="1393678"/>
              <a:chExt cx="1142660" cy="104483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3406" y="1969742"/>
                <a:ext cx="288735" cy="468772"/>
                <a:chOff x="5436096" y="2609933"/>
                <a:chExt cx="288032" cy="524872"/>
              </a:xfrm>
            </p:grpSpPr>
            <p:sp>
              <p:nvSpPr>
                <p:cNvPr id="3" name="Rounded Rectangle 2"/>
                <p:cNvSpPr/>
                <p:nvPr/>
              </p:nvSpPr>
              <p:spPr bwMode="auto">
                <a:xfrm>
                  <a:off x="5436096" y="2609933"/>
                  <a:ext cx="288032" cy="524872"/>
                </a:xfrm>
                <a:prstGeom prst="roundRect">
                  <a:avLst>
                    <a:gd name="adj" fmla="val 27019"/>
                  </a:avLst>
                </a:prstGeom>
                <a:solidFill>
                  <a:srgbClr val="F0B67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 bwMode="auto">
                <a:xfrm rot="18668104">
                  <a:off x="5576175" y="2920703"/>
                  <a:ext cx="116257" cy="136985"/>
                </a:xfrm>
                <a:prstGeom prst="ellipse">
                  <a:avLst/>
                </a:prstGeom>
                <a:solidFill>
                  <a:schemeClr val="tx1">
                    <a:lumMod val="50000"/>
                    <a:alpha val="9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 rot="19782111">
                <a:off x="702527" y="1881113"/>
                <a:ext cx="288735" cy="468772"/>
                <a:chOff x="5436096" y="2609933"/>
                <a:chExt cx="288032" cy="524872"/>
              </a:xfrm>
            </p:grpSpPr>
            <p:sp>
              <p:nvSpPr>
                <p:cNvPr id="57" name="Rounded Rectangle 56"/>
                <p:cNvSpPr/>
                <p:nvPr/>
              </p:nvSpPr>
              <p:spPr bwMode="auto">
                <a:xfrm>
                  <a:off x="5436096" y="2609933"/>
                  <a:ext cx="288032" cy="524872"/>
                </a:xfrm>
                <a:prstGeom prst="roundRect">
                  <a:avLst>
                    <a:gd name="adj" fmla="val 27019"/>
                  </a:avLst>
                </a:prstGeom>
                <a:solidFill>
                  <a:srgbClr val="F0B67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 rot="19577889">
                  <a:off x="5582514" y="2912319"/>
                  <a:ext cx="103578" cy="153753"/>
                </a:xfrm>
                <a:prstGeom prst="ellipse">
                  <a:avLst/>
                </a:prstGeom>
                <a:solidFill>
                  <a:schemeClr val="tx1">
                    <a:lumMod val="50000"/>
                    <a:alpha val="9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18210647">
                <a:off x="984487" y="1651166"/>
                <a:ext cx="288735" cy="468772"/>
                <a:chOff x="5436096" y="2609933"/>
                <a:chExt cx="288032" cy="524872"/>
              </a:xfrm>
            </p:grpSpPr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5436096" y="2609933"/>
                  <a:ext cx="288032" cy="524872"/>
                </a:xfrm>
                <a:prstGeom prst="roundRect">
                  <a:avLst>
                    <a:gd name="adj" fmla="val 27019"/>
                  </a:avLst>
                </a:prstGeom>
                <a:solidFill>
                  <a:srgbClr val="F0B67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 bwMode="auto">
                <a:xfrm rot="20009353">
                  <a:off x="5582515" y="2912318"/>
                  <a:ext cx="103578" cy="153753"/>
                </a:xfrm>
                <a:prstGeom prst="ellipse">
                  <a:avLst/>
                </a:prstGeom>
                <a:solidFill>
                  <a:schemeClr val="tx1">
                    <a:lumMod val="50000"/>
                    <a:alpha val="9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 rot="16200000">
                <a:off x="1107312" y="1303660"/>
                <a:ext cx="288735" cy="468772"/>
                <a:chOff x="5436096" y="2609933"/>
                <a:chExt cx="288032" cy="524872"/>
              </a:xfrm>
            </p:grpSpPr>
            <p:sp>
              <p:nvSpPr>
                <p:cNvPr id="67" name="Rounded Rectangle 66"/>
                <p:cNvSpPr/>
                <p:nvPr/>
              </p:nvSpPr>
              <p:spPr bwMode="auto">
                <a:xfrm>
                  <a:off x="5436096" y="2609933"/>
                  <a:ext cx="288032" cy="524872"/>
                </a:xfrm>
                <a:prstGeom prst="roundRect">
                  <a:avLst>
                    <a:gd name="adj" fmla="val 27019"/>
                  </a:avLst>
                </a:prstGeom>
                <a:solidFill>
                  <a:srgbClr val="F0B670">
                    <a:alpha val="78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 bwMode="auto">
                <a:xfrm rot="480000">
                  <a:off x="5504849" y="2899093"/>
                  <a:ext cx="103578" cy="153753"/>
                </a:xfrm>
                <a:prstGeom prst="ellipse">
                  <a:avLst/>
                </a:prstGeom>
                <a:solidFill>
                  <a:schemeClr val="tx1">
                    <a:lumMod val="50000"/>
                    <a:alpha val="94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 prstMaterial="flat">
                  <a:bevelT w="25400" h="50800"/>
                  <a:bevelB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901422" y="1030543"/>
              <a:ext cx="1240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EPENDYMA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3007" y="4397414"/>
            <a:ext cx="1240540" cy="1263834"/>
            <a:chOff x="658856" y="4282676"/>
            <a:chExt cx="1240540" cy="1263834"/>
          </a:xfrm>
        </p:grpSpPr>
        <p:grpSp>
          <p:nvGrpSpPr>
            <p:cNvPr id="2" name="Group 1"/>
            <p:cNvGrpSpPr/>
            <p:nvPr/>
          </p:nvGrpSpPr>
          <p:grpSpPr>
            <a:xfrm>
              <a:off x="696005" y="4282676"/>
              <a:ext cx="1203391" cy="1185402"/>
              <a:chOff x="1113558" y="4276360"/>
              <a:chExt cx="989425" cy="1066800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1113558" y="4276360"/>
                <a:ext cx="989425" cy="1066800"/>
              </a:xfrm>
              <a:custGeom>
                <a:avLst/>
                <a:gdLst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549857 w 2693158"/>
                  <a:gd name="connsiteY61" fmla="*/ 1360226 h 2370161"/>
                  <a:gd name="connsiteX62" fmla="*/ 2413379 w 2693158"/>
                  <a:gd name="connsiteY62" fmla="*/ 1291987 h 2370161"/>
                  <a:gd name="connsiteX63" fmla="*/ 2195015 w 2693158"/>
                  <a:gd name="connsiteY63" fmla="*/ 1237396 h 2370161"/>
                  <a:gd name="connsiteX64" fmla="*/ 2113128 w 2693158"/>
                  <a:gd name="connsiteY64" fmla="*/ 1182805 h 2370161"/>
                  <a:gd name="connsiteX65" fmla="*/ 1922060 w 2693158"/>
                  <a:gd name="connsiteY65" fmla="*/ 1210101 h 2370161"/>
                  <a:gd name="connsiteX66" fmla="*/ 1744639 w 2693158"/>
                  <a:gd name="connsiteY66" fmla="*/ 1196453 h 2370161"/>
                  <a:gd name="connsiteX67" fmla="*/ 1662752 w 2693158"/>
                  <a:gd name="connsiteY67" fmla="*/ 1059976 h 2370161"/>
                  <a:gd name="connsiteX68" fmla="*/ 1567218 w 2693158"/>
                  <a:gd name="connsiteY68" fmla="*/ 1100919 h 2370161"/>
                  <a:gd name="connsiteX69" fmla="*/ 1430740 w 2693158"/>
                  <a:gd name="connsiteY69" fmla="*/ 1141862 h 2370161"/>
                  <a:gd name="connsiteX70" fmla="*/ 1458036 w 2693158"/>
                  <a:gd name="connsiteY70" fmla="*/ 1442113 h 2370161"/>
                  <a:gd name="connsiteX71" fmla="*/ 1444388 w 2693158"/>
                  <a:gd name="connsiteY71" fmla="*/ 1728716 h 2370161"/>
                  <a:gd name="connsiteX72" fmla="*/ 1253319 w 2693158"/>
                  <a:gd name="connsiteY72" fmla="*/ 2028967 h 2370161"/>
                  <a:gd name="connsiteX73" fmla="*/ 1103194 w 2693158"/>
                  <a:gd name="connsiteY73" fmla="*/ 2110853 h 2370161"/>
                  <a:gd name="connsiteX74" fmla="*/ 1185081 w 2693158"/>
                  <a:gd name="connsiteY74" fmla="*/ 2015319 h 2370161"/>
                  <a:gd name="connsiteX75" fmla="*/ 1307910 w 2693158"/>
                  <a:gd name="connsiteY75" fmla="*/ 1906137 h 2370161"/>
                  <a:gd name="connsiteX76" fmla="*/ 1212376 w 2693158"/>
                  <a:gd name="connsiteY76" fmla="*/ 1865193 h 2370161"/>
                  <a:gd name="connsiteX77" fmla="*/ 1007660 w 2693158"/>
                  <a:gd name="connsiteY77" fmla="*/ 2056262 h 2370161"/>
                  <a:gd name="connsiteX78" fmla="*/ 994012 w 2693158"/>
                  <a:gd name="connsiteY78" fmla="*/ 2206387 h 2370161"/>
                  <a:gd name="connsiteX79" fmla="*/ 966716 w 2693158"/>
                  <a:gd name="connsiteY79" fmla="*/ 2370161 h 2370161"/>
                  <a:gd name="connsiteX80" fmla="*/ 939421 w 2693158"/>
                  <a:gd name="connsiteY80" fmla="*/ 2206387 h 2370161"/>
                  <a:gd name="connsiteX81" fmla="*/ 966716 w 2693158"/>
                  <a:gd name="connsiteY81" fmla="*/ 2015319 h 2370161"/>
                  <a:gd name="connsiteX82" fmla="*/ 1157785 w 2693158"/>
                  <a:gd name="connsiteY82" fmla="*/ 1837898 h 2370161"/>
                  <a:gd name="connsiteX83" fmla="*/ 1075899 w 2693158"/>
                  <a:gd name="connsiteY83" fmla="*/ 1837898 h 2370161"/>
                  <a:gd name="connsiteX84" fmla="*/ 871182 w 2693158"/>
                  <a:gd name="connsiteY84" fmla="*/ 1933432 h 2370161"/>
                  <a:gd name="connsiteX85" fmla="*/ 802943 w 2693158"/>
                  <a:gd name="connsiteY85" fmla="*/ 2042614 h 2370161"/>
                  <a:gd name="connsiteX86" fmla="*/ 775648 w 2693158"/>
                  <a:gd name="connsiteY86" fmla="*/ 1933432 h 2370161"/>
                  <a:gd name="connsiteX87" fmla="*/ 980364 w 2693158"/>
                  <a:gd name="connsiteY87" fmla="*/ 1824250 h 2370161"/>
                  <a:gd name="connsiteX88" fmla="*/ 1198728 w 2693158"/>
                  <a:gd name="connsiteY88" fmla="*/ 1769659 h 2370161"/>
                  <a:gd name="connsiteX89" fmla="*/ 1335206 w 2693158"/>
                  <a:gd name="connsiteY89" fmla="*/ 1824250 h 2370161"/>
                  <a:gd name="connsiteX90" fmla="*/ 1376149 w 2693158"/>
                  <a:gd name="connsiteY90" fmla="*/ 1715068 h 2370161"/>
                  <a:gd name="connsiteX91" fmla="*/ 1389797 w 2693158"/>
                  <a:gd name="connsiteY91" fmla="*/ 1592238 h 2370161"/>
                  <a:gd name="connsiteX92" fmla="*/ 1116842 w 2693158"/>
                  <a:gd name="connsiteY92" fmla="*/ 1510352 h 2370161"/>
                  <a:gd name="connsiteX93" fmla="*/ 966716 w 2693158"/>
                  <a:gd name="connsiteY93" fmla="*/ 1619534 h 2370161"/>
                  <a:gd name="connsiteX94" fmla="*/ 871182 w 2693158"/>
                  <a:gd name="connsiteY94" fmla="*/ 1605886 h 2370161"/>
                  <a:gd name="connsiteX95" fmla="*/ 1007660 w 2693158"/>
                  <a:gd name="connsiteY95" fmla="*/ 1537647 h 2370161"/>
                  <a:gd name="connsiteX96" fmla="*/ 1116842 w 2693158"/>
                  <a:gd name="connsiteY96" fmla="*/ 1442113 h 2370161"/>
                  <a:gd name="connsiteX97" fmla="*/ 1307910 w 2693158"/>
                  <a:gd name="connsiteY97" fmla="*/ 1510352 h 2370161"/>
                  <a:gd name="connsiteX98" fmla="*/ 1403445 w 2693158"/>
                  <a:gd name="connsiteY98" fmla="*/ 1510352 h 2370161"/>
                  <a:gd name="connsiteX99" fmla="*/ 1389797 w 2693158"/>
                  <a:gd name="connsiteY99" fmla="*/ 1414817 h 2370161"/>
                  <a:gd name="connsiteX100" fmla="*/ 1362501 w 2693158"/>
                  <a:gd name="connsiteY100" fmla="*/ 1182805 h 2370161"/>
                  <a:gd name="connsiteX101" fmla="*/ 1376149 w 2693158"/>
                  <a:gd name="connsiteY101" fmla="*/ 1059976 h 2370161"/>
                  <a:gd name="connsiteX102" fmla="*/ 1348854 w 2693158"/>
                  <a:gd name="connsiteY102" fmla="*/ 978089 h 2370161"/>
                  <a:gd name="connsiteX103" fmla="*/ 1253319 w 2693158"/>
                  <a:gd name="connsiteY103" fmla="*/ 937146 h 2370161"/>
                  <a:gd name="connsiteX104" fmla="*/ 1048603 w 2693158"/>
                  <a:gd name="connsiteY104" fmla="*/ 1114567 h 2370161"/>
                  <a:gd name="connsiteX105" fmla="*/ 775648 w 2693158"/>
                  <a:gd name="connsiteY105" fmla="*/ 1360226 h 2370161"/>
                  <a:gd name="connsiteX106" fmla="*/ 516340 w 2693158"/>
                  <a:gd name="connsiteY106" fmla="*/ 1414817 h 2370161"/>
                  <a:gd name="connsiteX107" fmla="*/ 489045 w 2693158"/>
                  <a:gd name="connsiteY107" fmla="*/ 1373874 h 2370161"/>
                  <a:gd name="connsiteX108" fmla="*/ 707409 w 2693158"/>
                  <a:gd name="connsiteY108" fmla="*/ 1319283 h 2370161"/>
                  <a:gd name="connsiteX109" fmla="*/ 912125 w 2693158"/>
                  <a:gd name="connsiteY109" fmla="*/ 1155510 h 2370161"/>
                  <a:gd name="connsiteX110" fmla="*/ 1075899 w 2693158"/>
                  <a:gd name="connsiteY110" fmla="*/ 1005384 h 2370161"/>
                  <a:gd name="connsiteX111" fmla="*/ 1171433 w 2693158"/>
                  <a:gd name="connsiteY111" fmla="*/ 909850 h 2370161"/>
                  <a:gd name="connsiteX112" fmla="*/ 1294263 w 2693158"/>
                  <a:gd name="connsiteY112" fmla="*/ 882555 h 2370161"/>
                  <a:gd name="connsiteX113" fmla="*/ 1307910 w 2693158"/>
                  <a:gd name="connsiteY113" fmla="*/ 773373 h 2370161"/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549857 w 2693158"/>
                  <a:gd name="connsiteY61" fmla="*/ 1574516 h 2370161"/>
                  <a:gd name="connsiteX62" fmla="*/ 2413379 w 2693158"/>
                  <a:gd name="connsiteY62" fmla="*/ 1291987 h 2370161"/>
                  <a:gd name="connsiteX63" fmla="*/ 2195015 w 2693158"/>
                  <a:gd name="connsiteY63" fmla="*/ 1237396 h 2370161"/>
                  <a:gd name="connsiteX64" fmla="*/ 2113128 w 2693158"/>
                  <a:gd name="connsiteY64" fmla="*/ 1182805 h 2370161"/>
                  <a:gd name="connsiteX65" fmla="*/ 1922060 w 2693158"/>
                  <a:gd name="connsiteY65" fmla="*/ 1210101 h 2370161"/>
                  <a:gd name="connsiteX66" fmla="*/ 1744639 w 2693158"/>
                  <a:gd name="connsiteY66" fmla="*/ 1196453 h 2370161"/>
                  <a:gd name="connsiteX67" fmla="*/ 1662752 w 2693158"/>
                  <a:gd name="connsiteY67" fmla="*/ 1059976 h 2370161"/>
                  <a:gd name="connsiteX68" fmla="*/ 1567218 w 2693158"/>
                  <a:gd name="connsiteY68" fmla="*/ 1100919 h 2370161"/>
                  <a:gd name="connsiteX69" fmla="*/ 1430740 w 2693158"/>
                  <a:gd name="connsiteY69" fmla="*/ 1141862 h 2370161"/>
                  <a:gd name="connsiteX70" fmla="*/ 1458036 w 2693158"/>
                  <a:gd name="connsiteY70" fmla="*/ 1442113 h 2370161"/>
                  <a:gd name="connsiteX71" fmla="*/ 1444388 w 2693158"/>
                  <a:gd name="connsiteY71" fmla="*/ 1728716 h 2370161"/>
                  <a:gd name="connsiteX72" fmla="*/ 1253319 w 2693158"/>
                  <a:gd name="connsiteY72" fmla="*/ 2028967 h 2370161"/>
                  <a:gd name="connsiteX73" fmla="*/ 1103194 w 2693158"/>
                  <a:gd name="connsiteY73" fmla="*/ 2110853 h 2370161"/>
                  <a:gd name="connsiteX74" fmla="*/ 1185081 w 2693158"/>
                  <a:gd name="connsiteY74" fmla="*/ 2015319 h 2370161"/>
                  <a:gd name="connsiteX75" fmla="*/ 1307910 w 2693158"/>
                  <a:gd name="connsiteY75" fmla="*/ 1906137 h 2370161"/>
                  <a:gd name="connsiteX76" fmla="*/ 1212376 w 2693158"/>
                  <a:gd name="connsiteY76" fmla="*/ 1865193 h 2370161"/>
                  <a:gd name="connsiteX77" fmla="*/ 1007660 w 2693158"/>
                  <a:gd name="connsiteY77" fmla="*/ 2056262 h 2370161"/>
                  <a:gd name="connsiteX78" fmla="*/ 994012 w 2693158"/>
                  <a:gd name="connsiteY78" fmla="*/ 2206387 h 2370161"/>
                  <a:gd name="connsiteX79" fmla="*/ 966716 w 2693158"/>
                  <a:gd name="connsiteY79" fmla="*/ 2370161 h 2370161"/>
                  <a:gd name="connsiteX80" fmla="*/ 939421 w 2693158"/>
                  <a:gd name="connsiteY80" fmla="*/ 2206387 h 2370161"/>
                  <a:gd name="connsiteX81" fmla="*/ 966716 w 2693158"/>
                  <a:gd name="connsiteY81" fmla="*/ 2015319 h 2370161"/>
                  <a:gd name="connsiteX82" fmla="*/ 1157785 w 2693158"/>
                  <a:gd name="connsiteY82" fmla="*/ 1837898 h 2370161"/>
                  <a:gd name="connsiteX83" fmla="*/ 1075899 w 2693158"/>
                  <a:gd name="connsiteY83" fmla="*/ 1837898 h 2370161"/>
                  <a:gd name="connsiteX84" fmla="*/ 871182 w 2693158"/>
                  <a:gd name="connsiteY84" fmla="*/ 1933432 h 2370161"/>
                  <a:gd name="connsiteX85" fmla="*/ 802943 w 2693158"/>
                  <a:gd name="connsiteY85" fmla="*/ 2042614 h 2370161"/>
                  <a:gd name="connsiteX86" fmla="*/ 775648 w 2693158"/>
                  <a:gd name="connsiteY86" fmla="*/ 1933432 h 2370161"/>
                  <a:gd name="connsiteX87" fmla="*/ 980364 w 2693158"/>
                  <a:gd name="connsiteY87" fmla="*/ 1824250 h 2370161"/>
                  <a:gd name="connsiteX88" fmla="*/ 1198728 w 2693158"/>
                  <a:gd name="connsiteY88" fmla="*/ 1769659 h 2370161"/>
                  <a:gd name="connsiteX89" fmla="*/ 1335206 w 2693158"/>
                  <a:gd name="connsiteY89" fmla="*/ 1824250 h 2370161"/>
                  <a:gd name="connsiteX90" fmla="*/ 1376149 w 2693158"/>
                  <a:gd name="connsiteY90" fmla="*/ 1715068 h 2370161"/>
                  <a:gd name="connsiteX91" fmla="*/ 1389797 w 2693158"/>
                  <a:gd name="connsiteY91" fmla="*/ 1592238 h 2370161"/>
                  <a:gd name="connsiteX92" fmla="*/ 1116842 w 2693158"/>
                  <a:gd name="connsiteY92" fmla="*/ 1510352 h 2370161"/>
                  <a:gd name="connsiteX93" fmla="*/ 966716 w 2693158"/>
                  <a:gd name="connsiteY93" fmla="*/ 1619534 h 2370161"/>
                  <a:gd name="connsiteX94" fmla="*/ 871182 w 2693158"/>
                  <a:gd name="connsiteY94" fmla="*/ 1605886 h 2370161"/>
                  <a:gd name="connsiteX95" fmla="*/ 1007660 w 2693158"/>
                  <a:gd name="connsiteY95" fmla="*/ 1537647 h 2370161"/>
                  <a:gd name="connsiteX96" fmla="*/ 1116842 w 2693158"/>
                  <a:gd name="connsiteY96" fmla="*/ 1442113 h 2370161"/>
                  <a:gd name="connsiteX97" fmla="*/ 1307910 w 2693158"/>
                  <a:gd name="connsiteY97" fmla="*/ 1510352 h 2370161"/>
                  <a:gd name="connsiteX98" fmla="*/ 1403445 w 2693158"/>
                  <a:gd name="connsiteY98" fmla="*/ 1510352 h 2370161"/>
                  <a:gd name="connsiteX99" fmla="*/ 1389797 w 2693158"/>
                  <a:gd name="connsiteY99" fmla="*/ 1414817 h 2370161"/>
                  <a:gd name="connsiteX100" fmla="*/ 1362501 w 2693158"/>
                  <a:gd name="connsiteY100" fmla="*/ 1182805 h 2370161"/>
                  <a:gd name="connsiteX101" fmla="*/ 1376149 w 2693158"/>
                  <a:gd name="connsiteY101" fmla="*/ 1059976 h 2370161"/>
                  <a:gd name="connsiteX102" fmla="*/ 1348854 w 2693158"/>
                  <a:gd name="connsiteY102" fmla="*/ 978089 h 2370161"/>
                  <a:gd name="connsiteX103" fmla="*/ 1253319 w 2693158"/>
                  <a:gd name="connsiteY103" fmla="*/ 937146 h 2370161"/>
                  <a:gd name="connsiteX104" fmla="*/ 1048603 w 2693158"/>
                  <a:gd name="connsiteY104" fmla="*/ 1114567 h 2370161"/>
                  <a:gd name="connsiteX105" fmla="*/ 775648 w 2693158"/>
                  <a:gd name="connsiteY105" fmla="*/ 1360226 h 2370161"/>
                  <a:gd name="connsiteX106" fmla="*/ 516340 w 2693158"/>
                  <a:gd name="connsiteY106" fmla="*/ 1414817 h 2370161"/>
                  <a:gd name="connsiteX107" fmla="*/ 489045 w 2693158"/>
                  <a:gd name="connsiteY107" fmla="*/ 1373874 h 2370161"/>
                  <a:gd name="connsiteX108" fmla="*/ 707409 w 2693158"/>
                  <a:gd name="connsiteY108" fmla="*/ 1319283 h 2370161"/>
                  <a:gd name="connsiteX109" fmla="*/ 912125 w 2693158"/>
                  <a:gd name="connsiteY109" fmla="*/ 1155510 h 2370161"/>
                  <a:gd name="connsiteX110" fmla="*/ 1075899 w 2693158"/>
                  <a:gd name="connsiteY110" fmla="*/ 1005384 h 2370161"/>
                  <a:gd name="connsiteX111" fmla="*/ 1171433 w 2693158"/>
                  <a:gd name="connsiteY111" fmla="*/ 909850 h 2370161"/>
                  <a:gd name="connsiteX112" fmla="*/ 1294263 w 2693158"/>
                  <a:gd name="connsiteY112" fmla="*/ 882555 h 2370161"/>
                  <a:gd name="connsiteX113" fmla="*/ 1307910 w 2693158"/>
                  <a:gd name="connsiteY113" fmla="*/ 773373 h 2370161"/>
                  <a:gd name="connsiteX0" fmla="*/ 1307910 w 2693158"/>
                  <a:gd name="connsiteY0" fmla="*/ 773373 h 2370161"/>
                  <a:gd name="connsiteX1" fmla="*/ 1007660 w 2693158"/>
                  <a:gd name="connsiteY1" fmla="*/ 623247 h 2370161"/>
                  <a:gd name="connsiteX2" fmla="*/ 693761 w 2693158"/>
                  <a:gd name="connsiteY2" fmla="*/ 568656 h 2370161"/>
                  <a:gd name="connsiteX3" fmla="*/ 379863 w 2693158"/>
                  <a:gd name="connsiteY3" fmla="*/ 568656 h 2370161"/>
                  <a:gd name="connsiteX4" fmla="*/ 38669 w 2693158"/>
                  <a:gd name="connsiteY4" fmla="*/ 691486 h 2370161"/>
                  <a:gd name="connsiteX5" fmla="*/ 147851 w 2693158"/>
                  <a:gd name="connsiteY5" fmla="*/ 582304 h 2370161"/>
                  <a:gd name="connsiteX6" fmla="*/ 461749 w 2693158"/>
                  <a:gd name="connsiteY6" fmla="*/ 500417 h 2370161"/>
                  <a:gd name="connsiteX7" fmla="*/ 898478 w 2693158"/>
                  <a:gd name="connsiteY7" fmla="*/ 500417 h 2370161"/>
                  <a:gd name="connsiteX8" fmla="*/ 1171433 w 2693158"/>
                  <a:gd name="connsiteY8" fmla="*/ 609599 h 2370161"/>
                  <a:gd name="connsiteX9" fmla="*/ 1362501 w 2693158"/>
                  <a:gd name="connsiteY9" fmla="*/ 718782 h 2370161"/>
                  <a:gd name="connsiteX10" fmla="*/ 1389797 w 2693158"/>
                  <a:gd name="connsiteY10" fmla="*/ 718782 h 2370161"/>
                  <a:gd name="connsiteX11" fmla="*/ 1458036 w 2693158"/>
                  <a:gd name="connsiteY11" fmla="*/ 705134 h 2370161"/>
                  <a:gd name="connsiteX12" fmla="*/ 1471684 w 2693158"/>
                  <a:gd name="connsiteY12" fmla="*/ 445826 h 2370161"/>
                  <a:gd name="connsiteX13" fmla="*/ 1471684 w 2693158"/>
                  <a:gd name="connsiteY13" fmla="*/ 445826 h 2370161"/>
                  <a:gd name="connsiteX14" fmla="*/ 1321558 w 2693158"/>
                  <a:gd name="connsiteY14" fmla="*/ 186519 h 2370161"/>
                  <a:gd name="connsiteX15" fmla="*/ 1103194 w 2693158"/>
                  <a:gd name="connsiteY15" fmla="*/ 145576 h 2370161"/>
                  <a:gd name="connsiteX16" fmla="*/ 1089546 w 2693158"/>
                  <a:gd name="connsiteY16" fmla="*/ 104632 h 2370161"/>
                  <a:gd name="connsiteX17" fmla="*/ 1280615 w 2693158"/>
                  <a:gd name="connsiteY17" fmla="*/ 118280 h 2370161"/>
                  <a:gd name="connsiteX18" fmla="*/ 1458036 w 2693158"/>
                  <a:gd name="connsiteY18" fmla="*/ 227462 h 2370161"/>
                  <a:gd name="connsiteX19" fmla="*/ 1539922 w 2693158"/>
                  <a:gd name="connsiteY19" fmla="*/ 459474 h 2370161"/>
                  <a:gd name="connsiteX20" fmla="*/ 1567218 w 2693158"/>
                  <a:gd name="connsiteY20" fmla="*/ 568656 h 2370161"/>
                  <a:gd name="connsiteX21" fmla="*/ 1676400 w 2693158"/>
                  <a:gd name="connsiteY21" fmla="*/ 241110 h 2370161"/>
                  <a:gd name="connsiteX22" fmla="*/ 1922060 w 2693158"/>
                  <a:gd name="connsiteY22" fmla="*/ 50041 h 2370161"/>
                  <a:gd name="connsiteX23" fmla="*/ 2208663 w 2693158"/>
                  <a:gd name="connsiteY23" fmla="*/ 9098 h 2370161"/>
                  <a:gd name="connsiteX24" fmla="*/ 2481618 w 2693158"/>
                  <a:gd name="connsiteY24" fmla="*/ 9098 h 2370161"/>
                  <a:gd name="connsiteX25" fmla="*/ 2454322 w 2693158"/>
                  <a:gd name="connsiteY25" fmla="*/ 63689 h 2370161"/>
                  <a:gd name="connsiteX26" fmla="*/ 2358788 w 2693158"/>
                  <a:gd name="connsiteY26" fmla="*/ 50041 h 2370161"/>
                  <a:gd name="connsiteX27" fmla="*/ 2195015 w 2693158"/>
                  <a:gd name="connsiteY27" fmla="*/ 50041 h 2370161"/>
                  <a:gd name="connsiteX28" fmla="*/ 2317845 w 2693158"/>
                  <a:gd name="connsiteY28" fmla="*/ 131928 h 2370161"/>
                  <a:gd name="connsiteX29" fmla="*/ 2645391 w 2693158"/>
                  <a:gd name="connsiteY29" fmla="*/ 145576 h 2370161"/>
                  <a:gd name="connsiteX30" fmla="*/ 2604448 w 2693158"/>
                  <a:gd name="connsiteY30" fmla="*/ 200167 h 2370161"/>
                  <a:gd name="connsiteX31" fmla="*/ 2358788 w 2693158"/>
                  <a:gd name="connsiteY31" fmla="*/ 200167 h 2370161"/>
                  <a:gd name="connsiteX32" fmla="*/ 2181367 w 2693158"/>
                  <a:gd name="connsiteY32" fmla="*/ 104632 h 2370161"/>
                  <a:gd name="connsiteX33" fmla="*/ 2058537 w 2693158"/>
                  <a:gd name="connsiteY33" fmla="*/ 63689 h 2370161"/>
                  <a:gd name="connsiteX34" fmla="*/ 1771934 w 2693158"/>
                  <a:gd name="connsiteY34" fmla="*/ 241110 h 2370161"/>
                  <a:gd name="connsiteX35" fmla="*/ 1649104 w 2693158"/>
                  <a:gd name="connsiteY35" fmla="*/ 500417 h 2370161"/>
                  <a:gd name="connsiteX36" fmla="*/ 1608161 w 2693158"/>
                  <a:gd name="connsiteY36" fmla="*/ 718782 h 2370161"/>
                  <a:gd name="connsiteX37" fmla="*/ 1690048 w 2693158"/>
                  <a:gd name="connsiteY37" fmla="*/ 746077 h 2370161"/>
                  <a:gd name="connsiteX38" fmla="*/ 1744639 w 2693158"/>
                  <a:gd name="connsiteY38" fmla="*/ 787020 h 2370161"/>
                  <a:gd name="connsiteX39" fmla="*/ 1894764 w 2693158"/>
                  <a:gd name="connsiteY39" fmla="*/ 787020 h 2370161"/>
                  <a:gd name="connsiteX40" fmla="*/ 2113128 w 2693158"/>
                  <a:gd name="connsiteY40" fmla="*/ 609599 h 2370161"/>
                  <a:gd name="connsiteX41" fmla="*/ 2358788 w 2693158"/>
                  <a:gd name="connsiteY41" fmla="*/ 473122 h 2370161"/>
                  <a:gd name="connsiteX42" fmla="*/ 2427027 w 2693158"/>
                  <a:gd name="connsiteY42" fmla="*/ 322996 h 2370161"/>
                  <a:gd name="connsiteX43" fmla="*/ 2454322 w 2693158"/>
                  <a:gd name="connsiteY43" fmla="*/ 363940 h 2370161"/>
                  <a:gd name="connsiteX44" fmla="*/ 2386084 w 2693158"/>
                  <a:gd name="connsiteY44" fmla="*/ 527713 h 2370161"/>
                  <a:gd name="connsiteX45" fmla="*/ 2249606 w 2693158"/>
                  <a:gd name="connsiteY45" fmla="*/ 595952 h 2370161"/>
                  <a:gd name="connsiteX46" fmla="*/ 2003946 w 2693158"/>
                  <a:gd name="connsiteY46" fmla="*/ 787020 h 2370161"/>
                  <a:gd name="connsiteX47" fmla="*/ 1922060 w 2693158"/>
                  <a:gd name="connsiteY47" fmla="*/ 841611 h 2370161"/>
                  <a:gd name="connsiteX48" fmla="*/ 1771934 w 2693158"/>
                  <a:gd name="connsiteY48" fmla="*/ 855259 h 2370161"/>
                  <a:gd name="connsiteX49" fmla="*/ 1744639 w 2693158"/>
                  <a:gd name="connsiteY49" fmla="*/ 978089 h 2370161"/>
                  <a:gd name="connsiteX50" fmla="*/ 1703696 w 2693158"/>
                  <a:gd name="connsiteY50" fmla="*/ 1046328 h 2370161"/>
                  <a:gd name="connsiteX51" fmla="*/ 1812878 w 2693158"/>
                  <a:gd name="connsiteY51" fmla="*/ 1141862 h 2370161"/>
                  <a:gd name="connsiteX52" fmla="*/ 2017594 w 2693158"/>
                  <a:gd name="connsiteY52" fmla="*/ 1141862 h 2370161"/>
                  <a:gd name="connsiteX53" fmla="*/ 2317845 w 2693158"/>
                  <a:gd name="connsiteY53" fmla="*/ 1046328 h 2370161"/>
                  <a:gd name="connsiteX54" fmla="*/ 2508913 w 2693158"/>
                  <a:gd name="connsiteY54" fmla="*/ 800668 h 2370161"/>
                  <a:gd name="connsiteX55" fmla="*/ 2536209 w 2693158"/>
                  <a:gd name="connsiteY55" fmla="*/ 759725 h 2370161"/>
                  <a:gd name="connsiteX56" fmla="*/ 2508913 w 2693158"/>
                  <a:gd name="connsiteY56" fmla="*/ 950793 h 2370161"/>
                  <a:gd name="connsiteX57" fmla="*/ 2331493 w 2693158"/>
                  <a:gd name="connsiteY57" fmla="*/ 1114567 h 2370161"/>
                  <a:gd name="connsiteX58" fmla="*/ 2181367 w 2693158"/>
                  <a:gd name="connsiteY58" fmla="*/ 1182805 h 2370161"/>
                  <a:gd name="connsiteX59" fmla="*/ 2386084 w 2693158"/>
                  <a:gd name="connsiteY59" fmla="*/ 1237396 h 2370161"/>
                  <a:gd name="connsiteX60" fmla="*/ 2618096 w 2693158"/>
                  <a:gd name="connsiteY60" fmla="*/ 1319283 h 2370161"/>
                  <a:gd name="connsiteX61" fmla="*/ 2631743 w 2693158"/>
                  <a:gd name="connsiteY61" fmla="*/ 1319283 h 2370161"/>
                  <a:gd name="connsiteX62" fmla="*/ 2549857 w 2693158"/>
                  <a:gd name="connsiteY62" fmla="*/ 1574516 h 2370161"/>
                  <a:gd name="connsiteX63" fmla="*/ 2413379 w 2693158"/>
                  <a:gd name="connsiteY63" fmla="*/ 1291987 h 2370161"/>
                  <a:gd name="connsiteX64" fmla="*/ 2195015 w 2693158"/>
                  <a:gd name="connsiteY64" fmla="*/ 1237396 h 2370161"/>
                  <a:gd name="connsiteX65" fmla="*/ 2113128 w 2693158"/>
                  <a:gd name="connsiteY65" fmla="*/ 1182805 h 2370161"/>
                  <a:gd name="connsiteX66" fmla="*/ 1922060 w 2693158"/>
                  <a:gd name="connsiteY66" fmla="*/ 1210101 h 2370161"/>
                  <a:gd name="connsiteX67" fmla="*/ 1744639 w 2693158"/>
                  <a:gd name="connsiteY67" fmla="*/ 1196453 h 2370161"/>
                  <a:gd name="connsiteX68" fmla="*/ 1662752 w 2693158"/>
                  <a:gd name="connsiteY68" fmla="*/ 1059976 h 2370161"/>
                  <a:gd name="connsiteX69" fmla="*/ 1567218 w 2693158"/>
                  <a:gd name="connsiteY69" fmla="*/ 1100919 h 2370161"/>
                  <a:gd name="connsiteX70" fmla="*/ 1430740 w 2693158"/>
                  <a:gd name="connsiteY70" fmla="*/ 1141862 h 2370161"/>
                  <a:gd name="connsiteX71" fmla="*/ 1458036 w 2693158"/>
                  <a:gd name="connsiteY71" fmla="*/ 1442113 h 2370161"/>
                  <a:gd name="connsiteX72" fmla="*/ 1444388 w 2693158"/>
                  <a:gd name="connsiteY72" fmla="*/ 1728716 h 2370161"/>
                  <a:gd name="connsiteX73" fmla="*/ 1253319 w 2693158"/>
                  <a:gd name="connsiteY73" fmla="*/ 2028967 h 2370161"/>
                  <a:gd name="connsiteX74" fmla="*/ 1103194 w 2693158"/>
                  <a:gd name="connsiteY74" fmla="*/ 2110853 h 2370161"/>
                  <a:gd name="connsiteX75" fmla="*/ 1185081 w 2693158"/>
                  <a:gd name="connsiteY75" fmla="*/ 2015319 h 2370161"/>
                  <a:gd name="connsiteX76" fmla="*/ 1307910 w 2693158"/>
                  <a:gd name="connsiteY76" fmla="*/ 1906137 h 2370161"/>
                  <a:gd name="connsiteX77" fmla="*/ 1212376 w 2693158"/>
                  <a:gd name="connsiteY77" fmla="*/ 1865193 h 2370161"/>
                  <a:gd name="connsiteX78" fmla="*/ 1007660 w 2693158"/>
                  <a:gd name="connsiteY78" fmla="*/ 2056262 h 2370161"/>
                  <a:gd name="connsiteX79" fmla="*/ 994012 w 2693158"/>
                  <a:gd name="connsiteY79" fmla="*/ 2206387 h 2370161"/>
                  <a:gd name="connsiteX80" fmla="*/ 966716 w 2693158"/>
                  <a:gd name="connsiteY80" fmla="*/ 2370161 h 2370161"/>
                  <a:gd name="connsiteX81" fmla="*/ 939421 w 2693158"/>
                  <a:gd name="connsiteY81" fmla="*/ 2206387 h 2370161"/>
                  <a:gd name="connsiteX82" fmla="*/ 966716 w 2693158"/>
                  <a:gd name="connsiteY82" fmla="*/ 2015319 h 2370161"/>
                  <a:gd name="connsiteX83" fmla="*/ 1157785 w 2693158"/>
                  <a:gd name="connsiteY83" fmla="*/ 1837898 h 2370161"/>
                  <a:gd name="connsiteX84" fmla="*/ 1075899 w 2693158"/>
                  <a:gd name="connsiteY84" fmla="*/ 1837898 h 2370161"/>
                  <a:gd name="connsiteX85" fmla="*/ 871182 w 2693158"/>
                  <a:gd name="connsiteY85" fmla="*/ 1933432 h 2370161"/>
                  <a:gd name="connsiteX86" fmla="*/ 802943 w 2693158"/>
                  <a:gd name="connsiteY86" fmla="*/ 2042614 h 2370161"/>
                  <a:gd name="connsiteX87" fmla="*/ 775648 w 2693158"/>
                  <a:gd name="connsiteY87" fmla="*/ 1933432 h 2370161"/>
                  <a:gd name="connsiteX88" fmla="*/ 980364 w 2693158"/>
                  <a:gd name="connsiteY88" fmla="*/ 1824250 h 2370161"/>
                  <a:gd name="connsiteX89" fmla="*/ 1198728 w 2693158"/>
                  <a:gd name="connsiteY89" fmla="*/ 1769659 h 2370161"/>
                  <a:gd name="connsiteX90" fmla="*/ 1335206 w 2693158"/>
                  <a:gd name="connsiteY90" fmla="*/ 1824250 h 2370161"/>
                  <a:gd name="connsiteX91" fmla="*/ 1376149 w 2693158"/>
                  <a:gd name="connsiteY91" fmla="*/ 1715068 h 2370161"/>
                  <a:gd name="connsiteX92" fmla="*/ 1389797 w 2693158"/>
                  <a:gd name="connsiteY92" fmla="*/ 1592238 h 2370161"/>
                  <a:gd name="connsiteX93" fmla="*/ 1116842 w 2693158"/>
                  <a:gd name="connsiteY93" fmla="*/ 1510352 h 2370161"/>
                  <a:gd name="connsiteX94" fmla="*/ 966716 w 2693158"/>
                  <a:gd name="connsiteY94" fmla="*/ 1619534 h 2370161"/>
                  <a:gd name="connsiteX95" fmla="*/ 871182 w 2693158"/>
                  <a:gd name="connsiteY95" fmla="*/ 1605886 h 2370161"/>
                  <a:gd name="connsiteX96" fmla="*/ 1007660 w 2693158"/>
                  <a:gd name="connsiteY96" fmla="*/ 1537647 h 2370161"/>
                  <a:gd name="connsiteX97" fmla="*/ 1116842 w 2693158"/>
                  <a:gd name="connsiteY97" fmla="*/ 1442113 h 2370161"/>
                  <a:gd name="connsiteX98" fmla="*/ 1307910 w 2693158"/>
                  <a:gd name="connsiteY98" fmla="*/ 1510352 h 2370161"/>
                  <a:gd name="connsiteX99" fmla="*/ 1403445 w 2693158"/>
                  <a:gd name="connsiteY99" fmla="*/ 1510352 h 2370161"/>
                  <a:gd name="connsiteX100" fmla="*/ 1389797 w 2693158"/>
                  <a:gd name="connsiteY100" fmla="*/ 1414817 h 2370161"/>
                  <a:gd name="connsiteX101" fmla="*/ 1362501 w 2693158"/>
                  <a:gd name="connsiteY101" fmla="*/ 1182805 h 2370161"/>
                  <a:gd name="connsiteX102" fmla="*/ 1376149 w 2693158"/>
                  <a:gd name="connsiteY102" fmla="*/ 1059976 h 2370161"/>
                  <a:gd name="connsiteX103" fmla="*/ 1348854 w 2693158"/>
                  <a:gd name="connsiteY103" fmla="*/ 978089 h 2370161"/>
                  <a:gd name="connsiteX104" fmla="*/ 1253319 w 2693158"/>
                  <a:gd name="connsiteY104" fmla="*/ 937146 h 2370161"/>
                  <a:gd name="connsiteX105" fmla="*/ 1048603 w 2693158"/>
                  <a:gd name="connsiteY105" fmla="*/ 1114567 h 2370161"/>
                  <a:gd name="connsiteX106" fmla="*/ 775648 w 2693158"/>
                  <a:gd name="connsiteY106" fmla="*/ 1360226 h 2370161"/>
                  <a:gd name="connsiteX107" fmla="*/ 516340 w 2693158"/>
                  <a:gd name="connsiteY107" fmla="*/ 1414817 h 2370161"/>
                  <a:gd name="connsiteX108" fmla="*/ 489045 w 2693158"/>
                  <a:gd name="connsiteY108" fmla="*/ 1373874 h 2370161"/>
                  <a:gd name="connsiteX109" fmla="*/ 707409 w 2693158"/>
                  <a:gd name="connsiteY109" fmla="*/ 1319283 h 2370161"/>
                  <a:gd name="connsiteX110" fmla="*/ 912125 w 2693158"/>
                  <a:gd name="connsiteY110" fmla="*/ 1155510 h 2370161"/>
                  <a:gd name="connsiteX111" fmla="*/ 1075899 w 2693158"/>
                  <a:gd name="connsiteY111" fmla="*/ 1005384 h 2370161"/>
                  <a:gd name="connsiteX112" fmla="*/ 1171433 w 2693158"/>
                  <a:gd name="connsiteY112" fmla="*/ 909850 h 2370161"/>
                  <a:gd name="connsiteX113" fmla="*/ 1294263 w 2693158"/>
                  <a:gd name="connsiteY113" fmla="*/ 882555 h 2370161"/>
                  <a:gd name="connsiteX114" fmla="*/ 1307910 w 2693158"/>
                  <a:gd name="connsiteY114" fmla="*/ 773373 h 2370161"/>
                  <a:gd name="connsiteX0" fmla="*/ 1307910 w 2696415"/>
                  <a:gd name="connsiteY0" fmla="*/ 773373 h 2370161"/>
                  <a:gd name="connsiteX1" fmla="*/ 1007660 w 2696415"/>
                  <a:gd name="connsiteY1" fmla="*/ 623247 h 2370161"/>
                  <a:gd name="connsiteX2" fmla="*/ 693761 w 2696415"/>
                  <a:gd name="connsiteY2" fmla="*/ 568656 h 2370161"/>
                  <a:gd name="connsiteX3" fmla="*/ 379863 w 2696415"/>
                  <a:gd name="connsiteY3" fmla="*/ 568656 h 2370161"/>
                  <a:gd name="connsiteX4" fmla="*/ 38669 w 2696415"/>
                  <a:gd name="connsiteY4" fmla="*/ 691486 h 2370161"/>
                  <a:gd name="connsiteX5" fmla="*/ 147851 w 2696415"/>
                  <a:gd name="connsiteY5" fmla="*/ 582304 h 2370161"/>
                  <a:gd name="connsiteX6" fmla="*/ 461749 w 2696415"/>
                  <a:gd name="connsiteY6" fmla="*/ 500417 h 2370161"/>
                  <a:gd name="connsiteX7" fmla="*/ 898478 w 2696415"/>
                  <a:gd name="connsiteY7" fmla="*/ 500417 h 2370161"/>
                  <a:gd name="connsiteX8" fmla="*/ 1171433 w 2696415"/>
                  <a:gd name="connsiteY8" fmla="*/ 609599 h 2370161"/>
                  <a:gd name="connsiteX9" fmla="*/ 1362501 w 2696415"/>
                  <a:gd name="connsiteY9" fmla="*/ 718782 h 2370161"/>
                  <a:gd name="connsiteX10" fmla="*/ 1389797 w 2696415"/>
                  <a:gd name="connsiteY10" fmla="*/ 718782 h 2370161"/>
                  <a:gd name="connsiteX11" fmla="*/ 1458036 w 2696415"/>
                  <a:gd name="connsiteY11" fmla="*/ 705134 h 2370161"/>
                  <a:gd name="connsiteX12" fmla="*/ 1471684 w 2696415"/>
                  <a:gd name="connsiteY12" fmla="*/ 445826 h 2370161"/>
                  <a:gd name="connsiteX13" fmla="*/ 1471684 w 2696415"/>
                  <a:gd name="connsiteY13" fmla="*/ 445826 h 2370161"/>
                  <a:gd name="connsiteX14" fmla="*/ 1321558 w 2696415"/>
                  <a:gd name="connsiteY14" fmla="*/ 186519 h 2370161"/>
                  <a:gd name="connsiteX15" fmla="*/ 1103194 w 2696415"/>
                  <a:gd name="connsiteY15" fmla="*/ 145576 h 2370161"/>
                  <a:gd name="connsiteX16" fmla="*/ 1089546 w 2696415"/>
                  <a:gd name="connsiteY16" fmla="*/ 104632 h 2370161"/>
                  <a:gd name="connsiteX17" fmla="*/ 1280615 w 2696415"/>
                  <a:gd name="connsiteY17" fmla="*/ 118280 h 2370161"/>
                  <a:gd name="connsiteX18" fmla="*/ 1458036 w 2696415"/>
                  <a:gd name="connsiteY18" fmla="*/ 227462 h 2370161"/>
                  <a:gd name="connsiteX19" fmla="*/ 1539922 w 2696415"/>
                  <a:gd name="connsiteY19" fmla="*/ 459474 h 2370161"/>
                  <a:gd name="connsiteX20" fmla="*/ 1567218 w 2696415"/>
                  <a:gd name="connsiteY20" fmla="*/ 568656 h 2370161"/>
                  <a:gd name="connsiteX21" fmla="*/ 1676400 w 2696415"/>
                  <a:gd name="connsiteY21" fmla="*/ 241110 h 2370161"/>
                  <a:gd name="connsiteX22" fmla="*/ 1922060 w 2696415"/>
                  <a:gd name="connsiteY22" fmla="*/ 50041 h 2370161"/>
                  <a:gd name="connsiteX23" fmla="*/ 2208663 w 2696415"/>
                  <a:gd name="connsiteY23" fmla="*/ 9098 h 2370161"/>
                  <a:gd name="connsiteX24" fmla="*/ 2481618 w 2696415"/>
                  <a:gd name="connsiteY24" fmla="*/ 9098 h 2370161"/>
                  <a:gd name="connsiteX25" fmla="*/ 2454322 w 2696415"/>
                  <a:gd name="connsiteY25" fmla="*/ 63689 h 2370161"/>
                  <a:gd name="connsiteX26" fmla="*/ 2358788 w 2696415"/>
                  <a:gd name="connsiteY26" fmla="*/ 50041 h 2370161"/>
                  <a:gd name="connsiteX27" fmla="*/ 2195015 w 2696415"/>
                  <a:gd name="connsiteY27" fmla="*/ 50041 h 2370161"/>
                  <a:gd name="connsiteX28" fmla="*/ 2317845 w 2696415"/>
                  <a:gd name="connsiteY28" fmla="*/ 131928 h 2370161"/>
                  <a:gd name="connsiteX29" fmla="*/ 2645391 w 2696415"/>
                  <a:gd name="connsiteY29" fmla="*/ 145576 h 2370161"/>
                  <a:gd name="connsiteX30" fmla="*/ 2604448 w 2696415"/>
                  <a:gd name="connsiteY30" fmla="*/ 200167 h 2370161"/>
                  <a:gd name="connsiteX31" fmla="*/ 2358788 w 2696415"/>
                  <a:gd name="connsiteY31" fmla="*/ 200167 h 2370161"/>
                  <a:gd name="connsiteX32" fmla="*/ 2181367 w 2696415"/>
                  <a:gd name="connsiteY32" fmla="*/ 104632 h 2370161"/>
                  <a:gd name="connsiteX33" fmla="*/ 2058537 w 2696415"/>
                  <a:gd name="connsiteY33" fmla="*/ 63689 h 2370161"/>
                  <a:gd name="connsiteX34" fmla="*/ 1771934 w 2696415"/>
                  <a:gd name="connsiteY34" fmla="*/ 241110 h 2370161"/>
                  <a:gd name="connsiteX35" fmla="*/ 1649104 w 2696415"/>
                  <a:gd name="connsiteY35" fmla="*/ 500417 h 2370161"/>
                  <a:gd name="connsiteX36" fmla="*/ 1608161 w 2696415"/>
                  <a:gd name="connsiteY36" fmla="*/ 718782 h 2370161"/>
                  <a:gd name="connsiteX37" fmla="*/ 1690048 w 2696415"/>
                  <a:gd name="connsiteY37" fmla="*/ 746077 h 2370161"/>
                  <a:gd name="connsiteX38" fmla="*/ 1744639 w 2696415"/>
                  <a:gd name="connsiteY38" fmla="*/ 787020 h 2370161"/>
                  <a:gd name="connsiteX39" fmla="*/ 1894764 w 2696415"/>
                  <a:gd name="connsiteY39" fmla="*/ 787020 h 2370161"/>
                  <a:gd name="connsiteX40" fmla="*/ 2113128 w 2696415"/>
                  <a:gd name="connsiteY40" fmla="*/ 609599 h 2370161"/>
                  <a:gd name="connsiteX41" fmla="*/ 2358788 w 2696415"/>
                  <a:gd name="connsiteY41" fmla="*/ 473122 h 2370161"/>
                  <a:gd name="connsiteX42" fmla="*/ 2427027 w 2696415"/>
                  <a:gd name="connsiteY42" fmla="*/ 322996 h 2370161"/>
                  <a:gd name="connsiteX43" fmla="*/ 2454322 w 2696415"/>
                  <a:gd name="connsiteY43" fmla="*/ 363940 h 2370161"/>
                  <a:gd name="connsiteX44" fmla="*/ 2386084 w 2696415"/>
                  <a:gd name="connsiteY44" fmla="*/ 527713 h 2370161"/>
                  <a:gd name="connsiteX45" fmla="*/ 2249606 w 2696415"/>
                  <a:gd name="connsiteY45" fmla="*/ 595952 h 2370161"/>
                  <a:gd name="connsiteX46" fmla="*/ 2003946 w 2696415"/>
                  <a:gd name="connsiteY46" fmla="*/ 787020 h 2370161"/>
                  <a:gd name="connsiteX47" fmla="*/ 1922060 w 2696415"/>
                  <a:gd name="connsiteY47" fmla="*/ 841611 h 2370161"/>
                  <a:gd name="connsiteX48" fmla="*/ 1771934 w 2696415"/>
                  <a:gd name="connsiteY48" fmla="*/ 855259 h 2370161"/>
                  <a:gd name="connsiteX49" fmla="*/ 1744639 w 2696415"/>
                  <a:gd name="connsiteY49" fmla="*/ 978089 h 2370161"/>
                  <a:gd name="connsiteX50" fmla="*/ 1703696 w 2696415"/>
                  <a:gd name="connsiteY50" fmla="*/ 1046328 h 2370161"/>
                  <a:gd name="connsiteX51" fmla="*/ 1812878 w 2696415"/>
                  <a:gd name="connsiteY51" fmla="*/ 1141862 h 2370161"/>
                  <a:gd name="connsiteX52" fmla="*/ 2017594 w 2696415"/>
                  <a:gd name="connsiteY52" fmla="*/ 1141862 h 2370161"/>
                  <a:gd name="connsiteX53" fmla="*/ 2317845 w 2696415"/>
                  <a:gd name="connsiteY53" fmla="*/ 1046328 h 2370161"/>
                  <a:gd name="connsiteX54" fmla="*/ 2508913 w 2696415"/>
                  <a:gd name="connsiteY54" fmla="*/ 800668 h 2370161"/>
                  <a:gd name="connsiteX55" fmla="*/ 2536209 w 2696415"/>
                  <a:gd name="connsiteY55" fmla="*/ 759725 h 2370161"/>
                  <a:gd name="connsiteX56" fmla="*/ 2508913 w 2696415"/>
                  <a:gd name="connsiteY56" fmla="*/ 950793 h 2370161"/>
                  <a:gd name="connsiteX57" fmla="*/ 2331493 w 2696415"/>
                  <a:gd name="connsiteY57" fmla="*/ 1114567 h 2370161"/>
                  <a:gd name="connsiteX58" fmla="*/ 2181367 w 2696415"/>
                  <a:gd name="connsiteY58" fmla="*/ 1182805 h 2370161"/>
                  <a:gd name="connsiteX59" fmla="*/ 2386084 w 2696415"/>
                  <a:gd name="connsiteY59" fmla="*/ 1237396 h 2370161"/>
                  <a:gd name="connsiteX60" fmla="*/ 2618096 w 2696415"/>
                  <a:gd name="connsiteY60" fmla="*/ 1319283 h 2370161"/>
                  <a:gd name="connsiteX61" fmla="*/ 2631743 w 2696415"/>
                  <a:gd name="connsiteY61" fmla="*/ 1319283 h 2370161"/>
                  <a:gd name="connsiteX62" fmla="*/ 2549857 w 2696415"/>
                  <a:gd name="connsiteY62" fmla="*/ 1574516 h 2370161"/>
                  <a:gd name="connsiteX63" fmla="*/ 2413379 w 2696415"/>
                  <a:gd name="connsiteY63" fmla="*/ 1291987 h 2370161"/>
                  <a:gd name="connsiteX64" fmla="*/ 2195015 w 2696415"/>
                  <a:gd name="connsiteY64" fmla="*/ 1237396 h 2370161"/>
                  <a:gd name="connsiteX65" fmla="*/ 2113128 w 2696415"/>
                  <a:gd name="connsiteY65" fmla="*/ 1182805 h 2370161"/>
                  <a:gd name="connsiteX66" fmla="*/ 1922060 w 2696415"/>
                  <a:gd name="connsiteY66" fmla="*/ 1210101 h 2370161"/>
                  <a:gd name="connsiteX67" fmla="*/ 1744639 w 2696415"/>
                  <a:gd name="connsiteY67" fmla="*/ 1196453 h 2370161"/>
                  <a:gd name="connsiteX68" fmla="*/ 1662752 w 2696415"/>
                  <a:gd name="connsiteY68" fmla="*/ 1059976 h 2370161"/>
                  <a:gd name="connsiteX69" fmla="*/ 1567218 w 2696415"/>
                  <a:gd name="connsiteY69" fmla="*/ 1100919 h 2370161"/>
                  <a:gd name="connsiteX70" fmla="*/ 1430740 w 2696415"/>
                  <a:gd name="connsiteY70" fmla="*/ 1141862 h 2370161"/>
                  <a:gd name="connsiteX71" fmla="*/ 1458036 w 2696415"/>
                  <a:gd name="connsiteY71" fmla="*/ 1442113 h 2370161"/>
                  <a:gd name="connsiteX72" fmla="*/ 1444388 w 2696415"/>
                  <a:gd name="connsiteY72" fmla="*/ 1728716 h 2370161"/>
                  <a:gd name="connsiteX73" fmla="*/ 1253319 w 2696415"/>
                  <a:gd name="connsiteY73" fmla="*/ 2028967 h 2370161"/>
                  <a:gd name="connsiteX74" fmla="*/ 1103194 w 2696415"/>
                  <a:gd name="connsiteY74" fmla="*/ 2110853 h 2370161"/>
                  <a:gd name="connsiteX75" fmla="*/ 1185081 w 2696415"/>
                  <a:gd name="connsiteY75" fmla="*/ 2015319 h 2370161"/>
                  <a:gd name="connsiteX76" fmla="*/ 1307910 w 2696415"/>
                  <a:gd name="connsiteY76" fmla="*/ 1906137 h 2370161"/>
                  <a:gd name="connsiteX77" fmla="*/ 1212376 w 2696415"/>
                  <a:gd name="connsiteY77" fmla="*/ 1865193 h 2370161"/>
                  <a:gd name="connsiteX78" fmla="*/ 1007660 w 2696415"/>
                  <a:gd name="connsiteY78" fmla="*/ 2056262 h 2370161"/>
                  <a:gd name="connsiteX79" fmla="*/ 994012 w 2696415"/>
                  <a:gd name="connsiteY79" fmla="*/ 2206387 h 2370161"/>
                  <a:gd name="connsiteX80" fmla="*/ 966716 w 2696415"/>
                  <a:gd name="connsiteY80" fmla="*/ 2370161 h 2370161"/>
                  <a:gd name="connsiteX81" fmla="*/ 939421 w 2696415"/>
                  <a:gd name="connsiteY81" fmla="*/ 2206387 h 2370161"/>
                  <a:gd name="connsiteX82" fmla="*/ 966716 w 2696415"/>
                  <a:gd name="connsiteY82" fmla="*/ 2015319 h 2370161"/>
                  <a:gd name="connsiteX83" fmla="*/ 1157785 w 2696415"/>
                  <a:gd name="connsiteY83" fmla="*/ 1837898 h 2370161"/>
                  <a:gd name="connsiteX84" fmla="*/ 1075899 w 2696415"/>
                  <a:gd name="connsiteY84" fmla="*/ 1837898 h 2370161"/>
                  <a:gd name="connsiteX85" fmla="*/ 871182 w 2696415"/>
                  <a:gd name="connsiteY85" fmla="*/ 1933432 h 2370161"/>
                  <a:gd name="connsiteX86" fmla="*/ 802943 w 2696415"/>
                  <a:gd name="connsiteY86" fmla="*/ 2042614 h 2370161"/>
                  <a:gd name="connsiteX87" fmla="*/ 775648 w 2696415"/>
                  <a:gd name="connsiteY87" fmla="*/ 1933432 h 2370161"/>
                  <a:gd name="connsiteX88" fmla="*/ 980364 w 2696415"/>
                  <a:gd name="connsiteY88" fmla="*/ 1824250 h 2370161"/>
                  <a:gd name="connsiteX89" fmla="*/ 1198728 w 2696415"/>
                  <a:gd name="connsiteY89" fmla="*/ 1769659 h 2370161"/>
                  <a:gd name="connsiteX90" fmla="*/ 1335206 w 2696415"/>
                  <a:gd name="connsiteY90" fmla="*/ 1824250 h 2370161"/>
                  <a:gd name="connsiteX91" fmla="*/ 1376149 w 2696415"/>
                  <a:gd name="connsiteY91" fmla="*/ 1715068 h 2370161"/>
                  <a:gd name="connsiteX92" fmla="*/ 1389797 w 2696415"/>
                  <a:gd name="connsiteY92" fmla="*/ 1592238 h 2370161"/>
                  <a:gd name="connsiteX93" fmla="*/ 1116842 w 2696415"/>
                  <a:gd name="connsiteY93" fmla="*/ 1510352 h 2370161"/>
                  <a:gd name="connsiteX94" fmla="*/ 966716 w 2696415"/>
                  <a:gd name="connsiteY94" fmla="*/ 1619534 h 2370161"/>
                  <a:gd name="connsiteX95" fmla="*/ 871182 w 2696415"/>
                  <a:gd name="connsiteY95" fmla="*/ 1605886 h 2370161"/>
                  <a:gd name="connsiteX96" fmla="*/ 1007660 w 2696415"/>
                  <a:gd name="connsiteY96" fmla="*/ 1537647 h 2370161"/>
                  <a:gd name="connsiteX97" fmla="*/ 1116842 w 2696415"/>
                  <a:gd name="connsiteY97" fmla="*/ 1442113 h 2370161"/>
                  <a:gd name="connsiteX98" fmla="*/ 1307910 w 2696415"/>
                  <a:gd name="connsiteY98" fmla="*/ 1510352 h 2370161"/>
                  <a:gd name="connsiteX99" fmla="*/ 1403445 w 2696415"/>
                  <a:gd name="connsiteY99" fmla="*/ 1510352 h 2370161"/>
                  <a:gd name="connsiteX100" fmla="*/ 1389797 w 2696415"/>
                  <a:gd name="connsiteY100" fmla="*/ 1414817 h 2370161"/>
                  <a:gd name="connsiteX101" fmla="*/ 1362501 w 2696415"/>
                  <a:gd name="connsiteY101" fmla="*/ 1182805 h 2370161"/>
                  <a:gd name="connsiteX102" fmla="*/ 1376149 w 2696415"/>
                  <a:gd name="connsiteY102" fmla="*/ 1059976 h 2370161"/>
                  <a:gd name="connsiteX103" fmla="*/ 1348854 w 2696415"/>
                  <a:gd name="connsiteY103" fmla="*/ 978089 h 2370161"/>
                  <a:gd name="connsiteX104" fmla="*/ 1253319 w 2696415"/>
                  <a:gd name="connsiteY104" fmla="*/ 937146 h 2370161"/>
                  <a:gd name="connsiteX105" fmla="*/ 1048603 w 2696415"/>
                  <a:gd name="connsiteY105" fmla="*/ 1114567 h 2370161"/>
                  <a:gd name="connsiteX106" fmla="*/ 775648 w 2696415"/>
                  <a:gd name="connsiteY106" fmla="*/ 1360226 h 2370161"/>
                  <a:gd name="connsiteX107" fmla="*/ 516340 w 2696415"/>
                  <a:gd name="connsiteY107" fmla="*/ 1414817 h 2370161"/>
                  <a:gd name="connsiteX108" fmla="*/ 489045 w 2696415"/>
                  <a:gd name="connsiteY108" fmla="*/ 1373874 h 2370161"/>
                  <a:gd name="connsiteX109" fmla="*/ 707409 w 2696415"/>
                  <a:gd name="connsiteY109" fmla="*/ 1319283 h 2370161"/>
                  <a:gd name="connsiteX110" fmla="*/ 912125 w 2696415"/>
                  <a:gd name="connsiteY110" fmla="*/ 1155510 h 2370161"/>
                  <a:gd name="connsiteX111" fmla="*/ 1075899 w 2696415"/>
                  <a:gd name="connsiteY111" fmla="*/ 1005384 h 2370161"/>
                  <a:gd name="connsiteX112" fmla="*/ 1171433 w 2696415"/>
                  <a:gd name="connsiteY112" fmla="*/ 909850 h 2370161"/>
                  <a:gd name="connsiteX113" fmla="*/ 1294263 w 2696415"/>
                  <a:gd name="connsiteY113" fmla="*/ 882555 h 2370161"/>
                  <a:gd name="connsiteX114" fmla="*/ 1307910 w 2696415"/>
                  <a:gd name="connsiteY114" fmla="*/ 773373 h 2370161"/>
                  <a:gd name="connsiteX0" fmla="*/ 1307910 w 2696415"/>
                  <a:gd name="connsiteY0" fmla="*/ 773373 h 2370161"/>
                  <a:gd name="connsiteX1" fmla="*/ 1007660 w 2696415"/>
                  <a:gd name="connsiteY1" fmla="*/ 623247 h 2370161"/>
                  <a:gd name="connsiteX2" fmla="*/ 693761 w 2696415"/>
                  <a:gd name="connsiteY2" fmla="*/ 568656 h 2370161"/>
                  <a:gd name="connsiteX3" fmla="*/ 379863 w 2696415"/>
                  <a:gd name="connsiteY3" fmla="*/ 568656 h 2370161"/>
                  <a:gd name="connsiteX4" fmla="*/ 38669 w 2696415"/>
                  <a:gd name="connsiteY4" fmla="*/ 691486 h 2370161"/>
                  <a:gd name="connsiteX5" fmla="*/ 147851 w 2696415"/>
                  <a:gd name="connsiteY5" fmla="*/ 582304 h 2370161"/>
                  <a:gd name="connsiteX6" fmla="*/ 461749 w 2696415"/>
                  <a:gd name="connsiteY6" fmla="*/ 500417 h 2370161"/>
                  <a:gd name="connsiteX7" fmla="*/ 898478 w 2696415"/>
                  <a:gd name="connsiteY7" fmla="*/ 500417 h 2370161"/>
                  <a:gd name="connsiteX8" fmla="*/ 1171433 w 2696415"/>
                  <a:gd name="connsiteY8" fmla="*/ 609599 h 2370161"/>
                  <a:gd name="connsiteX9" fmla="*/ 1362501 w 2696415"/>
                  <a:gd name="connsiteY9" fmla="*/ 718782 h 2370161"/>
                  <a:gd name="connsiteX10" fmla="*/ 1389797 w 2696415"/>
                  <a:gd name="connsiteY10" fmla="*/ 718782 h 2370161"/>
                  <a:gd name="connsiteX11" fmla="*/ 1458036 w 2696415"/>
                  <a:gd name="connsiteY11" fmla="*/ 705134 h 2370161"/>
                  <a:gd name="connsiteX12" fmla="*/ 1471684 w 2696415"/>
                  <a:gd name="connsiteY12" fmla="*/ 445826 h 2370161"/>
                  <a:gd name="connsiteX13" fmla="*/ 1471684 w 2696415"/>
                  <a:gd name="connsiteY13" fmla="*/ 445826 h 2370161"/>
                  <a:gd name="connsiteX14" fmla="*/ 1321558 w 2696415"/>
                  <a:gd name="connsiteY14" fmla="*/ 186519 h 2370161"/>
                  <a:gd name="connsiteX15" fmla="*/ 1103194 w 2696415"/>
                  <a:gd name="connsiteY15" fmla="*/ 145576 h 2370161"/>
                  <a:gd name="connsiteX16" fmla="*/ 1089546 w 2696415"/>
                  <a:gd name="connsiteY16" fmla="*/ 104632 h 2370161"/>
                  <a:gd name="connsiteX17" fmla="*/ 1280615 w 2696415"/>
                  <a:gd name="connsiteY17" fmla="*/ 118280 h 2370161"/>
                  <a:gd name="connsiteX18" fmla="*/ 1458036 w 2696415"/>
                  <a:gd name="connsiteY18" fmla="*/ 227462 h 2370161"/>
                  <a:gd name="connsiteX19" fmla="*/ 1539922 w 2696415"/>
                  <a:gd name="connsiteY19" fmla="*/ 459474 h 2370161"/>
                  <a:gd name="connsiteX20" fmla="*/ 1567218 w 2696415"/>
                  <a:gd name="connsiteY20" fmla="*/ 568656 h 2370161"/>
                  <a:gd name="connsiteX21" fmla="*/ 1676400 w 2696415"/>
                  <a:gd name="connsiteY21" fmla="*/ 241110 h 2370161"/>
                  <a:gd name="connsiteX22" fmla="*/ 1922060 w 2696415"/>
                  <a:gd name="connsiteY22" fmla="*/ 50041 h 2370161"/>
                  <a:gd name="connsiteX23" fmla="*/ 2208663 w 2696415"/>
                  <a:gd name="connsiteY23" fmla="*/ 9098 h 2370161"/>
                  <a:gd name="connsiteX24" fmla="*/ 2481618 w 2696415"/>
                  <a:gd name="connsiteY24" fmla="*/ 9098 h 2370161"/>
                  <a:gd name="connsiteX25" fmla="*/ 2454322 w 2696415"/>
                  <a:gd name="connsiteY25" fmla="*/ 63689 h 2370161"/>
                  <a:gd name="connsiteX26" fmla="*/ 2358788 w 2696415"/>
                  <a:gd name="connsiteY26" fmla="*/ 50041 h 2370161"/>
                  <a:gd name="connsiteX27" fmla="*/ 2195015 w 2696415"/>
                  <a:gd name="connsiteY27" fmla="*/ 50041 h 2370161"/>
                  <a:gd name="connsiteX28" fmla="*/ 2317845 w 2696415"/>
                  <a:gd name="connsiteY28" fmla="*/ 131928 h 2370161"/>
                  <a:gd name="connsiteX29" fmla="*/ 2645391 w 2696415"/>
                  <a:gd name="connsiteY29" fmla="*/ 145576 h 2370161"/>
                  <a:gd name="connsiteX30" fmla="*/ 2604448 w 2696415"/>
                  <a:gd name="connsiteY30" fmla="*/ 200167 h 2370161"/>
                  <a:gd name="connsiteX31" fmla="*/ 2358788 w 2696415"/>
                  <a:gd name="connsiteY31" fmla="*/ 200167 h 2370161"/>
                  <a:gd name="connsiteX32" fmla="*/ 2181367 w 2696415"/>
                  <a:gd name="connsiteY32" fmla="*/ 104632 h 2370161"/>
                  <a:gd name="connsiteX33" fmla="*/ 2058537 w 2696415"/>
                  <a:gd name="connsiteY33" fmla="*/ 63689 h 2370161"/>
                  <a:gd name="connsiteX34" fmla="*/ 1771934 w 2696415"/>
                  <a:gd name="connsiteY34" fmla="*/ 241110 h 2370161"/>
                  <a:gd name="connsiteX35" fmla="*/ 1649104 w 2696415"/>
                  <a:gd name="connsiteY35" fmla="*/ 500417 h 2370161"/>
                  <a:gd name="connsiteX36" fmla="*/ 1608161 w 2696415"/>
                  <a:gd name="connsiteY36" fmla="*/ 718782 h 2370161"/>
                  <a:gd name="connsiteX37" fmla="*/ 1690048 w 2696415"/>
                  <a:gd name="connsiteY37" fmla="*/ 746077 h 2370161"/>
                  <a:gd name="connsiteX38" fmla="*/ 1744639 w 2696415"/>
                  <a:gd name="connsiteY38" fmla="*/ 787020 h 2370161"/>
                  <a:gd name="connsiteX39" fmla="*/ 1894764 w 2696415"/>
                  <a:gd name="connsiteY39" fmla="*/ 787020 h 2370161"/>
                  <a:gd name="connsiteX40" fmla="*/ 2113128 w 2696415"/>
                  <a:gd name="connsiteY40" fmla="*/ 609599 h 2370161"/>
                  <a:gd name="connsiteX41" fmla="*/ 2358788 w 2696415"/>
                  <a:gd name="connsiteY41" fmla="*/ 473122 h 2370161"/>
                  <a:gd name="connsiteX42" fmla="*/ 2427027 w 2696415"/>
                  <a:gd name="connsiteY42" fmla="*/ 322996 h 2370161"/>
                  <a:gd name="connsiteX43" fmla="*/ 2454322 w 2696415"/>
                  <a:gd name="connsiteY43" fmla="*/ 363940 h 2370161"/>
                  <a:gd name="connsiteX44" fmla="*/ 2386084 w 2696415"/>
                  <a:gd name="connsiteY44" fmla="*/ 527713 h 2370161"/>
                  <a:gd name="connsiteX45" fmla="*/ 2249606 w 2696415"/>
                  <a:gd name="connsiteY45" fmla="*/ 595952 h 2370161"/>
                  <a:gd name="connsiteX46" fmla="*/ 2003946 w 2696415"/>
                  <a:gd name="connsiteY46" fmla="*/ 787020 h 2370161"/>
                  <a:gd name="connsiteX47" fmla="*/ 1922060 w 2696415"/>
                  <a:gd name="connsiteY47" fmla="*/ 841611 h 2370161"/>
                  <a:gd name="connsiteX48" fmla="*/ 1771934 w 2696415"/>
                  <a:gd name="connsiteY48" fmla="*/ 855259 h 2370161"/>
                  <a:gd name="connsiteX49" fmla="*/ 1744639 w 2696415"/>
                  <a:gd name="connsiteY49" fmla="*/ 978089 h 2370161"/>
                  <a:gd name="connsiteX50" fmla="*/ 1703696 w 2696415"/>
                  <a:gd name="connsiteY50" fmla="*/ 1046328 h 2370161"/>
                  <a:gd name="connsiteX51" fmla="*/ 1812878 w 2696415"/>
                  <a:gd name="connsiteY51" fmla="*/ 1141862 h 2370161"/>
                  <a:gd name="connsiteX52" fmla="*/ 2017594 w 2696415"/>
                  <a:gd name="connsiteY52" fmla="*/ 1141862 h 2370161"/>
                  <a:gd name="connsiteX53" fmla="*/ 2317845 w 2696415"/>
                  <a:gd name="connsiteY53" fmla="*/ 1046328 h 2370161"/>
                  <a:gd name="connsiteX54" fmla="*/ 2508913 w 2696415"/>
                  <a:gd name="connsiteY54" fmla="*/ 800668 h 2370161"/>
                  <a:gd name="connsiteX55" fmla="*/ 2536209 w 2696415"/>
                  <a:gd name="connsiteY55" fmla="*/ 759725 h 2370161"/>
                  <a:gd name="connsiteX56" fmla="*/ 2508913 w 2696415"/>
                  <a:gd name="connsiteY56" fmla="*/ 950793 h 2370161"/>
                  <a:gd name="connsiteX57" fmla="*/ 2331493 w 2696415"/>
                  <a:gd name="connsiteY57" fmla="*/ 1114567 h 2370161"/>
                  <a:gd name="connsiteX58" fmla="*/ 2181367 w 2696415"/>
                  <a:gd name="connsiteY58" fmla="*/ 1182805 h 2370161"/>
                  <a:gd name="connsiteX59" fmla="*/ 2386084 w 2696415"/>
                  <a:gd name="connsiteY59" fmla="*/ 1237396 h 2370161"/>
                  <a:gd name="connsiteX60" fmla="*/ 2618096 w 2696415"/>
                  <a:gd name="connsiteY60" fmla="*/ 1319283 h 2370161"/>
                  <a:gd name="connsiteX61" fmla="*/ 2631743 w 2696415"/>
                  <a:gd name="connsiteY61" fmla="*/ 1319283 h 2370161"/>
                  <a:gd name="connsiteX62" fmla="*/ 2549857 w 2696415"/>
                  <a:gd name="connsiteY62" fmla="*/ 1574516 h 2370161"/>
                  <a:gd name="connsiteX63" fmla="*/ 2413379 w 2696415"/>
                  <a:gd name="connsiteY63" fmla="*/ 1291987 h 2370161"/>
                  <a:gd name="connsiteX64" fmla="*/ 2195015 w 2696415"/>
                  <a:gd name="connsiteY64" fmla="*/ 1237396 h 2370161"/>
                  <a:gd name="connsiteX65" fmla="*/ 2113128 w 2696415"/>
                  <a:gd name="connsiteY65" fmla="*/ 1182805 h 2370161"/>
                  <a:gd name="connsiteX66" fmla="*/ 1922060 w 2696415"/>
                  <a:gd name="connsiteY66" fmla="*/ 1210101 h 2370161"/>
                  <a:gd name="connsiteX67" fmla="*/ 1744639 w 2696415"/>
                  <a:gd name="connsiteY67" fmla="*/ 1196453 h 2370161"/>
                  <a:gd name="connsiteX68" fmla="*/ 1662752 w 2696415"/>
                  <a:gd name="connsiteY68" fmla="*/ 1059976 h 2370161"/>
                  <a:gd name="connsiteX69" fmla="*/ 1567218 w 2696415"/>
                  <a:gd name="connsiteY69" fmla="*/ 1100919 h 2370161"/>
                  <a:gd name="connsiteX70" fmla="*/ 1430740 w 2696415"/>
                  <a:gd name="connsiteY70" fmla="*/ 1141862 h 2370161"/>
                  <a:gd name="connsiteX71" fmla="*/ 1458036 w 2696415"/>
                  <a:gd name="connsiteY71" fmla="*/ 1442113 h 2370161"/>
                  <a:gd name="connsiteX72" fmla="*/ 1444388 w 2696415"/>
                  <a:gd name="connsiteY72" fmla="*/ 1728716 h 2370161"/>
                  <a:gd name="connsiteX73" fmla="*/ 1253319 w 2696415"/>
                  <a:gd name="connsiteY73" fmla="*/ 2028967 h 2370161"/>
                  <a:gd name="connsiteX74" fmla="*/ 1103194 w 2696415"/>
                  <a:gd name="connsiteY74" fmla="*/ 2110853 h 2370161"/>
                  <a:gd name="connsiteX75" fmla="*/ 1185081 w 2696415"/>
                  <a:gd name="connsiteY75" fmla="*/ 2015319 h 2370161"/>
                  <a:gd name="connsiteX76" fmla="*/ 1307910 w 2696415"/>
                  <a:gd name="connsiteY76" fmla="*/ 1906137 h 2370161"/>
                  <a:gd name="connsiteX77" fmla="*/ 1212376 w 2696415"/>
                  <a:gd name="connsiteY77" fmla="*/ 1865193 h 2370161"/>
                  <a:gd name="connsiteX78" fmla="*/ 1007660 w 2696415"/>
                  <a:gd name="connsiteY78" fmla="*/ 2056262 h 2370161"/>
                  <a:gd name="connsiteX79" fmla="*/ 994012 w 2696415"/>
                  <a:gd name="connsiteY79" fmla="*/ 2206387 h 2370161"/>
                  <a:gd name="connsiteX80" fmla="*/ 966716 w 2696415"/>
                  <a:gd name="connsiteY80" fmla="*/ 2370161 h 2370161"/>
                  <a:gd name="connsiteX81" fmla="*/ 939421 w 2696415"/>
                  <a:gd name="connsiteY81" fmla="*/ 2206387 h 2370161"/>
                  <a:gd name="connsiteX82" fmla="*/ 966716 w 2696415"/>
                  <a:gd name="connsiteY82" fmla="*/ 2015319 h 2370161"/>
                  <a:gd name="connsiteX83" fmla="*/ 1157785 w 2696415"/>
                  <a:gd name="connsiteY83" fmla="*/ 1837898 h 2370161"/>
                  <a:gd name="connsiteX84" fmla="*/ 1075899 w 2696415"/>
                  <a:gd name="connsiteY84" fmla="*/ 1837898 h 2370161"/>
                  <a:gd name="connsiteX85" fmla="*/ 871182 w 2696415"/>
                  <a:gd name="connsiteY85" fmla="*/ 1933432 h 2370161"/>
                  <a:gd name="connsiteX86" fmla="*/ 802943 w 2696415"/>
                  <a:gd name="connsiteY86" fmla="*/ 2042614 h 2370161"/>
                  <a:gd name="connsiteX87" fmla="*/ 775648 w 2696415"/>
                  <a:gd name="connsiteY87" fmla="*/ 1933432 h 2370161"/>
                  <a:gd name="connsiteX88" fmla="*/ 980364 w 2696415"/>
                  <a:gd name="connsiteY88" fmla="*/ 1824250 h 2370161"/>
                  <a:gd name="connsiteX89" fmla="*/ 1198728 w 2696415"/>
                  <a:gd name="connsiteY89" fmla="*/ 1769659 h 2370161"/>
                  <a:gd name="connsiteX90" fmla="*/ 1335206 w 2696415"/>
                  <a:gd name="connsiteY90" fmla="*/ 1824250 h 2370161"/>
                  <a:gd name="connsiteX91" fmla="*/ 1376149 w 2696415"/>
                  <a:gd name="connsiteY91" fmla="*/ 1715068 h 2370161"/>
                  <a:gd name="connsiteX92" fmla="*/ 1389797 w 2696415"/>
                  <a:gd name="connsiteY92" fmla="*/ 1592238 h 2370161"/>
                  <a:gd name="connsiteX93" fmla="*/ 1116842 w 2696415"/>
                  <a:gd name="connsiteY93" fmla="*/ 1510352 h 2370161"/>
                  <a:gd name="connsiteX94" fmla="*/ 966716 w 2696415"/>
                  <a:gd name="connsiteY94" fmla="*/ 1619534 h 2370161"/>
                  <a:gd name="connsiteX95" fmla="*/ 871182 w 2696415"/>
                  <a:gd name="connsiteY95" fmla="*/ 1605886 h 2370161"/>
                  <a:gd name="connsiteX96" fmla="*/ 1007660 w 2696415"/>
                  <a:gd name="connsiteY96" fmla="*/ 1537647 h 2370161"/>
                  <a:gd name="connsiteX97" fmla="*/ 1116842 w 2696415"/>
                  <a:gd name="connsiteY97" fmla="*/ 1442113 h 2370161"/>
                  <a:gd name="connsiteX98" fmla="*/ 1307910 w 2696415"/>
                  <a:gd name="connsiteY98" fmla="*/ 1510352 h 2370161"/>
                  <a:gd name="connsiteX99" fmla="*/ 1403445 w 2696415"/>
                  <a:gd name="connsiteY99" fmla="*/ 1510352 h 2370161"/>
                  <a:gd name="connsiteX100" fmla="*/ 1389797 w 2696415"/>
                  <a:gd name="connsiteY100" fmla="*/ 1414817 h 2370161"/>
                  <a:gd name="connsiteX101" fmla="*/ 1362501 w 2696415"/>
                  <a:gd name="connsiteY101" fmla="*/ 1182805 h 2370161"/>
                  <a:gd name="connsiteX102" fmla="*/ 1376149 w 2696415"/>
                  <a:gd name="connsiteY102" fmla="*/ 1059976 h 2370161"/>
                  <a:gd name="connsiteX103" fmla="*/ 1348854 w 2696415"/>
                  <a:gd name="connsiteY103" fmla="*/ 978089 h 2370161"/>
                  <a:gd name="connsiteX104" fmla="*/ 1253319 w 2696415"/>
                  <a:gd name="connsiteY104" fmla="*/ 937146 h 2370161"/>
                  <a:gd name="connsiteX105" fmla="*/ 1048603 w 2696415"/>
                  <a:gd name="connsiteY105" fmla="*/ 1114567 h 2370161"/>
                  <a:gd name="connsiteX106" fmla="*/ 775648 w 2696415"/>
                  <a:gd name="connsiteY106" fmla="*/ 1360226 h 2370161"/>
                  <a:gd name="connsiteX107" fmla="*/ 516340 w 2696415"/>
                  <a:gd name="connsiteY107" fmla="*/ 1414817 h 2370161"/>
                  <a:gd name="connsiteX108" fmla="*/ 489045 w 2696415"/>
                  <a:gd name="connsiteY108" fmla="*/ 1373874 h 2370161"/>
                  <a:gd name="connsiteX109" fmla="*/ 707409 w 2696415"/>
                  <a:gd name="connsiteY109" fmla="*/ 1319283 h 2370161"/>
                  <a:gd name="connsiteX110" fmla="*/ 912125 w 2696415"/>
                  <a:gd name="connsiteY110" fmla="*/ 1155510 h 2370161"/>
                  <a:gd name="connsiteX111" fmla="*/ 1075899 w 2696415"/>
                  <a:gd name="connsiteY111" fmla="*/ 1005384 h 2370161"/>
                  <a:gd name="connsiteX112" fmla="*/ 1171433 w 2696415"/>
                  <a:gd name="connsiteY112" fmla="*/ 909850 h 2370161"/>
                  <a:gd name="connsiteX113" fmla="*/ 1294263 w 2696415"/>
                  <a:gd name="connsiteY113" fmla="*/ 882555 h 2370161"/>
                  <a:gd name="connsiteX114" fmla="*/ 1307910 w 2696415"/>
                  <a:gd name="connsiteY114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54675 w 2703239"/>
                  <a:gd name="connsiteY6" fmla="*/ 582304 h 2370161"/>
                  <a:gd name="connsiteX7" fmla="*/ 468573 w 2703239"/>
                  <a:gd name="connsiteY7" fmla="*/ 500417 h 2370161"/>
                  <a:gd name="connsiteX8" fmla="*/ 905302 w 2703239"/>
                  <a:gd name="connsiteY8" fmla="*/ 500417 h 2370161"/>
                  <a:gd name="connsiteX9" fmla="*/ 1178257 w 2703239"/>
                  <a:gd name="connsiteY9" fmla="*/ 609599 h 2370161"/>
                  <a:gd name="connsiteX10" fmla="*/ 1369325 w 2703239"/>
                  <a:gd name="connsiteY10" fmla="*/ 718782 h 2370161"/>
                  <a:gd name="connsiteX11" fmla="*/ 1396621 w 2703239"/>
                  <a:gd name="connsiteY11" fmla="*/ 718782 h 2370161"/>
                  <a:gd name="connsiteX12" fmla="*/ 1464860 w 2703239"/>
                  <a:gd name="connsiteY12" fmla="*/ 705134 h 2370161"/>
                  <a:gd name="connsiteX13" fmla="*/ 1478508 w 2703239"/>
                  <a:gd name="connsiteY13" fmla="*/ 445826 h 2370161"/>
                  <a:gd name="connsiteX14" fmla="*/ 1478508 w 2703239"/>
                  <a:gd name="connsiteY14" fmla="*/ 445826 h 2370161"/>
                  <a:gd name="connsiteX15" fmla="*/ 1328382 w 2703239"/>
                  <a:gd name="connsiteY15" fmla="*/ 186519 h 2370161"/>
                  <a:gd name="connsiteX16" fmla="*/ 1110018 w 2703239"/>
                  <a:gd name="connsiteY16" fmla="*/ 145576 h 2370161"/>
                  <a:gd name="connsiteX17" fmla="*/ 1096370 w 2703239"/>
                  <a:gd name="connsiteY17" fmla="*/ 104632 h 2370161"/>
                  <a:gd name="connsiteX18" fmla="*/ 1287439 w 2703239"/>
                  <a:gd name="connsiteY18" fmla="*/ 118280 h 2370161"/>
                  <a:gd name="connsiteX19" fmla="*/ 1464860 w 2703239"/>
                  <a:gd name="connsiteY19" fmla="*/ 227462 h 2370161"/>
                  <a:gd name="connsiteX20" fmla="*/ 1546746 w 2703239"/>
                  <a:gd name="connsiteY20" fmla="*/ 459474 h 2370161"/>
                  <a:gd name="connsiteX21" fmla="*/ 1574042 w 2703239"/>
                  <a:gd name="connsiteY21" fmla="*/ 568656 h 2370161"/>
                  <a:gd name="connsiteX22" fmla="*/ 1683224 w 2703239"/>
                  <a:gd name="connsiteY22" fmla="*/ 241110 h 2370161"/>
                  <a:gd name="connsiteX23" fmla="*/ 1928884 w 2703239"/>
                  <a:gd name="connsiteY23" fmla="*/ 50041 h 2370161"/>
                  <a:gd name="connsiteX24" fmla="*/ 2215487 w 2703239"/>
                  <a:gd name="connsiteY24" fmla="*/ 9098 h 2370161"/>
                  <a:gd name="connsiteX25" fmla="*/ 2488442 w 2703239"/>
                  <a:gd name="connsiteY25" fmla="*/ 9098 h 2370161"/>
                  <a:gd name="connsiteX26" fmla="*/ 2461146 w 2703239"/>
                  <a:gd name="connsiteY26" fmla="*/ 63689 h 2370161"/>
                  <a:gd name="connsiteX27" fmla="*/ 2365612 w 2703239"/>
                  <a:gd name="connsiteY27" fmla="*/ 50041 h 2370161"/>
                  <a:gd name="connsiteX28" fmla="*/ 2201839 w 2703239"/>
                  <a:gd name="connsiteY28" fmla="*/ 50041 h 2370161"/>
                  <a:gd name="connsiteX29" fmla="*/ 2324669 w 2703239"/>
                  <a:gd name="connsiteY29" fmla="*/ 131928 h 2370161"/>
                  <a:gd name="connsiteX30" fmla="*/ 2652215 w 2703239"/>
                  <a:gd name="connsiteY30" fmla="*/ 145576 h 2370161"/>
                  <a:gd name="connsiteX31" fmla="*/ 2611272 w 2703239"/>
                  <a:gd name="connsiteY31" fmla="*/ 200167 h 2370161"/>
                  <a:gd name="connsiteX32" fmla="*/ 2365612 w 2703239"/>
                  <a:gd name="connsiteY32" fmla="*/ 200167 h 2370161"/>
                  <a:gd name="connsiteX33" fmla="*/ 2188191 w 2703239"/>
                  <a:gd name="connsiteY33" fmla="*/ 104632 h 2370161"/>
                  <a:gd name="connsiteX34" fmla="*/ 2065361 w 2703239"/>
                  <a:gd name="connsiteY34" fmla="*/ 63689 h 2370161"/>
                  <a:gd name="connsiteX35" fmla="*/ 1778758 w 2703239"/>
                  <a:gd name="connsiteY35" fmla="*/ 241110 h 2370161"/>
                  <a:gd name="connsiteX36" fmla="*/ 1655928 w 2703239"/>
                  <a:gd name="connsiteY36" fmla="*/ 500417 h 2370161"/>
                  <a:gd name="connsiteX37" fmla="*/ 1614985 w 2703239"/>
                  <a:gd name="connsiteY37" fmla="*/ 718782 h 2370161"/>
                  <a:gd name="connsiteX38" fmla="*/ 1696872 w 2703239"/>
                  <a:gd name="connsiteY38" fmla="*/ 746077 h 2370161"/>
                  <a:gd name="connsiteX39" fmla="*/ 1751463 w 2703239"/>
                  <a:gd name="connsiteY39" fmla="*/ 787020 h 2370161"/>
                  <a:gd name="connsiteX40" fmla="*/ 1901588 w 2703239"/>
                  <a:gd name="connsiteY40" fmla="*/ 787020 h 2370161"/>
                  <a:gd name="connsiteX41" fmla="*/ 2119952 w 2703239"/>
                  <a:gd name="connsiteY41" fmla="*/ 609599 h 2370161"/>
                  <a:gd name="connsiteX42" fmla="*/ 2365612 w 2703239"/>
                  <a:gd name="connsiteY42" fmla="*/ 473122 h 2370161"/>
                  <a:gd name="connsiteX43" fmla="*/ 2433851 w 2703239"/>
                  <a:gd name="connsiteY43" fmla="*/ 322996 h 2370161"/>
                  <a:gd name="connsiteX44" fmla="*/ 2461146 w 2703239"/>
                  <a:gd name="connsiteY44" fmla="*/ 363940 h 2370161"/>
                  <a:gd name="connsiteX45" fmla="*/ 2392908 w 2703239"/>
                  <a:gd name="connsiteY45" fmla="*/ 527713 h 2370161"/>
                  <a:gd name="connsiteX46" fmla="*/ 2256430 w 2703239"/>
                  <a:gd name="connsiteY46" fmla="*/ 595952 h 2370161"/>
                  <a:gd name="connsiteX47" fmla="*/ 2010770 w 2703239"/>
                  <a:gd name="connsiteY47" fmla="*/ 787020 h 2370161"/>
                  <a:gd name="connsiteX48" fmla="*/ 1928884 w 2703239"/>
                  <a:gd name="connsiteY48" fmla="*/ 841611 h 2370161"/>
                  <a:gd name="connsiteX49" fmla="*/ 1778758 w 2703239"/>
                  <a:gd name="connsiteY49" fmla="*/ 855259 h 2370161"/>
                  <a:gd name="connsiteX50" fmla="*/ 1751463 w 2703239"/>
                  <a:gd name="connsiteY50" fmla="*/ 978089 h 2370161"/>
                  <a:gd name="connsiteX51" fmla="*/ 1710520 w 2703239"/>
                  <a:gd name="connsiteY51" fmla="*/ 1046328 h 2370161"/>
                  <a:gd name="connsiteX52" fmla="*/ 1819702 w 2703239"/>
                  <a:gd name="connsiteY52" fmla="*/ 1141862 h 2370161"/>
                  <a:gd name="connsiteX53" fmla="*/ 2024418 w 2703239"/>
                  <a:gd name="connsiteY53" fmla="*/ 1141862 h 2370161"/>
                  <a:gd name="connsiteX54" fmla="*/ 2324669 w 2703239"/>
                  <a:gd name="connsiteY54" fmla="*/ 1046328 h 2370161"/>
                  <a:gd name="connsiteX55" fmla="*/ 2515737 w 2703239"/>
                  <a:gd name="connsiteY55" fmla="*/ 800668 h 2370161"/>
                  <a:gd name="connsiteX56" fmla="*/ 2543033 w 2703239"/>
                  <a:gd name="connsiteY56" fmla="*/ 759725 h 2370161"/>
                  <a:gd name="connsiteX57" fmla="*/ 2515737 w 2703239"/>
                  <a:gd name="connsiteY57" fmla="*/ 950793 h 2370161"/>
                  <a:gd name="connsiteX58" fmla="*/ 2338317 w 2703239"/>
                  <a:gd name="connsiteY58" fmla="*/ 1114567 h 2370161"/>
                  <a:gd name="connsiteX59" fmla="*/ 2188191 w 2703239"/>
                  <a:gd name="connsiteY59" fmla="*/ 1182805 h 2370161"/>
                  <a:gd name="connsiteX60" fmla="*/ 2392908 w 2703239"/>
                  <a:gd name="connsiteY60" fmla="*/ 1237396 h 2370161"/>
                  <a:gd name="connsiteX61" fmla="*/ 2624920 w 2703239"/>
                  <a:gd name="connsiteY61" fmla="*/ 1319283 h 2370161"/>
                  <a:gd name="connsiteX62" fmla="*/ 2638567 w 2703239"/>
                  <a:gd name="connsiteY62" fmla="*/ 1319283 h 2370161"/>
                  <a:gd name="connsiteX63" fmla="*/ 2556681 w 2703239"/>
                  <a:gd name="connsiteY63" fmla="*/ 1574516 h 2370161"/>
                  <a:gd name="connsiteX64" fmla="*/ 2420203 w 2703239"/>
                  <a:gd name="connsiteY64" fmla="*/ 1291987 h 2370161"/>
                  <a:gd name="connsiteX65" fmla="*/ 2201839 w 2703239"/>
                  <a:gd name="connsiteY65" fmla="*/ 1237396 h 2370161"/>
                  <a:gd name="connsiteX66" fmla="*/ 2119952 w 2703239"/>
                  <a:gd name="connsiteY66" fmla="*/ 1182805 h 2370161"/>
                  <a:gd name="connsiteX67" fmla="*/ 1928884 w 2703239"/>
                  <a:gd name="connsiteY67" fmla="*/ 1210101 h 2370161"/>
                  <a:gd name="connsiteX68" fmla="*/ 1751463 w 2703239"/>
                  <a:gd name="connsiteY68" fmla="*/ 1196453 h 2370161"/>
                  <a:gd name="connsiteX69" fmla="*/ 1669576 w 2703239"/>
                  <a:gd name="connsiteY69" fmla="*/ 1059976 h 2370161"/>
                  <a:gd name="connsiteX70" fmla="*/ 1574042 w 2703239"/>
                  <a:gd name="connsiteY70" fmla="*/ 1100919 h 2370161"/>
                  <a:gd name="connsiteX71" fmla="*/ 1437564 w 2703239"/>
                  <a:gd name="connsiteY71" fmla="*/ 1141862 h 2370161"/>
                  <a:gd name="connsiteX72" fmla="*/ 1464860 w 2703239"/>
                  <a:gd name="connsiteY72" fmla="*/ 1442113 h 2370161"/>
                  <a:gd name="connsiteX73" fmla="*/ 1451212 w 2703239"/>
                  <a:gd name="connsiteY73" fmla="*/ 1728716 h 2370161"/>
                  <a:gd name="connsiteX74" fmla="*/ 1260143 w 2703239"/>
                  <a:gd name="connsiteY74" fmla="*/ 2028967 h 2370161"/>
                  <a:gd name="connsiteX75" fmla="*/ 1110018 w 2703239"/>
                  <a:gd name="connsiteY75" fmla="*/ 2110853 h 2370161"/>
                  <a:gd name="connsiteX76" fmla="*/ 1191905 w 2703239"/>
                  <a:gd name="connsiteY76" fmla="*/ 2015319 h 2370161"/>
                  <a:gd name="connsiteX77" fmla="*/ 1314734 w 2703239"/>
                  <a:gd name="connsiteY77" fmla="*/ 1906137 h 2370161"/>
                  <a:gd name="connsiteX78" fmla="*/ 1219200 w 2703239"/>
                  <a:gd name="connsiteY78" fmla="*/ 1865193 h 2370161"/>
                  <a:gd name="connsiteX79" fmla="*/ 1014484 w 2703239"/>
                  <a:gd name="connsiteY79" fmla="*/ 2056262 h 2370161"/>
                  <a:gd name="connsiteX80" fmla="*/ 1000836 w 2703239"/>
                  <a:gd name="connsiteY80" fmla="*/ 2206387 h 2370161"/>
                  <a:gd name="connsiteX81" fmla="*/ 973540 w 2703239"/>
                  <a:gd name="connsiteY81" fmla="*/ 2370161 h 2370161"/>
                  <a:gd name="connsiteX82" fmla="*/ 946245 w 2703239"/>
                  <a:gd name="connsiteY82" fmla="*/ 2206387 h 2370161"/>
                  <a:gd name="connsiteX83" fmla="*/ 973540 w 2703239"/>
                  <a:gd name="connsiteY83" fmla="*/ 2015319 h 2370161"/>
                  <a:gd name="connsiteX84" fmla="*/ 1164609 w 2703239"/>
                  <a:gd name="connsiteY84" fmla="*/ 1837898 h 2370161"/>
                  <a:gd name="connsiteX85" fmla="*/ 1082723 w 2703239"/>
                  <a:gd name="connsiteY85" fmla="*/ 1837898 h 2370161"/>
                  <a:gd name="connsiteX86" fmla="*/ 878006 w 2703239"/>
                  <a:gd name="connsiteY86" fmla="*/ 1933432 h 2370161"/>
                  <a:gd name="connsiteX87" fmla="*/ 809767 w 2703239"/>
                  <a:gd name="connsiteY87" fmla="*/ 2042614 h 2370161"/>
                  <a:gd name="connsiteX88" fmla="*/ 782472 w 2703239"/>
                  <a:gd name="connsiteY88" fmla="*/ 1933432 h 2370161"/>
                  <a:gd name="connsiteX89" fmla="*/ 987188 w 2703239"/>
                  <a:gd name="connsiteY89" fmla="*/ 1824250 h 2370161"/>
                  <a:gd name="connsiteX90" fmla="*/ 1205552 w 2703239"/>
                  <a:gd name="connsiteY90" fmla="*/ 1769659 h 2370161"/>
                  <a:gd name="connsiteX91" fmla="*/ 1342030 w 2703239"/>
                  <a:gd name="connsiteY91" fmla="*/ 1824250 h 2370161"/>
                  <a:gd name="connsiteX92" fmla="*/ 1382973 w 2703239"/>
                  <a:gd name="connsiteY92" fmla="*/ 1715068 h 2370161"/>
                  <a:gd name="connsiteX93" fmla="*/ 1396621 w 2703239"/>
                  <a:gd name="connsiteY93" fmla="*/ 1592238 h 2370161"/>
                  <a:gd name="connsiteX94" fmla="*/ 1123666 w 2703239"/>
                  <a:gd name="connsiteY94" fmla="*/ 1510352 h 2370161"/>
                  <a:gd name="connsiteX95" fmla="*/ 973540 w 2703239"/>
                  <a:gd name="connsiteY95" fmla="*/ 1619534 h 2370161"/>
                  <a:gd name="connsiteX96" fmla="*/ 878006 w 2703239"/>
                  <a:gd name="connsiteY96" fmla="*/ 1605886 h 2370161"/>
                  <a:gd name="connsiteX97" fmla="*/ 1014484 w 2703239"/>
                  <a:gd name="connsiteY97" fmla="*/ 1537647 h 2370161"/>
                  <a:gd name="connsiteX98" fmla="*/ 1123666 w 2703239"/>
                  <a:gd name="connsiteY98" fmla="*/ 1442113 h 2370161"/>
                  <a:gd name="connsiteX99" fmla="*/ 1314734 w 2703239"/>
                  <a:gd name="connsiteY99" fmla="*/ 1510352 h 2370161"/>
                  <a:gd name="connsiteX100" fmla="*/ 1410269 w 2703239"/>
                  <a:gd name="connsiteY100" fmla="*/ 1510352 h 2370161"/>
                  <a:gd name="connsiteX101" fmla="*/ 1396621 w 2703239"/>
                  <a:gd name="connsiteY101" fmla="*/ 1414817 h 2370161"/>
                  <a:gd name="connsiteX102" fmla="*/ 1369325 w 2703239"/>
                  <a:gd name="connsiteY102" fmla="*/ 1182805 h 2370161"/>
                  <a:gd name="connsiteX103" fmla="*/ 1382973 w 2703239"/>
                  <a:gd name="connsiteY103" fmla="*/ 1059976 h 2370161"/>
                  <a:gd name="connsiteX104" fmla="*/ 1355678 w 2703239"/>
                  <a:gd name="connsiteY104" fmla="*/ 978089 h 2370161"/>
                  <a:gd name="connsiteX105" fmla="*/ 1260143 w 2703239"/>
                  <a:gd name="connsiteY105" fmla="*/ 937146 h 2370161"/>
                  <a:gd name="connsiteX106" fmla="*/ 1055427 w 2703239"/>
                  <a:gd name="connsiteY106" fmla="*/ 1114567 h 2370161"/>
                  <a:gd name="connsiteX107" fmla="*/ 782472 w 2703239"/>
                  <a:gd name="connsiteY107" fmla="*/ 1360226 h 2370161"/>
                  <a:gd name="connsiteX108" fmla="*/ 523164 w 2703239"/>
                  <a:gd name="connsiteY108" fmla="*/ 1414817 h 2370161"/>
                  <a:gd name="connsiteX109" fmla="*/ 495869 w 2703239"/>
                  <a:gd name="connsiteY109" fmla="*/ 1373874 h 2370161"/>
                  <a:gd name="connsiteX110" fmla="*/ 714233 w 2703239"/>
                  <a:gd name="connsiteY110" fmla="*/ 1319283 h 2370161"/>
                  <a:gd name="connsiteX111" fmla="*/ 918949 w 2703239"/>
                  <a:gd name="connsiteY111" fmla="*/ 1155510 h 2370161"/>
                  <a:gd name="connsiteX112" fmla="*/ 1082723 w 2703239"/>
                  <a:gd name="connsiteY112" fmla="*/ 1005384 h 2370161"/>
                  <a:gd name="connsiteX113" fmla="*/ 1178257 w 2703239"/>
                  <a:gd name="connsiteY113" fmla="*/ 909850 h 2370161"/>
                  <a:gd name="connsiteX114" fmla="*/ 1301087 w 2703239"/>
                  <a:gd name="connsiteY114" fmla="*/ 882555 h 2370161"/>
                  <a:gd name="connsiteX115" fmla="*/ 1314734 w 2703239"/>
                  <a:gd name="connsiteY115" fmla="*/ 773373 h 2370161"/>
                  <a:gd name="connsiteX0" fmla="*/ 1432868 w 2821373"/>
                  <a:gd name="connsiteY0" fmla="*/ 773373 h 2370161"/>
                  <a:gd name="connsiteX1" fmla="*/ 1132618 w 2821373"/>
                  <a:gd name="connsiteY1" fmla="*/ 623247 h 2370161"/>
                  <a:gd name="connsiteX2" fmla="*/ 818719 w 2821373"/>
                  <a:gd name="connsiteY2" fmla="*/ 568656 h 2370161"/>
                  <a:gd name="connsiteX3" fmla="*/ 504821 w 2821373"/>
                  <a:gd name="connsiteY3" fmla="*/ 568656 h 2370161"/>
                  <a:gd name="connsiteX4" fmla="*/ 163627 w 2821373"/>
                  <a:gd name="connsiteY4" fmla="*/ 691486 h 2370161"/>
                  <a:gd name="connsiteX5" fmla="*/ 231865 w 2821373"/>
                  <a:gd name="connsiteY5" fmla="*/ 705134 h 2370161"/>
                  <a:gd name="connsiteX6" fmla="*/ 272809 w 2821373"/>
                  <a:gd name="connsiteY6" fmla="*/ 582304 h 2370161"/>
                  <a:gd name="connsiteX7" fmla="*/ 586707 w 2821373"/>
                  <a:gd name="connsiteY7" fmla="*/ 500417 h 2370161"/>
                  <a:gd name="connsiteX8" fmla="*/ 1023436 w 2821373"/>
                  <a:gd name="connsiteY8" fmla="*/ 500417 h 2370161"/>
                  <a:gd name="connsiteX9" fmla="*/ 1296391 w 2821373"/>
                  <a:gd name="connsiteY9" fmla="*/ 609599 h 2370161"/>
                  <a:gd name="connsiteX10" fmla="*/ 1487459 w 2821373"/>
                  <a:gd name="connsiteY10" fmla="*/ 718782 h 2370161"/>
                  <a:gd name="connsiteX11" fmla="*/ 1514755 w 2821373"/>
                  <a:gd name="connsiteY11" fmla="*/ 718782 h 2370161"/>
                  <a:gd name="connsiteX12" fmla="*/ 1582994 w 2821373"/>
                  <a:gd name="connsiteY12" fmla="*/ 705134 h 2370161"/>
                  <a:gd name="connsiteX13" fmla="*/ 1596642 w 2821373"/>
                  <a:gd name="connsiteY13" fmla="*/ 445826 h 2370161"/>
                  <a:gd name="connsiteX14" fmla="*/ 1596642 w 2821373"/>
                  <a:gd name="connsiteY14" fmla="*/ 445826 h 2370161"/>
                  <a:gd name="connsiteX15" fmla="*/ 1446516 w 2821373"/>
                  <a:gd name="connsiteY15" fmla="*/ 186519 h 2370161"/>
                  <a:gd name="connsiteX16" fmla="*/ 1228152 w 2821373"/>
                  <a:gd name="connsiteY16" fmla="*/ 145576 h 2370161"/>
                  <a:gd name="connsiteX17" fmla="*/ 1214504 w 2821373"/>
                  <a:gd name="connsiteY17" fmla="*/ 104632 h 2370161"/>
                  <a:gd name="connsiteX18" fmla="*/ 1405573 w 2821373"/>
                  <a:gd name="connsiteY18" fmla="*/ 118280 h 2370161"/>
                  <a:gd name="connsiteX19" fmla="*/ 1582994 w 2821373"/>
                  <a:gd name="connsiteY19" fmla="*/ 227462 h 2370161"/>
                  <a:gd name="connsiteX20" fmla="*/ 1664880 w 2821373"/>
                  <a:gd name="connsiteY20" fmla="*/ 459474 h 2370161"/>
                  <a:gd name="connsiteX21" fmla="*/ 1692176 w 2821373"/>
                  <a:gd name="connsiteY21" fmla="*/ 568656 h 2370161"/>
                  <a:gd name="connsiteX22" fmla="*/ 1801358 w 2821373"/>
                  <a:gd name="connsiteY22" fmla="*/ 241110 h 2370161"/>
                  <a:gd name="connsiteX23" fmla="*/ 2047018 w 2821373"/>
                  <a:gd name="connsiteY23" fmla="*/ 50041 h 2370161"/>
                  <a:gd name="connsiteX24" fmla="*/ 2333621 w 2821373"/>
                  <a:gd name="connsiteY24" fmla="*/ 9098 h 2370161"/>
                  <a:gd name="connsiteX25" fmla="*/ 2606576 w 2821373"/>
                  <a:gd name="connsiteY25" fmla="*/ 9098 h 2370161"/>
                  <a:gd name="connsiteX26" fmla="*/ 2579280 w 2821373"/>
                  <a:gd name="connsiteY26" fmla="*/ 63689 h 2370161"/>
                  <a:gd name="connsiteX27" fmla="*/ 2483746 w 2821373"/>
                  <a:gd name="connsiteY27" fmla="*/ 50041 h 2370161"/>
                  <a:gd name="connsiteX28" fmla="*/ 2319973 w 2821373"/>
                  <a:gd name="connsiteY28" fmla="*/ 50041 h 2370161"/>
                  <a:gd name="connsiteX29" fmla="*/ 2442803 w 2821373"/>
                  <a:gd name="connsiteY29" fmla="*/ 131928 h 2370161"/>
                  <a:gd name="connsiteX30" fmla="*/ 2770349 w 2821373"/>
                  <a:gd name="connsiteY30" fmla="*/ 145576 h 2370161"/>
                  <a:gd name="connsiteX31" fmla="*/ 2729406 w 2821373"/>
                  <a:gd name="connsiteY31" fmla="*/ 200167 h 2370161"/>
                  <a:gd name="connsiteX32" fmla="*/ 2483746 w 2821373"/>
                  <a:gd name="connsiteY32" fmla="*/ 200167 h 2370161"/>
                  <a:gd name="connsiteX33" fmla="*/ 2306325 w 2821373"/>
                  <a:gd name="connsiteY33" fmla="*/ 104632 h 2370161"/>
                  <a:gd name="connsiteX34" fmla="*/ 2183495 w 2821373"/>
                  <a:gd name="connsiteY34" fmla="*/ 63689 h 2370161"/>
                  <a:gd name="connsiteX35" fmla="*/ 1896892 w 2821373"/>
                  <a:gd name="connsiteY35" fmla="*/ 241110 h 2370161"/>
                  <a:gd name="connsiteX36" fmla="*/ 1774062 w 2821373"/>
                  <a:gd name="connsiteY36" fmla="*/ 500417 h 2370161"/>
                  <a:gd name="connsiteX37" fmla="*/ 1733119 w 2821373"/>
                  <a:gd name="connsiteY37" fmla="*/ 718782 h 2370161"/>
                  <a:gd name="connsiteX38" fmla="*/ 1815006 w 2821373"/>
                  <a:gd name="connsiteY38" fmla="*/ 746077 h 2370161"/>
                  <a:gd name="connsiteX39" fmla="*/ 1869597 w 2821373"/>
                  <a:gd name="connsiteY39" fmla="*/ 787020 h 2370161"/>
                  <a:gd name="connsiteX40" fmla="*/ 2019722 w 2821373"/>
                  <a:gd name="connsiteY40" fmla="*/ 787020 h 2370161"/>
                  <a:gd name="connsiteX41" fmla="*/ 2238086 w 2821373"/>
                  <a:gd name="connsiteY41" fmla="*/ 609599 h 2370161"/>
                  <a:gd name="connsiteX42" fmla="*/ 2483746 w 2821373"/>
                  <a:gd name="connsiteY42" fmla="*/ 473122 h 2370161"/>
                  <a:gd name="connsiteX43" fmla="*/ 2551985 w 2821373"/>
                  <a:gd name="connsiteY43" fmla="*/ 322996 h 2370161"/>
                  <a:gd name="connsiteX44" fmla="*/ 2579280 w 2821373"/>
                  <a:gd name="connsiteY44" fmla="*/ 363940 h 2370161"/>
                  <a:gd name="connsiteX45" fmla="*/ 2511042 w 2821373"/>
                  <a:gd name="connsiteY45" fmla="*/ 527713 h 2370161"/>
                  <a:gd name="connsiteX46" fmla="*/ 2374564 w 2821373"/>
                  <a:gd name="connsiteY46" fmla="*/ 595952 h 2370161"/>
                  <a:gd name="connsiteX47" fmla="*/ 2128904 w 2821373"/>
                  <a:gd name="connsiteY47" fmla="*/ 787020 h 2370161"/>
                  <a:gd name="connsiteX48" fmla="*/ 2047018 w 2821373"/>
                  <a:gd name="connsiteY48" fmla="*/ 841611 h 2370161"/>
                  <a:gd name="connsiteX49" fmla="*/ 1896892 w 2821373"/>
                  <a:gd name="connsiteY49" fmla="*/ 855259 h 2370161"/>
                  <a:gd name="connsiteX50" fmla="*/ 1869597 w 2821373"/>
                  <a:gd name="connsiteY50" fmla="*/ 978089 h 2370161"/>
                  <a:gd name="connsiteX51" fmla="*/ 1828654 w 2821373"/>
                  <a:gd name="connsiteY51" fmla="*/ 1046328 h 2370161"/>
                  <a:gd name="connsiteX52" fmla="*/ 1937836 w 2821373"/>
                  <a:gd name="connsiteY52" fmla="*/ 1141862 h 2370161"/>
                  <a:gd name="connsiteX53" fmla="*/ 2142552 w 2821373"/>
                  <a:gd name="connsiteY53" fmla="*/ 1141862 h 2370161"/>
                  <a:gd name="connsiteX54" fmla="*/ 2442803 w 2821373"/>
                  <a:gd name="connsiteY54" fmla="*/ 1046328 h 2370161"/>
                  <a:gd name="connsiteX55" fmla="*/ 2633871 w 2821373"/>
                  <a:gd name="connsiteY55" fmla="*/ 800668 h 2370161"/>
                  <a:gd name="connsiteX56" fmla="*/ 2661167 w 2821373"/>
                  <a:gd name="connsiteY56" fmla="*/ 759725 h 2370161"/>
                  <a:gd name="connsiteX57" fmla="*/ 2633871 w 2821373"/>
                  <a:gd name="connsiteY57" fmla="*/ 950793 h 2370161"/>
                  <a:gd name="connsiteX58" fmla="*/ 2456451 w 2821373"/>
                  <a:gd name="connsiteY58" fmla="*/ 1114567 h 2370161"/>
                  <a:gd name="connsiteX59" fmla="*/ 2306325 w 2821373"/>
                  <a:gd name="connsiteY59" fmla="*/ 1182805 h 2370161"/>
                  <a:gd name="connsiteX60" fmla="*/ 2511042 w 2821373"/>
                  <a:gd name="connsiteY60" fmla="*/ 1237396 h 2370161"/>
                  <a:gd name="connsiteX61" fmla="*/ 2743054 w 2821373"/>
                  <a:gd name="connsiteY61" fmla="*/ 1319283 h 2370161"/>
                  <a:gd name="connsiteX62" fmla="*/ 2756701 w 2821373"/>
                  <a:gd name="connsiteY62" fmla="*/ 1319283 h 2370161"/>
                  <a:gd name="connsiteX63" fmla="*/ 2674815 w 2821373"/>
                  <a:gd name="connsiteY63" fmla="*/ 1574516 h 2370161"/>
                  <a:gd name="connsiteX64" fmla="*/ 2538337 w 2821373"/>
                  <a:gd name="connsiteY64" fmla="*/ 1291987 h 2370161"/>
                  <a:gd name="connsiteX65" fmla="*/ 2319973 w 2821373"/>
                  <a:gd name="connsiteY65" fmla="*/ 1237396 h 2370161"/>
                  <a:gd name="connsiteX66" fmla="*/ 2238086 w 2821373"/>
                  <a:gd name="connsiteY66" fmla="*/ 1182805 h 2370161"/>
                  <a:gd name="connsiteX67" fmla="*/ 2047018 w 2821373"/>
                  <a:gd name="connsiteY67" fmla="*/ 1210101 h 2370161"/>
                  <a:gd name="connsiteX68" fmla="*/ 1869597 w 2821373"/>
                  <a:gd name="connsiteY68" fmla="*/ 1196453 h 2370161"/>
                  <a:gd name="connsiteX69" fmla="*/ 1787710 w 2821373"/>
                  <a:gd name="connsiteY69" fmla="*/ 1059976 h 2370161"/>
                  <a:gd name="connsiteX70" fmla="*/ 1692176 w 2821373"/>
                  <a:gd name="connsiteY70" fmla="*/ 1100919 h 2370161"/>
                  <a:gd name="connsiteX71" fmla="*/ 1555698 w 2821373"/>
                  <a:gd name="connsiteY71" fmla="*/ 1141862 h 2370161"/>
                  <a:gd name="connsiteX72" fmla="*/ 1582994 w 2821373"/>
                  <a:gd name="connsiteY72" fmla="*/ 1442113 h 2370161"/>
                  <a:gd name="connsiteX73" fmla="*/ 1569346 w 2821373"/>
                  <a:gd name="connsiteY73" fmla="*/ 1728716 h 2370161"/>
                  <a:gd name="connsiteX74" fmla="*/ 1378277 w 2821373"/>
                  <a:gd name="connsiteY74" fmla="*/ 2028967 h 2370161"/>
                  <a:gd name="connsiteX75" fmla="*/ 1228152 w 2821373"/>
                  <a:gd name="connsiteY75" fmla="*/ 2110853 h 2370161"/>
                  <a:gd name="connsiteX76" fmla="*/ 1310039 w 2821373"/>
                  <a:gd name="connsiteY76" fmla="*/ 2015319 h 2370161"/>
                  <a:gd name="connsiteX77" fmla="*/ 1432868 w 2821373"/>
                  <a:gd name="connsiteY77" fmla="*/ 1906137 h 2370161"/>
                  <a:gd name="connsiteX78" fmla="*/ 1337334 w 2821373"/>
                  <a:gd name="connsiteY78" fmla="*/ 1865193 h 2370161"/>
                  <a:gd name="connsiteX79" fmla="*/ 1132618 w 2821373"/>
                  <a:gd name="connsiteY79" fmla="*/ 2056262 h 2370161"/>
                  <a:gd name="connsiteX80" fmla="*/ 1118970 w 2821373"/>
                  <a:gd name="connsiteY80" fmla="*/ 2206387 h 2370161"/>
                  <a:gd name="connsiteX81" fmla="*/ 1091674 w 2821373"/>
                  <a:gd name="connsiteY81" fmla="*/ 2370161 h 2370161"/>
                  <a:gd name="connsiteX82" fmla="*/ 1064379 w 2821373"/>
                  <a:gd name="connsiteY82" fmla="*/ 2206387 h 2370161"/>
                  <a:gd name="connsiteX83" fmla="*/ 1091674 w 2821373"/>
                  <a:gd name="connsiteY83" fmla="*/ 2015319 h 2370161"/>
                  <a:gd name="connsiteX84" fmla="*/ 1282743 w 2821373"/>
                  <a:gd name="connsiteY84" fmla="*/ 1837898 h 2370161"/>
                  <a:gd name="connsiteX85" fmla="*/ 1200857 w 2821373"/>
                  <a:gd name="connsiteY85" fmla="*/ 1837898 h 2370161"/>
                  <a:gd name="connsiteX86" fmla="*/ 996140 w 2821373"/>
                  <a:gd name="connsiteY86" fmla="*/ 1933432 h 2370161"/>
                  <a:gd name="connsiteX87" fmla="*/ 927901 w 2821373"/>
                  <a:gd name="connsiteY87" fmla="*/ 2042614 h 2370161"/>
                  <a:gd name="connsiteX88" fmla="*/ 900606 w 2821373"/>
                  <a:gd name="connsiteY88" fmla="*/ 1933432 h 2370161"/>
                  <a:gd name="connsiteX89" fmla="*/ 1105322 w 2821373"/>
                  <a:gd name="connsiteY89" fmla="*/ 1824250 h 2370161"/>
                  <a:gd name="connsiteX90" fmla="*/ 1323686 w 2821373"/>
                  <a:gd name="connsiteY90" fmla="*/ 1769659 h 2370161"/>
                  <a:gd name="connsiteX91" fmla="*/ 1460164 w 2821373"/>
                  <a:gd name="connsiteY91" fmla="*/ 1824250 h 2370161"/>
                  <a:gd name="connsiteX92" fmla="*/ 1501107 w 2821373"/>
                  <a:gd name="connsiteY92" fmla="*/ 1715068 h 2370161"/>
                  <a:gd name="connsiteX93" fmla="*/ 1514755 w 2821373"/>
                  <a:gd name="connsiteY93" fmla="*/ 1592238 h 2370161"/>
                  <a:gd name="connsiteX94" fmla="*/ 1241800 w 2821373"/>
                  <a:gd name="connsiteY94" fmla="*/ 1510352 h 2370161"/>
                  <a:gd name="connsiteX95" fmla="*/ 1091674 w 2821373"/>
                  <a:gd name="connsiteY95" fmla="*/ 1619534 h 2370161"/>
                  <a:gd name="connsiteX96" fmla="*/ 996140 w 2821373"/>
                  <a:gd name="connsiteY96" fmla="*/ 1605886 h 2370161"/>
                  <a:gd name="connsiteX97" fmla="*/ 1132618 w 2821373"/>
                  <a:gd name="connsiteY97" fmla="*/ 1537647 h 2370161"/>
                  <a:gd name="connsiteX98" fmla="*/ 1241800 w 2821373"/>
                  <a:gd name="connsiteY98" fmla="*/ 1442113 h 2370161"/>
                  <a:gd name="connsiteX99" fmla="*/ 1432868 w 2821373"/>
                  <a:gd name="connsiteY99" fmla="*/ 1510352 h 2370161"/>
                  <a:gd name="connsiteX100" fmla="*/ 1528403 w 2821373"/>
                  <a:gd name="connsiteY100" fmla="*/ 1510352 h 2370161"/>
                  <a:gd name="connsiteX101" fmla="*/ 1514755 w 2821373"/>
                  <a:gd name="connsiteY101" fmla="*/ 1414817 h 2370161"/>
                  <a:gd name="connsiteX102" fmla="*/ 1487459 w 2821373"/>
                  <a:gd name="connsiteY102" fmla="*/ 1182805 h 2370161"/>
                  <a:gd name="connsiteX103" fmla="*/ 1501107 w 2821373"/>
                  <a:gd name="connsiteY103" fmla="*/ 1059976 h 2370161"/>
                  <a:gd name="connsiteX104" fmla="*/ 1473812 w 2821373"/>
                  <a:gd name="connsiteY104" fmla="*/ 978089 h 2370161"/>
                  <a:gd name="connsiteX105" fmla="*/ 1378277 w 2821373"/>
                  <a:gd name="connsiteY105" fmla="*/ 937146 h 2370161"/>
                  <a:gd name="connsiteX106" fmla="*/ 1173561 w 2821373"/>
                  <a:gd name="connsiteY106" fmla="*/ 1114567 h 2370161"/>
                  <a:gd name="connsiteX107" fmla="*/ 900606 w 2821373"/>
                  <a:gd name="connsiteY107" fmla="*/ 1360226 h 2370161"/>
                  <a:gd name="connsiteX108" fmla="*/ 641298 w 2821373"/>
                  <a:gd name="connsiteY108" fmla="*/ 1414817 h 2370161"/>
                  <a:gd name="connsiteX109" fmla="*/ 614003 w 2821373"/>
                  <a:gd name="connsiteY109" fmla="*/ 1373874 h 2370161"/>
                  <a:gd name="connsiteX110" fmla="*/ 832367 w 2821373"/>
                  <a:gd name="connsiteY110" fmla="*/ 1319283 h 2370161"/>
                  <a:gd name="connsiteX111" fmla="*/ 1037083 w 2821373"/>
                  <a:gd name="connsiteY111" fmla="*/ 1155510 h 2370161"/>
                  <a:gd name="connsiteX112" fmla="*/ 1200857 w 2821373"/>
                  <a:gd name="connsiteY112" fmla="*/ 1005384 h 2370161"/>
                  <a:gd name="connsiteX113" fmla="*/ 1296391 w 2821373"/>
                  <a:gd name="connsiteY113" fmla="*/ 909850 h 2370161"/>
                  <a:gd name="connsiteX114" fmla="*/ 1419221 w 2821373"/>
                  <a:gd name="connsiteY114" fmla="*/ 882555 h 2370161"/>
                  <a:gd name="connsiteX115" fmla="*/ 1432868 w 2821373"/>
                  <a:gd name="connsiteY115" fmla="*/ 773373 h 2370161"/>
                  <a:gd name="connsiteX0" fmla="*/ 1432868 w 2821373"/>
                  <a:gd name="connsiteY0" fmla="*/ 773373 h 2370161"/>
                  <a:gd name="connsiteX1" fmla="*/ 1132618 w 2821373"/>
                  <a:gd name="connsiteY1" fmla="*/ 623247 h 2370161"/>
                  <a:gd name="connsiteX2" fmla="*/ 818719 w 2821373"/>
                  <a:gd name="connsiteY2" fmla="*/ 568656 h 2370161"/>
                  <a:gd name="connsiteX3" fmla="*/ 504821 w 2821373"/>
                  <a:gd name="connsiteY3" fmla="*/ 568656 h 2370161"/>
                  <a:gd name="connsiteX4" fmla="*/ 163627 w 2821373"/>
                  <a:gd name="connsiteY4" fmla="*/ 691486 h 2370161"/>
                  <a:gd name="connsiteX5" fmla="*/ 231865 w 2821373"/>
                  <a:gd name="connsiteY5" fmla="*/ 705134 h 2370161"/>
                  <a:gd name="connsiteX6" fmla="*/ 272809 w 2821373"/>
                  <a:gd name="connsiteY6" fmla="*/ 582304 h 2370161"/>
                  <a:gd name="connsiteX7" fmla="*/ 586707 w 2821373"/>
                  <a:gd name="connsiteY7" fmla="*/ 500417 h 2370161"/>
                  <a:gd name="connsiteX8" fmla="*/ 1023436 w 2821373"/>
                  <a:gd name="connsiteY8" fmla="*/ 500417 h 2370161"/>
                  <a:gd name="connsiteX9" fmla="*/ 1296391 w 2821373"/>
                  <a:gd name="connsiteY9" fmla="*/ 609599 h 2370161"/>
                  <a:gd name="connsiteX10" fmla="*/ 1487459 w 2821373"/>
                  <a:gd name="connsiteY10" fmla="*/ 718782 h 2370161"/>
                  <a:gd name="connsiteX11" fmla="*/ 1514755 w 2821373"/>
                  <a:gd name="connsiteY11" fmla="*/ 718782 h 2370161"/>
                  <a:gd name="connsiteX12" fmla="*/ 1582994 w 2821373"/>
                  <a:gd name="connsiteY12" fmla="*/ 705134 h 2370161"/>
                  <a:gd name="connsiteX13" fmla="*/ 1596642 w 2821373"/>
                  <a:gd name="connsiteY13" fmla="*/ 445826 h 2370161"/>
                  <a:gd name="connsiteX14" fmla="*/ 1596642 w 2821373"/>
                  <a:gd name="connsiteY14" fmla="*/ 445826 h 2370161"/>
                  <a:gd name="connsiteX15" fmla="*/ 1446516 w 2821373"/>
                  <a:gd name="connsiteY15" fmla="*/ 186519 h 2370161"/>
                  <a:gd name="connsiteX16" fmla="*/ 1228152 w 2821373"/>
                  <a:gd name="connsiteY16" fmla="*/ 145576 h 2370161"/>
                  <a:gd name="connsiteX17" fmla="*/ 1214504 w 2821373"/>
                  <a:gd name="connsiteY17" fmla="*/ 104632 h 2370161"/>
                  <a:gd name="connsiteX18" fmla="*/ 1405573 w 2821373"/>
                  <a:gd name="connsiteY18" fmla="*/ 118280 h 2370161"/>
                  <a:gd name="connsiteX19" fmla="*/ 1582994 w 2821373"/>
                  <a:gd name="connsiteY19" fmla="*/ 227462 h 2370161"/>
                  <a:gd name="connsiteX20" fmla="*/ 1664880 w 2821373"/>
                  <a:gd name="connsiteY20" fmla="*/ 459474 h 2370161"/>
                  <a:gd name="connsiteX21" fmla="*/ 1692176 w 2821373"/>
                  <a:gd name="connsiteY21" fmla="*/ 568656 h 2370161"/>
                  <a:gd name="connsiteX22" fmla="*/ 1801358 w 2821373"/>
                  <a:gd name="connsiteY22" fmla="*/ 241110 h 2370161"/>
                  <a:gd name="connsiteX23" fmla="*/ 2047018 w 2821373"/>
                  <a:gd name="connsiteY23" fmla="*/ 50041 h 2370161"/>
                  <a:gd name="connsiteX24" fmla="*/ 2333621 w 2821373"/>
                  <a:gd name="connsiteY24" fmla="*/ 9098 h 2370161"/>
                  <a:gd name="connsiteX25" fmla="*/ 2606576 w 2821373"/>
                  <a:gd name="connsiteY25" fmla="*/ 9098 h 2370161"/>
                  <a:gd name="connsiteX26" fmla="*/ 2579280 w 2821373"/>
                  <a:gd name="connsiteY26" fmla="*/ 63689 h 2370161"/>
                  <a:gd name="connsiteX27" fmla="*/ 2483746 w 2821373"/>
                  <a:gd name="connsiteY27" fmla="*/ 50041 h 2370161"/>
                  <a:gd name="connsiteX28" fmla="*/ 2319973 w 2821373"/>
                  <a:gd name="connsiteY28" fmla="*/ 50041 h 2370161"/>
                  <a:gd name="connsiteX29" fmla="*/ 2442803 w 2821373"/>
                  <a:gd name="connsiteY29" fmla="*/ 131928 h 2370161"/>
                  <a:gd name="connsiteX30" fmla="*/ 2770349 w 2821373"/>
                  <a:gd name="connsiteY30" fmla="*/ 145576 h 2370161"/>
                  <a:gd name="connsiteX31" fmla="*/ 2729406 w 2821373"/>
                  <a:gd name="connsiteY31" fmla="*/ 200167 h 2370161"/>
                  <a:gd name="connsiteX32" fmla="*/ 2483746 w 2821373"/>
                  <a:gd name="connsiteY32" fmla="*/ 200167 h 2370161"/>
                  <a:gd name="connsiteX33" fmla="*/ 2306325 w 2821373"/>
                  <a:gd name="connsiteY33" fmla="*/ 104632 h 2370161"/>
                  <a:gd name="connsiteX34" fmla="*/ 2183495 w 2821373"/>
                  <a:gd name="connsiteY34" fmla="*/ 63689 h 2370161"/>
                  <a:gd name="connsiteX35" fmla="*/ 1896892 w 2821373"/>
                  <a:gd name="connsiteY35" fmla="*/ 241110 h 2370161"/>
                  <a:gd name="connsiteX36" fmla="*/ 1774062 w 2821373"/>
                  <a:gd name="connsiteY36" fmla="*/ 500417 h 2370161"/>
                  <a:gd name="connsiteX37" fmla="*/ 1733119 w 2821373"/>
                  <a:gd name="connsiteY37" fmla="*/ 718782 h 2370161"/>
                  <a:gd name="connsiteX38" fmla="*/ 1815006 w 2821373"/>
                  <a:gd name="connsiteY38" fmla="*/ 746077 h 2370161"/>
                  <a:gd name="connsiteX39" fmla="*/ 1869597 w 2821373"/>
                  <a:gd name="connsiteY39" fmla="*/ 787020 h 2370161"/>
                  <a:gd name="connsiteX40" fmla="*/ 2019722 w 2821373"/>
                  <a:gd name="connsiteY40" fmla="*/ 787020 h 2370161"/>
                  <a:gd name="connsiteX41" fmla="*/ 2238086 w 2821373"/>
                  <a:gd name="connsiteY41" fmla="*/ 609599 h 2370161"/>
                  <a:gd name="connsiteX42" fmla="*/ 2483746 w 2821373"/>
                  <a:gd name="connsiteY42" fmla="*/ 473122 h 2370161"/>
                  <a:gd name="connsiteX43" fmla="*/ 2551985 w 2821373"/>
                  <a:gd name="connsiteY43" fmla="*/ 322996 h 2370161"/>
                  <a:gd name="connsiteX44" fmla="*/ 2579280 w 2821373"/>
                  <a:gd name="connsiteY44" fmla="*/ 363940 h 2370161"/>
                  <a:gd name="connsiteX45" fmla="*/ 2511042 w 2821373"/>
                  <a:gd name="connsiteY45" fmla="*/ 527713 h 2370161"/>
                  <a:gd name="connsiteX46" fmla="*/ 2374564 w 2821373"/>
                  <a:gd name="connsiteY46" fmla="*/ 595952 h 2370161"/>
                  <a:gd name="connsiteX47" fmla="*/ 2128904 w 2821373"/>
                  <a:gd name="connsiteY47" fmla="*/ 787020 h 2370161"/>
                  <a:gd name="connsiteX48" fmla="*/ 2047018 w 2821373"/>
                  <a:gd name="connsiteY48" fmla="*/ 841611 h 2370161"/>
                  <a:gd name="connsiteX49" fmla="*/ 1896892 w 2821373"/>
                  <a:gd name="connsiteY49" fmla="*/ 855259 h 2370161"/>
                  <a:gd name="connsiteX50" fmla="*/ 1869597 w 2821373"/>
                  <a:gd name="connsiteY50" fmla="*/ 978089 h 2370161"/>
                  <a:gd name="connsiteX51" fmla="*/ 1828654 w 2821373"/>
                  <a:gd name="connsiteY51" fmla="*/ 1046328 h 2370161"/>
                  <a:gd name="connsiteX52" fmla="*/ 1937836 w 2821373"/>
                  <a:gd name="connsiteY52" fmla="*/ 1141862 h 2370161"/>
                  <a:gd name="connsiteX53" fmla="*/ 2142552 w 2821373"/>
                  <a:gd name="connsiteY53" fmla="*/ 1141862 h 2370161"/>
                  <a:gd name="connsiteX54" fmla="*/ 2442803 w 2821373"/>
                  <a:gd name="connsiteY54" fmla="*/ 1046328 h 2370161"/>
                  <a:gd name="connsiteX55" fmla="*/ 2633871 w 2821373"/>
                  <a:gd name="connsiteY55" fmla="*/ 800668 h 2370161"/>
                  <a:gd name="connsiteX56" fmla="*/ 2661167 w 2821373"/>
                  <a:gd name="connsiteY56" fmla="*/ 759725 h 2370161"/>
                  <a:gd name="connsiteX57" fmla="*/ 2633871 w 2821373"/>
                  <a:gd name="connsiteY57" fmla="*/ 950793 h 2370161"/>
                  <a:gd name="connsiteX58" fmla="*/ 2456451 w 2821373"/>
                  <a:gd name="connsiteY58" fmla="*/ 1114567 h 2370161"/>
                  <a:gd name="connsiteX59" fmla="*/ 2306325 w 2821373"/>
                  <a:gd name="connsiteY59" fmla="*/ 1182805 h 2370161"/>
                  <a:gd name="connsiteX60" fmla="*/ 2511042 w 2821373"/>
                  <a:gd name="connsiteY60" fmla="*/ 1237396 h 2370161"/>
                  <a:gd name="connsiteX61" fmla="*/ 2743054 w 2821373"/>
                  <a:gd name="connsiteY61" fmla="*/ 1319283 h 2370161"/>
                  <a:gd name="connsiteX62" fmla="*/ 2756701 w 2821373"/>
                  <a:gd name="connsiteY62" fmla="*/ 1319283 h 2370161"/>
                  <a:gd name="connsiteX63" fmla="*/ 2674815 w 2821373"/>
                  <a:gd name="connsiteY63" fmla="*/ 1574516 h 2370161"/>
                  <a:gd name="connsiteX64" fmla="*/ 2538337 w 2821373"/>
                  <a:gd name="connsiteY64" fmla="*/ 1291987 h 2370161"/>
                  <a:gd name="connsiteX65" fmla="*/ 2319973 w 2821373"/>
                  <a:gd name="connsiteY65" fmla="*/ 1237396 h 2370161"/>
                  <a:gd name="connsiteX66" fmla="*/ 2238086 w 2821373"/>
                  <a:gd name="connsiteY66" fmla="*/ 1182805 h 2370161"/>
                  <a:gd name="connsiteX67" fmla="*/ 2047018 w 2821373"/>
                  <a:gd name="connsiteY67" fmla="*/ 1210101 h 2370161"/>
                  <a:gd name="connsiteX68" fmla="*/ 1869597 w 2821373"/>
                  <a:gd name="connsiteY68" fmla="*/ 1196453 h 2370161"/>
                  <a:gd name="connsiteX69" fmla="*/ 1787710 w 2821373"/>
                  <a:gd name="connsiteY69" fmla="*/ 1059976 h 2370161"/>
                  <a:gd name="connsiteX70" fmla="*/ 1692176 w 2821373"/>
                  <a:gd name="connsiteY70" fmla="*/ 1100919 h 2370161"/>
                  <a:gd name="connsiteX71" fmla="*/ 1555698 w 2821373"/>
                  <a:gd name="connsiteY71" fmla="*/ 1141862 h 2370161"/>
                  <a:gd name="connsiteX72" fmla="*/ 1582994 w 2821373"/>
                  <a:gd name="connsiteY72" fmla="*/ 1442113 h 2370161"/>
                  <a:gd name="connsiteX73" fmla="*/ 1569346 w 2821373"/>
                  <a:gd name="connsiteY73" fmla="*/ 1728716 h 2370161"/>
                  <a:gd name="connsiteX74" fmla="*/ 1378277 w 2821373"/>
                  <a:gd name="connsiteY74" fmla="*/ 2028967 h 2370161"/>
                  <a:gd name="connsiteX75" fmla="*/ 1228152 w 2821373"/>
                  <a:gd name="connsiteY75" fmla="*/ 2110853 h 2370161"/>
                  <a:gd name="connsiteX76" fmla="*/ 1310039 w 2821373"/>
                  <a:gd name="connsiteY76" fmla="*/ 2015319 h 2370161"/>
                  <a:gd name="connsiteX77" fmla="*/ 1432868 w 2821373"/>
                  <a:gd name="connsiteY77" fmla="*/ 1906137 h 2370161"/>
                  <a:gd name="connsiteX78" fmla="*/ 1337334 w 2821373"/>
                  <a:gd name="connsiteY78" fmla="*/ 1865193 h 2370161"/>
                  <a:gd name="connsiteX79" fmla="*/ 1132618 w 2821373"/>
                  <a:gd name="connsiteY79" fmla="*/ 2056262 h 2370161"/>
                  <a:gd name="connsiteX80" fmla="*/ 1118970 w 2821373"/>
                  <a:gd name="connsiteY80" fmla="*/ 2206387 h 2370161"/>
                  <a:gd name="connsiteX81" fmla="*/ 1091674 w 2821373"/>
                  <a:gd name="connsiteY81" fmla="*/ 2370161 h 2370161"/>
                  <a:gd name="connsiteX82" fmla="*/ 1064379 w 2821373"/>
                  <a:gd name="connsiteY82" fmla="*/ 2206387 h 2370161"/>
                  <a:gd name="connsiteX83" fmla="*/ 1091674 w 2821373"/>
                  <a:gd name="connsiteY83" fmla="*/ 2015319 h 2370161"/>
                  <a:gd name="connsiteX84" fmla="*/ 1282743 w 2821373"/>
                  <a:gd name="connsiteY84" fmla="*/ 1837898 h 2370161"/>
                  <a:gd name="connsiteX85" fmla="*/ 1200857 w 2821373"/>
                  <a:gd name="connsiteY85" fmla="*/ 1837898 h 2370161"/>
                  <a:gd name="connsiteX86" fmla="*/ 996140 w 2821373"/>
                  <a:gd name="connsiteY86" fmla="*/ 1933432 h 2370161"/>
                  <a:gd name="connsiteX87" fmla="*/ 927901 w 2821373"/>
                  <a:gd name="connsiteY87" fmla="*/ 2042614 h 2370161"/>
                  <a:gd name="connsiteX88" fmla="*/ 900606 w 2821373"/>
                  <a:gd name="connsiteY88" fmla="*/ 1933432 h 2370161"/>
                  <a:gd name="connsiteX89" fmla="*/ 1105322 w 2821373"/>
                  <a:gd name="connsiteY89" fmla="*/ 1824250 h 2370161"/>
                  <a:gd name="connsiteX90" fmla="*/ 1323686 w 2821373"/>
                  <a:gd name="connsiteY90" fmla="*/ 1769659 h 2370161"/>
                  <a:gd name="connsiteX91" fmla="*/ 1460164 w 2821373"/>
                  <a:gd name="connsiteY91" fmla="*/ 1824250 h 2370161"/>
                  <a:gd name="connsiteX92" fmla="*/ 1501107 w 2821373"/>
                  <a:gd name="connsiteY92" fmla="*/ 1715068 h 2370161"/>
                  <a:gd name="connsiteX93" fmla="*/ 1514755 w 2821373"/>
                  <a:gd name="connsiteY93" fmla="*/ 1592238 h 2370161"/>
                  <a:gd name="connsiteX94" fmla="*/ 1241800 w 2821373"/>
                  <a:gd name="connsiteY94" fmla="*/ 1510352 h 2370161"/>
                  <a:gd name="connsiteX95" fmla="*/ 1091674 w 2821373"/>
                  <a:gd name="connsiteY95" fmla="*/ 1619534 h 2370161"/>
                  <a:gd name="connsiteX96" fmla="*/ 996140 w 2821373"/>
                  <a:gd name="connsiteY96" fmla="*/ 1605886 h 2370161"/>
                  <a:gd name="connsiteX97" fmla="*/ 1132618 w 2821373"/>
                  <a:gd name="connsiteY97" fmla="*/ 1537647 h 2370161"/>
                  <a:gd name="connsiteX98" fmla="*/ 1241800 w 2821373"/>
                  <a:gd name="connsiteY98" fmla="*/ 1442113 h 2370161"/>
                  <a:gd name="connsiteX99" fmla="*/ 1432868 w 2821373"/>
                  <a:gd name="connsiteY99" fmla="*/ 1510352 h 2370161"/>
                  <a:gd name="connsiteX100" fmla="*/ 1528403 w 2821373"/>
                  <a:gd name="connsiteY100" fmla="*/ 1510352 h 2370161"/>
                  <a:gd name="connsiteX101" fmla="*/ 1514755 w 2821373"/>
                  <a:gd name="connsiteY101" fmla="*/ 1414817 h 2370161"/>
                  <a:gd name="connsiteX102" fmla="*/ 1487459 w 2821373"/>
                  <a:gd name="connsiteY102" fmla="*/ 1182805 h 2370161"/>
                  <a:gd name="connsiteX103" fmla="*/ 1501107 w 2821373"/>
                  <a:gd name="connsiteY103" fmla="*/ 1059976 h 2370161"/>
                  <a:gd name="connsiteX104" fmla="*/ 1473812 w 2821373"/>
                  <a:gd name="connsiteY104" fmla="*/ 978089 h 2370161"/>
                  <a:gd name="connsiteX105" fmla="*/ 1378277 w 2821373"/>
                  <a:gd name="connsiteY105" fmla="*/ 937146 h 2370161"/>
                  <a:gd name="connsiteX106" fmla="*/ 1173561 w 2821373"/>
                  <a:gd name="connsiteY106" fmla="*/ 1114567 h 2370161"/>
                  <a:gd name="connsiteX107" fmla="*/ 900606 w 2821373"/>
                  <a:gd name="connsiteY107" fmla="*/ 1360226 h 2370161"/>
                  <a:gd name="connsiteX108" fmla="*/ 641298 w 2821373"/>
                  <a:gd name="connsiteY108" fmla="*/ 1414817 h 2370161"/>
                  <a:gd name="connsiteX109" fmla="*/ 614003 w 2821373"/>
                  <a:gd name="connsiteY109" fmla="*/ 1373874 h 2370161"/>
                  <a:gd name="connsiteX110" fmla="*/ 832367 w 2821373"/>
                  <a:gd name="connsiteY110" fmla="*/ 1319283 h 2370161"/>
                  <a:gd name="connsiteX111" fmla="*/ 1037083 w 2821373"/>
                  <a:gd name="connsiteY111" fmla="*/ 1155510 h 2370161"/>
                  <a:gd name="connsiteX112" fmla="*/ 1200857 w 2821373"/>
                  <a:gd name="connsiteY112" fmla="*/ 1005384 h 2370161"/>
                  <a:gd name="connsiteX113" fmla="*/ 1296391 w 2821373"/>
                  <a:gd name="connsiteY113" fmla="*/ 909850 h 2370161"/>
                  <a:gd name="connsiteX114" fmla="*/ 1419221 w 2821373"/>
                  <a:gd name="connsiteY114" fmla="*/ 882555 h 2370161"/>
                  <a:gd name="connsiteX115" fmla="*/ 1432868 w 2821373"/>
                  <a:gd name="connsiteY115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13731 w 2703239"/>
                  <a:gd name="connsiteY6" fmla="*/ 905776 h 2370161"/>
                  <a:gd name="connsiteX7" fmla="*/ 154675 w 2703239"/>
                  <a:gd name="connsiteY7" fmla="*/ 582304 h 2370161"/>
                  <a:gd name="connsiteX8" fmla="*/ 468573 w 2703239"/>
                  <a:gd name="connsiteY8" fmla="*/ 500417 h 2370161"/>
                  <a:gd name="connsiteX9" fmla="*/ 905302 w 2703239"/>
                  <a:gd name="connsiteY9" fmla="*/ 500417 h 2370161"/>
                  <a:gd name="connsiteX10" fmla="*/ 1178257 w 2703239"/>
                  <a:gd name="connsiteY10" fmla="*/ 609599 h 2370161"/>
                  <a:gd name="connsiteX11" fmla="*/ 1369325 w 2703239"/>
                  <a:gd name="connsiteY11" fmla="*/ 718782 h 2370161"/>
                  <a:gd name="connsiteX12" fmla="*/ 1396621 w 2703239"/>
                  <a:gd name="connsiteY12" fmla="*/ 718782 h 2370161"/>
                  <a:gd name="connsiteX13" fmla="*/ 1464860 w 2703239"/>
                  <a:gd name="connsiteY13" fmla="*/ 705134 h 2370161"/>
                  <a:gd name="connsiteX14" fmla="*/ 1478508 w 2703239"/>
                  <a:gd name="connsiteY14" fmla="*/ 445826 h 2370161"/>
                  <a:gd name="connsiteX15" fmla="*/ 1478508 w 2703239"/>
                  <a:gd name="connsiteY15" fmla="*/ 445826 h 2370161"/>
                  <a:gd name="connsiteX16" fmla="*/ 1328382 w 2703239"/>
                  <a:gd name="connsiteY16" fmla="*/ 186519 h 2370161"/>
                  <a:gd name="connsiteX17" fmla="*/ 1110018 w 2703239"/>
                  <a:gd name="connsiteY17" fmla="*/ 145576 h 2370161"/>
                  <a:gd name="connsiteX18" fmla="*/ 1096370 w 2703239"/>
                  <a:gd name="connsiteY18" fmla="*/ 104632 h 2370161"/>
                  <a:gd name="connsiteX19" fmla="*/ 1287439 w 2703239"/>
                  <a:gd name="connsiteY19" fmla="*/ 118280 h 2370161"/>
                  <a:gd name="connsiteX20" fmla="*/ 1464860 w 2703239"/>
                  <a:gd name="connsiteY20" fmla="*/ 227462 h 2370161"/>
                  <a:gd name="connsiteX21" fmla="*/ 1546746 w 2703239"/>
                  <a:gd name="connsiteY21" fmla="*/ 459474 h 2370161"/>
                  <a:gd name="connsiteX22" fmla="*/ 1574042 w 2703239"/>
                  <a:gd name="connsiteY22" fmla="*/ 568656 h 2370161"/>
                  <a:gd name="connsiteX23" fmla="*/ 1683224 w 2703239"/>
                  <a:gd name="connsiteY23" fmla="*/ 241110 h 2370161"/>
                  <a:gd name="connsiteX24" fmla="*/ 1928884 w 2703239"/>
                  <a:gd name="connsiteY24" fmla="*/ 50041 h 2370161"/>
                  <a:gd name="connsiteX25" fmla="*/ 2215487 w 2703239"/>
                  <a:gd name="connsiteY25" fmla="*/ 9098 h 2370161"/>
                  <a:gd name="connsiteX26" fmla="*/ 2488442 w 2703239"/>
                  <a:gd name="connsiteY26" fmla="*/ 9098 h 2370161"/>
                  <a:gd name="connsiteX27" fmla="*/ 2461146 w 2703239"/>
                  <a:gd name="connsiteY27" fmla="*/ 63689 h 2370161"/>
                  <a:gd name="connsiteX28" fmla="*/ 2365612 w 2703239"/>
                  <a:gd name="connsiteY28" fmla="*/ 50041 h 2370161"/>
                  <a:gd name="connsiteX29" fmla="*/ 2201839 w 2703239"/>
                  <a:gd name="connsiteY29" fmla="*/ 50041 h 2370161"/>
                  <a:gd name="connsiteX30" fmla="*/ 2324669 w 2703239"/>
                  <a:gd name="connsiteY30" fmla="*/ 131928 h 2370161"/>
                  <a:gd name="connsiteX31" fmla="*/ 2652215 w 2703239"/>
                  <a:gd name="connsiteY31" fmla="*/ 145576 h 2370161"/>
                  <a:gd name="connsiteX32" fmla="*/ 2611272 w 2703239"/>
                  <a:gd name="connsiteY32" fmla="*/ 200167 h 2370161"/>
                  <a:gd name="connsiteX33" fmla="*/ 2365612 w 2703239"/>
                  <a:gd name="connsiteY33" fmla="*/ 200167 h 2370161"/>
                  <a:gd name="connsiteX34" fmla="*/ 2188191 w 2703239"/>
                  <a:gd name="connsiteY34" fmla="*/ 104632 h 2370161"/>
                  <a:gd name="connsiteX35" fmla="*/ 2065361 w 2703239"/>
                  <a:gd name="connsiteY35" fmla="*/ 63689 h 2370161"/>
                  <a:gd name="connsiteX36" fmla="*/ 1778758 w 2703239"/>
                  <a:gd name="connsiteY36" fmla="*/ 241110 h 2370161"/>
                  <a:gd name="connsiteX37" fmla="*/ 1655928 w 2703239"/>
                  <a:gd name="connsiteY37" fmla="*/ 500417 h 2370161"/>
                  <a:gd name="connsiteX38" fmla="*/ 1614985 w 2703239"/>
                  <a:gd name="connsiteY38" fmla="*/ 718782 h 2370161"/>
                  <a:gd name="connsiteX39" fmla="*/ 1696872 w 2703239"/>
                  <a:gd name="connsiteY39" fmla="*/ 746077 h 2370161"/>
                  <a:gd name="connsiteX40" fmla="*/ 1751463 w 2703239"/>
                  <a:gd name="connsiteY40" fmla="*/ 787020 h 2370161"/>
                  <a:gd name="connsiteX41" fmla="*/ 1901588 w 2703239"/>
                  <a:gd name="connsiteY41" fmla="*/ 787020 h 2370161"/>
                  <a:gd name="connsiteX42" fmla="*/ 2119952 w 2703239"/>
                  <a:gd name="connsiteY42" fmla="*/ 609599 h 2370161"/>
                  <a:gd name="connsiteX43" fmla="*/ 2365612 w 2703239"/>
                  <a:gd name="connsiteY43" fmla="*/ 473122 h 2370161"/>
                  <a:gd name="connsiteX44" fmla="*/ 2433851 w 2703239"/>
                  <a:gd name="connsiteY44" fmla="*/ 322996 h 2370161"/>
                  <a:gd name="connsiteX45" fmla="*/ 2461146 w 2703239"/>
                  <a:gd name="connsiteY45" fmla="*/ 363940 h 2370161"/>
                  <a:gd name="connsiteX46" fmla="*/ 2392908 w 2703239"/>
                  <a:gd name="connsiteY46" fmla="*/ 527713 h 2370161"/>
                  <a:gd name="connsiteX47" fmla="*/ 2256430 w 2703239"/>
                  <a:gd name="connsiteY47" fmla="*/ 595952 h 2370161"/>
                  <a:gd name="connsiteX48" fmla="*/ 2010770 w 2703239"/>
                  <a:gd name="connsiteY48" fmla="*/ 787020 h 2370161"/>
                  <a:gd name="connsiteX49" fmla="*/ 1928884 w 2703239"/>
                  <a:gd name="connsiteY49" fmla="*/ 841611 h 2370161"/>
                  <a:gd name="connsiteX50" fmla="*/ 1778758 w 2703239"/>
                  <a:gd name="connsiteY50" fmla="*/ 855259 h 2370161"/>
                  <a:gd name="connsiteX51" fmla="*/ 1751463 w 2703239"/>
                  <a:gd name="connsiteY51" fmla="*/ 978089 h 2370161"/>
                  <a:gd name="connsiteX52" fmla="*/ 1710520 w 2703239"/>
                  <a:gd name="connsiteY52" fmla="*/ 1046328 h 2370161"/>
                  <a:gd name="connsiteX53" fmla="*/ 1819702 w 2703239"/>
                  <a:gd name="connsiteY53" fmla="*/ 1141862 h 2370161"/>
                  <a:gd name="connsiteX54" fmla="*/ 2024418 w 2703239"/>
                  <a:gd name="connsiteY54" fmla="*/ 1141862 h 2370161"/>
                  <a:gd name="connsiteX55" fmla="*/ 2324669 w 2703239"/>
                  <a:gd name="connsiteY55" fmla="*/ 1046328 h 2370161"/>
                  <a:gd name="connsiteX56" fmla="*/ 2515737 w 2703239"/>
                  <a:gd name="connsiteY56" fmla="*/ 800668 h 2370161"/>
                  <a:gd name="connsiteX57" fmla="*/ 2543033 w 2703239"/>
                  <a:gd name="connsiteY57" fmla="*/ 759725 h 2370161"/>
                  <a:gd name="connsiteX58" fmla="*/ 2515737 w 2703239"/>
                  <a:gd name="connsiteY58" fmla="*/ 950793 h 2370161"/>
                  <a:gd name="connsiteX59" fmla="*/ 2338317 w 2703239"/>
                  <a:gd name="connsiteY59" fmla="*/ 1114567 h 2370161"/>
                  <a:gd name="connsiteX60" fmla="*/ 2188191 w 2703239"/>
                  <a:gd name="connsiteY60" fmla="*/ 1182805 h 2370161"/>
                  <a:gd name="connsiteX61" fmla="*/ 2392908 w 2703239"/>
                  <a:gd name="connsiteY61" fmla="*/ 1237396 h 2370161"/>
                  <a:gd name="connsiteX62" fmla="*/ 2624920 w 2703239"/>
                  <a:gd name="connsiteY62" fmla="*/ 1319283 h 2370161"/>
                  <a:gd name="connsiteX63" fmla="*/ 2638567 w 2703239"/>
                  <a:gd name="connsiteY63" fmla="*/ 1319283 h 2370161"/>
                  <a:gd name="connsiteX64" fmla="*/ 2556681 w 2703239"/>
                  <a:gd name="connsiteY64" fmla="*/ 1574516 h 2370161"/>
                  <a:gd name="connsiteX65" fmla="*/ 2420203 w 2703239"/>
                  <a:gd name="connsiteY65" fmla="*/ 1291987 h 2370161"/>
                  <a:gd name="connsiteX66" fmla="*/ 2201839 w 2703239"/>
                  <a:gd name="connsiteY66" fmla="*/ 1237396 h 2370161"/>
                  <a:gd name="connsiteX67" fmla="*/ 2119952 w 2703239"/>
                  <a:gd name="connsiteY67" fmla="*/ 1182805 h 2370161"/>
                  <a:gd name="connsiteX68" fmla="*/ 1928884 w 2703239"/>
                  <a:gd name="connsiteY68" fmla="*/ 1210101 h 2370161"/>
                  <a:gd name="connsiteX69" fmla="*/ 1751463 w 2703239"/>
                  <a:gd name="connsiteY69" fmla="*/ 1196453 h 2370161"/>
                  <a:gd name="connsiteX70" fmla="*/ 1669576 w 2703239"/>
                  <a:gd name="connsiteY70" fmla="*/ 1059976 h 2370161"/>
                  <a:gd name="connsiteX71" fmla="*/ 1574042 w 2703239"/>
                  <a:gd name="connsiteY71" fmla="*/ 1100919 h 2370161"/>
                  <a:gd name="connsiteX72" fmla="*/ 1437564 w 2703239"/>
                  <a:gd name="connsiteY72" fmla="*/ 1141862 h 2370161"/>
                  <a:gd name="connsiteX73" fmla="*/ 1464860 w 2703239"/>
                  <a:gd name="connsiteY73" fmla="*/ 1442113 h 2370161"/>
                  <a:gd name="connsiteX74" fmla="*/ 1451212 w 2703239"/>
                  <a:gd name="connsiteY74" fmla="*/ 1728716 h 2370161"/>
                  <a:gd name="connsiteX75" fmla="*/ 1260143 w 2703239"/>
                  <a:gd name="connsiteY75" fmla="*/ 2028967 h 2370161"/>
                  <a:gd name="connsiteX76" fmla="*/ 1110018 w 2703239"/>
                  <a:gd name="connsiteY76" fmla="*/ 2110853 h 2370161"/>
                  <a:gd name="connsiteX77" fmla="*/ 1191905 w 2703239"/>
                  <a:gd name="connsiteY77" fmla="*/ 2015319 h 2370161"/>
                  <a:gd name="connsiteX78" fmla="*/ 1314734 w 2703239"/>
                  <a:gd name="connsiteY78" fmla="*/ 1906137 h 2370161"/>
                  <a:gd name="connsiteX79" fmla="*/ 1219200 w 2703239"/>
                  <a:gd name="connsiteY79" fmla="*/ 1865193 h 2370161"/>
                  <a:gd name="connsiteX80" fmla="*/ 1014484 w 2703239"/>
                  <a:gd name="connsiteY80" fmla="*/ 2056262 h 2370161"/>
                  <a:gd name="connsiteX81" fmla="*/ 1000836 w 2703239"/>
                  <a:gd name="connsiteY81" fmla="*/ 2206387 h 2370161"/>
                  <a:gd name="connsiteX82" fmla="*/ 973540 w 2703239"/>
                  <a:gd name="connsiteY82" fmla="*/ 2370161 h 2370161"/>
                  <a:gd name="connsiteX83" fmla="*/ 946245 w 2703239"/>
                  <a:gd name="connsiteY83" fmla="*/ 2206387 h 2370161"/>
                  <a:gd name="connsiteX84" fmla="*/ 973540 w 2703239"/>
                  <a:gd name="connsiteY84" fmla="*/ 2015319 h 2370161"/>
                  <a:gd name="connsiteX85" fmla="*/ 1164609 w 2703239"/>
                  <a:gd name="connsiteY85" fmla="*/ 1837898 h 2370161"/>
                  <a:gd name="connsiteX86" fmla="*/ 1082723 w 2703239"/>
                  <a:gd name="connsiteY86" fmla="*/ 1837898 h 2370161"/>
                  <a:gd name="connsiteX87" fmla="*/ 878006 w 2703239"/>
                  <a:gd name="connsiteY87" fmla="*/ 1933432 h 2370161"/>
                  <a:gd name="connsiteX88" fmla="*/ 809767 w 2703239"/>
                  <a:gd name="connsiteY88" fmla="*/ 2042614 h 2370161"/>
                  <a:gd name="connsiteX89" fmla="*/ 782472 w 2703239"/>
                  <a:gd name="connsiteY89" fmla="*/ 1933432 h 2370161"/>
                  <a:gd name="connsiteX90" fmla="*/ 987188 w 2703239"/>
                  <a:gd name="connsiteY90" fmla="*/ 1824250 h 2370161"/>
                  <a:gd name="connsiteX91" fmla="*/ 1205552 w 2703239"/>
                  <a:gd name="connsiteY91" fmla="*/ 1769659 h 2370161"/>
                  <a:gd name="connsiteX92" fmla="*/ 1342030 w 2703239"/>
                  <a:gd name="connsiteY92" fmla="*/ 1824250 h 2370161"/>
                  <a:gd name="connsiteX93" fmla="*/ 1382973 w 2703239"/>
                  <a:gd name="connsiteY93" fmla="*/ 1715068 h 2370161"/>
                  <a:gd name="connsiteX94" fmla="*/ 1396621 w 2703239"/>
                  <a:gd name="connsiteY94" fmla="*/ 1592238 h 2370161"/>
                  <a:gd name="connsiteX95" fmla="*/ 1123666 w 2703239"/>
                  <a:gd name="connsiteY95" fmla="*/ 1510352 h 2370161"/>
                  <a:gd name="connsiteX96" fmla="*/ 973540 w 2703239"/>
                  <a:gd name="connsiteY96" fmla="*/ 1619534 h 2370161"/>
                  <a:gd name="connsiteX97" fmla="*/ 878006 w 2703239"/>
                  <a:gd name="connsiteY97" fmla="*/ 1605886 h 2370161"/>
                  <a:gd name="connsiteX98" fmla="*/ 1014484 w 2703239"/>
                  <a:gd name="connsiteY98" fmla="*/ 1537647 h 2370161"/>
                  <a:gd name="connsiteX99" fmla="*/ 1123666 w 2703239"/>
                  <a:gd name="connsiteY99" fmla="*/ 1442113 h 2370161"/>
                  <a:gd name="connsiteX100" fmla="*/ 1314734 w 2703239"/>
                  <a:gd name="connsiteY100" fmla="*/ 1510352 h 2370161"/>
                  <a:gd name="connsiteX101" fmla="*/ 1410269 w 2703239"/>
                  <a:gd name="connsiteY101" fmla="*/ 1510352 h 2370161"/>
                  <a:gd name="connsiteX102" fmla="*/ 1396621 w 2703239"/>
                  <a:gd name="connsiteY102" fmla="*/ 1414817 h 2370161"/>
                  <a:gd name="connsiteX103" fmla="*/ 1369325 w 2703239"/>
                  <a:gd name="connsiteY103" fmla="*/ 1182805 h 2370161"/>
                  <a:gd name="connsiteX104" fmla="*/ 1382973 w 2703239"/>
                  <a:gd name="connsiteY104" fmla="*/ 1059976 h 2370161"/>
                  <a:gd name="connsiteX105" fmla="*/ 1355678 w 2703239"/>
                  <a:gd name="connsiteY105" fmla="*/ 978089 h 2370161"/>
                  <a:gd name="connsiteX106" fmla="*/ 1260143 w 2703239"/>
                  <a:gd name="connsiteY106" fmla="*/ 937146 h 2370161"/>
                  <a:gd name="connsiteX107" fmla="*/ 1055427 w 2703239"/>
                  <a:gd name="connsiteY107" fmla="*/ 1114567 h 2370161"/>
                  <a:gd name="connsiteX108" fmla="*/ 782472 w 2703239"/>
                  <a:gd name="connsiteY108" fmla="*/ 1360226 h 2370161"/>
                  <a:gd name="connsiteX109" fmla="*/ 523164 w 2703239"/>
                  <a:gd name="connsiteY109" fmla="*/ 1414817 h 2370161"/>
                  <a:gd name="connsiteX110" fmla="*/ 495869 w 2703239"/>
                  <a:gd name="connsiteY110" fmla="*/ 1373874 h 2370161"/>
                  <a:gd name="connsiteX111" fmla="*/ 714233 w 2703239"/>
                  <a:gd name="connsiteY111" fmla="*/ 1319283 h 2370161"/>
                  <a:gd name="connsiteX112" fmla="*/ 918949 w 2703239"/>
                  <a:gd name="connsiteY112" fmla="*/ 1155510 h 2370161"/>
                  <a:gd name="connsiteX113" fmla="*/ 1082723 w 2703239"/>
                  <a:gd name="connsiteY113" fmla="*/ 1005384 h 2370161"/>
                  <a:gd name="connsiteX114" fmla="*/ 1178257 w 2703239"/>
                  <a:gd name="connsiteY114" fmla="*/ 909850 h 2370161"/>
                  <a:gd name="connsiteX115" fmla="*/ 1301087 w 2703239"/>
                  <a:gd name="connsiteY115" fmla="*/ 882555 h 2370161"/>
                  <a:gd name="connsiteX116" fmla="*/ 1314734 w 2703239"/>
                  <a:gd name="connsiteY116" fmla="*/ 773373 h 2370161"/>
                  <a:gd name="connsiteX0" fmla="*/ 1314734 w 2703239"/>
                  <a:gd name="connsiteY0" fmla="*/ 773373 h 2370161"/>
                  <a:gd name="connsiteX1" fmla="*/ 1014484 w 2703239"/>
                  <a:gd name="connsiteY1" fmla="*/ 623247 h 2370161"/>
                  <a:gd name="connsiteX2" fmla="*/ 700585 w 2703239"/>
                  <a:gd name="connsiteY2" fmla="*/ 568656 h 2370161"/>
                  <a:gd name="connsiteX3" fmla="*/ 386687 w 2703239"/>
                  <a:gd name="connsiteY3" fmla="*/ 568656 h 2370161"/>
                  <a:gd name="connsiteX4" fmla="*/ 45493 w 2703239"/>
                  <a:gd name="connsiteY4" fmla="*/ 691486 h 2370161"/>
                  <a:gd name="connsiteX5" fmla="*/ 113731 w 2703239"/>
                  <a:gd name="connsiteY5" fmla="*/ 705134 h 2370161"/>
                  <a:gd name="connsiteX6" fmla="*/ 113731 w 2703239"/>
                  <a:gd name="connsiteY6" fmla="*/ 905776 h 2370161"/>
                  <a:gd name="connsiteX7" fmla="*/ 100084 w 2703239"/>
                  <a:gd name="connsiteY7" fmla="*/ 705134 h 2370161"/>
                  <a:gd name="connsiteX8" fmla="*/ 154675 w 2703239"/>
                  <a:gd name="connsiteY8" fmla="*/ 582304 h 2370161"/>
                  <a:gd name="connsiteX9" fmla="*/ 468573 w 2703239"/>
                  <a:gd name="connsiteY9" fmla="*/ 500417 h 2370161"/>
                  <a:gd name="connsiteX10" fmla="*/ 905302 w 2703239"/>
                  <a:gd name="connsiteY10" fmla="*/ 500417 h 2370161"/>
                  <a:gd name="connsiteX11" fmla="*/ 1178257 w 2703239"/>
                  <a:gd name="connsiteY11" fmla="*/ 609599 h 2370161"/>
                  <a:gd name="connsiteX12" fmla="*/ 1369325 w 2703239"/>
                  <a:gd name="connsiteY12" fmla="*/ 718782 h 2370161"/>
                  <a:gd name="connsiteX13" fmla="*/ 1396621 w 2703239"/>
                  <a:gd name="connsiteY13" fmla="*/ 718782 h 2370161"/>
                  <a:gd name="connsiteX14" fmla="*/ 1464860 w 2703239"/>
                  <a:gd name="connsiteY14" fmla="*/ 705134 h 2370161"/>
                  <a:gd name="connsiteX15" fmla="*/ 1478508 w 2703239"/>
                  <a:gd name="connsiteY15" fmla="*/ 445826 h 2370161"/>
                  <a:gd name="connsiteX16" fmla="*/ 1478508 w 2703239"/>
                  <a:gd name="connsiteY16" fmla="*/ 445826 h 2370161"/>
                  <a:gd name="connsiteX17" fmla="*/ 1328382 w 2703239"/>
                  <a:gd name="connsiteY17" fmla="*/ 186519 h 2370161"/>
                  <a:gd name="connsiteX18" fmla="*/ 1110018 w 2703239"/>
                  <a:gd name="connsiteY18" fmla="*/ 145576 h 2370161"/>
                  <a:gd name="connsiteX19" fmla="*/ 1096370 w 2703239"/>
                  <a:gd name="connsiteY19" fmla="*/ 104632 h 2370161"/>
                  <a:gd name="connsiteX20" fmla="*/ 1287439 w 2703239"/>
                  <a:gd name="connsiteY20" fmla="*/ 118280 h 2370161"/>
                  <a:gd name="connsiteX21" fmla="*/ 1464860 w 2703239"/>
                  <a:gd name="connsiteY21" fmla="*/ 227462 h 2370161"/>
                  <a:gd name="connsiteX22" fmla="*/ 1546746 w 2703239"/>
                  <a:gd name="connsiteY22" fmla="*/ 459474 h 2370161"/>
                  <a:gd name="connsiteX23" fmla="*/ 1574042 w 2703239"/>
                  <a:gd name="connsiteY23" fmla="*/ 568656 h 2370161"/>
                  <a:gd name="connsiteX24" fmla="*/ 1683224 w 2703239"/>
                  <a:gd name="connsiteY24" fmla="*/ 241110 h 2370161"/>
                  <a:gd name="connsiteX25" fmla="*/ 1928884 w 2703239"/>
                  <a:gd name="connsiteY25" fmla="*/ 50041 h 2370161"/>
                  <a:gd name="connsiteX26" fmla="*/ 2215487 w 2703239"/>
                  <a:gd name="connsiteY26" fmla="*/ 9098 h 2370161"/>
                  <a:gd name="connsiteX27" fmla="*/ 2488442 w 2703239"/>
                  <a:gd name="connsiteY27" fmla="*/ 9098 h 2370161"/>
                  <a:gd name="connsiteX28" fmla="*/ 2461146 w 2703239"/>
                  <a:gd name="connsiteY28" fmla="*/ 63689 h 2370161"/>
                  <a:gd name="connsiteX29" fmla="*/ 2365612 w 2703239"/>
                  <a:gd name="connsiteY29" fmla="*/ 50041 h 2370161"/>
                  <a:gd name="connsiteX30" fmla="*/ 2201839 w 2703239"/>
                  <a:gd name="connsiteY30" fmla="*/ 50041 h 2370161"/>
                  <a:gd name="connsiteX31" fmla="*/ 2324669 w 2703239"/>
                  <a:gd name="connsiteY31" fmla="*/ 131928 h 2370161"/>
                  <a:gd name="connsiteX32" fmla="*/ 2652215 w 2703239"/>
                  <a:gd name="connsiteY32" fmla="*/ 145576 h 2370161"/>
                  <a:gd name="connsiteX33" fmla="*/ 2611272 w 2703239"/>
                  <a:gd name="connsiteY33" fmla="*/ 200167 h 2370161"/>
                  <a:gd name="connsiteX34" fmla="*/ 2365612 w 2703239"/>
                  <a:gd name="connsiteY34" fmla="*/ 200167 h 2370161"/>
                  <a:gd name="connsiteX35" fmla="*/ 2188191 w 2703239"/>
                  <a:gd name="connsiteY35" fmla="*/ 104632 h 2370161"/>
                  <a:gd name="connsiteX36" fmla="*/ 2065361 w 2703239"/>
                  <a:gd name="connsiteY36" fmla="*/ 63689 h 2370161"/>
                  <a:gd name="connsiteX37" fmla="*/ 1778758 w 2703239"/>
                  <a:gd name="connsiteY37" fmla="*/ 241110 h 2370161"/>
                  <a:gd name="connsiteX38" fmla="*/ 1655928 w 2703239"/>
                  <a:gd name="connsiteY38" fmla="*/ 500417 h 2370161"/>
                  <a:gd name="connsiteX39" fmla="*/ 1614985 w 2703239"/>
                  <a:gd name="connsiteY39" fmla="*/ 718782 h 2370161"/>
                  <a:gd name="connsiteX40" fmla="*/ 1696872 w 2703239"/>
                  <a:gd name="connsiteY40" fmla="*/ 746077 h 2370161"/>
                  <a:gd name="connsiteX41" fmla="*/ 1751463 w 2703239"/>
                  <a:gd name="connsiteY41" fmla="*/ 787020 h 2370161"/>
                  <a:gd name="connsiteX42" fmla="*/ 1901588 w 2703239"/>
                  <a:gd name="connsiteY42" fmla="*/ 787020 h 2370161"/>
                  <a:gd name="connsiteX43" fmla="*/ 2119952 w 2703239"/>
                  <a:gd name="connsiteY43" fmla="*/ 609599 h 2370161"/>
                  <a:gd name="connsiteX44" fmla="*/ 2365612 w 2703239"/>
                  <a:gd name="connsiteY44" fmla="*/ 473122 h 2370161"/>
                  <a:gd name="connsiteX45" fmla="*/ 2433851 w 2703239"/>
                  <a:gd name="connsiteY45" fmla="*/ 322996 h 2370161"/>
                  <a:gd name="connsiteX46" fmla="*/ 2461146 w 2703239"/>
                  <a:gd name="connsiteY46" fmla="*/ 363940 h 2370161"/>
                  <a:gd name="connsiteX47" fmla="*/ 2392908 w 2703239"/>
                  <a:gd name="connsiteY47" fmla="*/ 527713 h 2370161"/>
                  <a:gd name="connsiteX48" fmla="*/ 2256430 w 2703239"/>
                  <a:gd name="connsiteY48" fmla="*/ 595952 h 2370161"/>
                  <a:gd name="connsiteX49" fmla="*/ 2010770 w 2703239"/>
                  <a:gd name="connsiteY49" fmla="*/ 787020 h 2370161"/>
                  <a:gd name="connsiteX50" fmla="*/ 1928884 w 2703239"/>
                  <a:gd name="connsiteY50" fmla="*/ 841611 h 2370161"/>
                  <a:gd name="connsiteX51" fmla="*/ 1778758 w 2703239"/>
                  <a:gd name="connsiteY51" fmla="*/ 855259 h 2370161"/>
                  <a:gd name="connsiteX52" fmla="*/ 1751463 w 2703239"/>
                  <a:gd name="connsiteY52" fmla="*/ 978089 h 2370161"/>
                  <a:gd name="connsiteX53" fmla="*/ 1710520 w 2703239"/>
                  <a:gd name="connsiteY53" fmla="*/ 1046328 h 2370161"/>
                  <a:gd name="connsiteX54" fmla="*/ 1819702 w 2703239"/>
                  <a:gd name="connsiteY54" fmla="*/ 1141862 h 2370161"/>
                  <a:gd name="connsiteX55" fmla="*/ 2024418 w 2703239"/>
                  <a:gd name="connsiteY55" fmla="*/ 1141862 h 2370161"/>
                  <a:gd name="connsiteX56" fmla="*/ 2324669 w 2703239"/>
                  <a:gd name="connsiteY56" fmla="*/ 1046328 h 2370161"/>
                  <a:gd name="connsiteX57" fmla="*/ 2515737 w 2703239"/>
                  <a:gd name="connsiteY57" fmla="*/ 800668 h 2370161"/>
                  <a:gd name="connsiteX58" fmla="*/ 2543033 w 2703239"/>
                  <a:gd name="connsiteY58" fmla="*/ 759725 h 2370161"/>
                  <a:gd name="connsiteX59" fmla="*/ 2515737 w 2703239"/>
                  <a:gd name="connsiteY59" fmla="*/ 950793 h 2370161"/>
                  <a:gd name="connsiteX60" fmla="*/ 2338317 w 2703239"/>
                  <a:gd name="connsiteY60" fmla="*/ 1114567 h 2370161"/>
                  <a:gd name="connsiteX61" fmla="*/ 2188191 w 2703239"/>
                  <a:gd name="connsiteY61" fmla="*/ 1182805 h 2370161"/>
                  <a:gd name="connsiteX62" fmla="*/ 2392908 w 2703239"/>
                  <a:gd name="connsiteY62" fmla="*/ 1237396 h 2370161"/>
                  <a:gd name="connsiteX63" fmla="*/ 2624920 w 2703239"/>
                  <a:gd name="connsiteY63" fmla="*/ 1319283 h 2370161"/>
                  <a:gd name="connsiteX64" fmla="*/ 2638567 w 2703239"/>
                  <a:gd name="connsiteY64" fmla="*/ 1319283 h 2370161"/>
                  <a:gd name="connsiteX65" fmla="*/ 2556681 w 2703239"/>
                  <a:gd name="connsiteY65" fmla="*/ 1574516 h 2370161"/>
                  <a:gd name="connsiteX66" fmla="*/ 2420203 w 2703239"/>
                  <a:gd name="connsiteY66" fmla="*/ 1291987 h 2370161"/>
                  <a:gd name="connsiteX67" fmla="*/ 2201839 w 2703239"/>
                  <a:gd name="connsiteY67" fmla="*/ 1237396 h 2370161"/>
                  <a:gd name="connsiteX68" fmla="*/ 2119952 w 2703239"/>
                  <a:gd name="connsiteY68" fmla="*/ 1182805 h 2370161"/>
                  <a:gd name="connsiteX69" fmla="*/ 1928884 w 2703239"/>
                  <a:gd name="connsiteY69" fmla="*/ 1210101 h 2370161"/>
                  <a:gd name="connsiteX70" fmla="*/ 1751463 w 2703239"/>
                  <a:gd name="connsiteY70" fmla="*/ 1196453 h 2370161"/>
                  <a:gd name="connsiteX71" fmla="*/ 1669576 w 2703239"/>
                  <a:gd name="connsiteY71" fmla="*/ 1059976 h 2370161"/>
                  <a:gd name="connsiteX72" fmla="*/ 1574042 w 2703239"/>
                  <a:gd name="connsiteY72" fmla="*/ 1100919 h 2370161"/>
                  <a:gd name="connsiteX73" fmla="*/ 1437564 w 2703239"/>
                  <a:gd name="connsiteY73" fmla="*/ 1141862 h 2370161"/>
                  <a:gd name="connsiteX74" fmla="*/ 1464860 w 2703239"/>
                  <a:gd name="connsiteY74" fmla="*/ 1442113 h 2370161"/>
                  <a:gd name="connsiteX75" fmla="*/ 1451212 w 2703239"/>
                  <a:gd name="connsiteY75" fmla="*/ 1728716 h 2370161"/>
                  <a:gd name="connsiteX76" fmla="*/ 1260143 w 2703239"/>
                  <a:gd name="connsiteY76" fmla="*/ 2028967 h 2370161"/>
                  <a:gd name="connsiteX77" fmla="*/ 1110018 w 2703239"/>
                  <a:gd name="connsiteY77" fmla="*/ 2110853 h 2370161"/>
                  <a:gd name="connsiteX78" fmla="*/ 1191905 w 2703239"/>
                  <a:gd name="connsiteY78" fmla="*/ 2015319 h 2370161"/>
                  <a:gd name="connsiteX79" fmla="*/ 1314734 w 2703239"/>
                  <a:gd name="connsiteY79" fmla="*/ 1906137 h 2370161"/>
                  <a:gd name="connsiteX80" fmla="*/ 1219200 w 2703239"/>
                  <a:gd name="connsiteY80" fmla="*/ 1865193 h 2370161"/>
                  <a:gd name="connsiteX81" fmla="*/ 1014484 w 2703239"/>
                  <a:gd name="connsiteY81" fmla="*/ 2056262 h 2370161"/>
                  <a:gd name="connsiteX82" fmla="*/ 1000836 w 2703239"/>
                  <a:gd name="connsiteY82" fmla="*/ 2206387 h 2370161"/>
                  <a:gd name="connsiteX83" fmla="*/ 973540 w 2703239"/>
                  <a:gd name="connsiteY83" fmla="*/ 2370161 h 2370161"/>
                  <a:gd name="connsiteX84" fmla="*/ 946245 w 2703239"/>
                  <a:gd name="connsiteY84" fmla="*/ 2206387 h 2370161"/>
                  <a:gd name="connsiteX85" fmla="*/ 973540 w 2703239"/>
                  <a:gd name="connsiteY85" fmla="*/ 2015319 h 2370161"/>
                  <a:gd name="connsiteX86" fmla="*/ 1164609 w 2703239"/>
                  <a:gd name="connsiteY86" fmla="*/ 1837898 h 2370161"/>
                  <a:gd name="connsiteX87" fmla="*/ 1082723 w 2703239"/>
                  <a:gd name="connsiteY87" fmla="*/ 1837898 h 2370161"/>
                  <a:gd name="connsiteX88" fmla="*/ 878006 w 2703239"/>
                  <a:gd name="connsiteY88" fmla="*/ 1933432 h 2370161"/>
                  <a:gd name="connsiteX89" fmla="*/ 809767 w 2703239"/>
                  <a:gd name="connsiteY89" fmla="*/ 2042614 h 2370161"/>
                  <a:gd name="connsiteX90" fmla="*/ 782472 w 2703239"/>
                  <a:gd name="connsiteY90" fmla="*/ 1933432 h 2370161"/>
                  <a:gd name="connsiteX91" fmla="*/ 987188 w 2703239"/>
                  <a:gd name="connsiteY91" fmla="*/ 1824250 h 2370161"/>
                  <a:gd name="connsiteX92" fmla="*/ 1205552 w 2703239"/>
                  <a:gd name="connsiteY92" fmla="*/ 1769659 h 2370161"/>
                  <a:gd name="connsiteX93" fmla="*/ 1342030 w 2703239"/>
                  <a:gd name="connsiteY93" fmla="*/ 1824250 h 2370161"/>
                  <a:gd name="connsiteX94" fmla="*/ 1382973 w 2703239"/>
                  <a:gd name="connsiteY94" fmla="*/ 1715068 h 2370161"/>
                  <a:gd name="connsiteX95" fmla="*/ 1396621 w 2703239"/>
                  <a:gd name="connsiteY95" fmla="*/ 1592238 h 2370161"/>
                  <a:gd name="connsiteX96" fmla="*/ 1123666 w 2703239"/>
                  <a:gd name="connsiteY96" fmla="*/ 1510352 h 2370161"/>
                  <a:gd name="connsiteX97" fmla="*/ 973540 w 2703239"/>
                  <a:gd name="connsiteY97" fmla="*/ 1619534 h 2370161"/>
                  <a:gd name="connsiteX98" fmla="*/ 878006 w 2703239"/>
                  <a:gd name="connsiteY98" fmla="*/ 1605886 h 2370161"/>
                  <a:gd name="connsiteX99" fmla="*/ 1014484 w 2703239"/>
                  <a:gd name="connsiteY99" fmla="*/ 1537647 h 2370161"/>
                  <a:gd name="connsiteX100" fmla="*/ 1123666 w 2703239"/>
                  <a:gd name="connsiteY100" fmla="*/ 1442113 h 2370161"/>
                  <a:gd name="connsiteX101" fmla="*/ 1314734 w 2703239"/>
                  <a:gd name="connsiteY101" fmla="*/ 1510352 h 2370161"/>
                  <a:gd name="connsiteX102" fmla="*/ 1410269 w 2703239"/>
                  <a:gd name="connsiteY102" fmla="*/ 1510352 h 2370161"/>
                  <a:gd name="connsiteX103" fmla="*/ 1396621 w 2703239"/>
                  <a:gd name="connsiteY103" fmla="*/ 1414817 h 2370161"/>
                  <a:gd name="connsiteX104" fmla="*/ 1369325 w 2703239"/>
                  <a:gd name="connsiteY104" fmla="*/ 1182805 h 2370161"/>
                  <a:gd name="connsiteX105" fmla="*/ 1382973 w 2703239"/>
                  <a:gd name="connsiteY105" fmla="*/ 1059976 h 2370161"/>
                  <a:gd name="connsiteX106" fmla="*/ 1355678 w 2703239"/>
                  <a:gd name="connsiteY106" fmla="*/ 978089 h 2370161"/>
                  <a:gd name="connsiteX107" fmla="*/ 1260143 w 2703239"/>
                  <a:gd name="connsiteY107" fmla="*/ 937146 h 2370161"/>
                  <a:gd name="connsiteX108" fmla="*/ 1055427 w 2703239"/>
                  <a:gd name="connsiteY108" fmla="*/ 1114567 h 2370161"/>
                  <a:gd name="connsiteX109" fmla="*/ 782472 w 2703239"/>
                  <a:gd name="connsiteY109" fmla="*/ 1360226 h 2370161"/>
                  <a:gd name="connsiteX110" fmla="*/ 523164 w 2703239"/>
                  <a:gd name="connsiteY110" fmla="*/ 1414817 h 2370161"/>
                  <a:gd name="connsiteX111" fmla="*/ 495869 w 2703239"/>
                  <a:gd name="connsiteY111" fmla="*/ 1373874 h 2370161"/>
                  <a:gd name="connsiteX112" fmla="*/ 714233 w 2703239"/>
                  <a:gd name="connsiteY112" fmla="*/ 1319283 h 2370161"/>
                  <a:gd name="connsiteX113" fmla="*/ 918949 w 2703239"/>
                  <a:gd name="connsiteY113" fmla="*/ 1155510 h 2370161"/>
                  <a:gd name="connsiteX114" fmla="*/ 1082723 w 2703239"/>
                  <a:gd name="connsiteY114" fmla="*/ 1005384 h 2370161"/>
                  <a:gd name="connsiteX115" fmla="*/ 1178257 w 2703239"/>
                  <a:gd name="connsiteY115" fmla="*/ 909850 h 2370161"/>
                  <a:gd name="connsiteX116" fmla="*/ 1301087 w 2703239"/>
                  <a:gd name="connsiteY116" fmla="*/ 882555 h 2370161"/>
                  <a:gd name="connsiteX117" fmla="*/ 1314734 w 2703239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643572 w 2823647"/>
                  <a:gd name="connsiteY110" fmla="*/ 1414817 h 2370161"/>
                  <a:gd name="connsiteX111" fmla="*/ 616277 w 2823647"/>
                  <a:gd name="connsiteY111" fmla="*/ 1373874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643572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10463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500664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73373 h 2370161"/>
                  <a:gd name="connsiteX1" fmla="*/ 1134892 w 2823647"/>
                  <a:gd name="connsiteY1" fmla="*/ 623247 h 2370161"/>
                  <a:gd name="connsiteX2" fmla="*/ 820993 w 2823647"/>
                  <a:gd name="connsiteY2" fmla="*/ 568656 h 2370161"/>
                  <a:gd name="connsiteX3" fmla="*/ 507095 w 2823647"/>
                  <a:gd name="connsiteY3" fmla="*/ 568656 h 2370161"/>
                  <a:gd name="connsiteX4" fmla="*/ 165901 w 2823647"/>
                  <a:gd name="connsiteY4" fmla="*/ 691486 h 2370161"/>
                  <a:gd name="connsiteX5" fmla="*/ 234139 w 2823647"/>
                  <a:gd name="connsiteY5" fmla="*/ 705134 h 2370161"/>
                  <a:gd name="connsiteX6" fmla="*/ 234139 w 2823647"/>
                  <a:gd name="connsiteY6" fmla="*/ 905776 h 2370161"/>
                  <a:gd name="connsiteX7" fmla="*/ 220492 w 2823647"/>
                  <a:gd name="connsiteY7" fmla="*/ 705134 h 2370161"/>
                  <a:gd name="connsiteX8" fmla="*/ 275083 w 2823647"/>
                  <a:gd name="connsiteY8" fmla="*/ 582304 h 2370161"/>
                  <a:gd name="connsiteX9" fmla="*/ 588981 w 2823647"/>
                  <a:gd name="connsiteY9" fmla="*/ 500417 h 2370161"/>
                  <a:gd name="connsiteX10" fmla="*/ 1025710 w 2823647"/>
                  <a:gd name="connsiteY10" fmla="*/ 500417 h 2370161"/>
                  <a:gd name="connsiteX11" fmla="*/ 1298665 w 2823647"/>
                  <a:gd name="connsiteY11" fmla="*/ 609599 h 2370161"/>
                  <a:gd name="connsiteX12" fmla="*/ 1489733 w 2823647"/>
                  <a:gd name="connsiteY12" fmla="*/ 718782 h 2370161"/>
                  <a:gd name="connsiteX13" fmla="*/ 1517029 w 2823647"/>
                  <a:gd name="connsiteY13" fmla="*/ 718782 h 2370161"/>
                  <a:gd name="connsiteX14" fmla="*/ 1585268 w 2823647"/>
                  <a:gd name="connsiteY14" fmla="*/ 705134 h 2370161"/>
                  <a:gd name="connsiteX15" fmla="*/ 1598916 w 2823647"/>
                  <a:gd name="connsiteY15" fmla="*/ 445826 h 2370161"/>
                  <a:gd name="connsiteX16" fmla="*/ 1598916 w 2823647"/>
                  <a:gd name="connsiteY16" fmla="*/ 445826 h 2370161"/>
                  <a:gd name="connsiteX17" fmla="*/ 1448790 w 2823647"/>
                  <a:gd name="connsiteY17" fmla="*/ 186519 h 2370161"/>
                  <a:gd name="connsiteX18" fmla="*/ 1230426 w 2823647"/>
                  <a:gd name="connsiteY18" fmla="*/ 145576 h 2370161"/>
                  <a:gd name="connsiteX19" fmla="*/ 1216778 w 2823647"/>
                  <a:gd name="connsiteY19" fmla="*/ 318922 h 2370161"/>
                  <a:gd name="connsiteX20" fmla="*/ 1407847 w 2823647"/>
                  <a:gd name="connsiteY20" fmla="*/ 118280 h 2370161"/>
                  <a:gd name="connsiteX21" fmla="*/ 1585268 w 2823647"/>
                  <a:gd name="connsiteY21" fmla="*/ 227462 h 2370161"/>
                  <a:gd name="connsiteX22" fmla="*/ 1667154 w 2823647"/>
                  <a:gd name="connsiteY22" fmla="*/ 459474 h 2370161"/>
                  <a:gd name="connsiteX23" fmla="*/ 1694450 w 2823647"/>
                  <a:gd name="connsiteY23" fmla="*/ 568656 h 2370161"/>
                  <a:gd name="connsiteX24" fmla="*/ 1803632 w 2823647"/>
                  <a:gd name="connsiteY24" fmla="*/ 241110 h 2370161"/>
                  <a:gd name="connsiteX25" fmla="*/ 2049292 w 2823647"/>
                  <a:gd name="connsiteY25" fmla="*/ 50041 h 2370161"/>
                  <a:gd name="connsiteX26" fmla="*/ 2335895 w 2823647"/>
                  <a:gd name="connsiteY26" fmla="*/ 9098 h 2370161"/>
                  <a:gd name="connsiteX27" fmla="*/ 2608850 w 2823647"/>
                  <a:gd name="connsiteY27" fmla="*/ 9098 h 2370161"/>
                  <a:gd name="connsiteX28" fmla="*/ 2581554 w 2823647"/>
                  <a:gd name="connsiteY28" fmla="*/ 63689 h 2370161"/>
                  <a:gd name="connsiteX29" fmla="*/ 2486020 w 2823647"/>
                  <a:gd name="connsiteY29" fmla="*/ 50041 h 2370161"/>
                  <a:gd name="connsiteX30" fmla="*/ 2322247 w 2823647"/>
                  <a:gd name="connsiteY30" fmla="*/ 50041 h 2370161"/>
                  <a:gd name="connsiteX31" fmla="*/ 2445077 w 2823647"/>
                  <a:gd name="connsiteY31" fmla="*/ 131928 h 2370161"/>
                  <a:gd name="connsiteX32" fmla="*/ 2772623 w 2823647"/>
                  <a:gd name="connsiteY32" fmla="*/ 145576 h 2370161"/>
                  <a:gd name="connsiteX33" fmla="*/ 2731680 w 2823647"/>
                  <a:gd name="connsiteY33" fmla="*/ 200167 h 2370161"/>
                  <a:gd name="connsiteX34" fmla="*/ 2486020 w 2823647"/>
                  <a:gd name="connsiteY34" fmla="*/ 200167 h 2370161"/>
                  <a:gd name="connsiteX35" fmla="*/ 2308599 w 2823647"/>
                  <a:gd name="connsiteY35" fmla="*/ 104632 h 2370161"/>
                  <a:gd name="connsiteX36" fmla="*/ 2185769 w 2823647"/>
                  <a:gd name="connsiteY36" fmla="*/ 63689 h 2370161"/>
                  <a:gd name="connsiteX37" fmla="*/ 1899166 w 2823647"/>
                  <a:gd name="connsiteY37" fmla="*/ 241110 h 2370161"/>
                  <a:gd name="connsiteX38" fmla="*/ 1776336 w 2823647"/>
                  <a:gd name="connsiteY38" fmla="*/ 500417 h 2370161"/>
                  <a:gd name="connsiteX39" fmla="*/ 1735393 w 2823647"/>
                  <a:gd name="connsiteY39" fmla="*/ 718782 h 2370161"/>
                  <a:gd name="connsiteX40" fmla="*/ 1817280 w 2823647"/>
                  <a:gd name="connsiteY40" fmla="*/ 746077 h 2370161"/>
                  <a:gd name="connsiteX41" fmla="*/ 1871871 w 2823647"/>
                  <a:gd name="connsiteY41" fmla="*/ 787020 h 2370161"/>
                  <a:gd name="connsiteX42" fmla="*/ 2021996 w 2823647"/>
                  <a:gd name="connsiteY42" fmla="*/ 787020 h 2370161"/>
                  <a:gd name="connsiteX43" fmla="*/ 2240360 w 2823647"/>
                  <a:gd name="connsiteY43" fmla="*/ 609599 h 2370161"/>
                  <a:gd name="connsiteX44" fmla="*/ 2486020 w 2823647"/>
                  <a:gd name="connsiteY44" fmla="*/ 473122 h 2370161"/>
                  <a:gd name="connsiteX45" fmla="*/ 2554259 w 2823647"/>
                  <a:gd name="connsiteY45" fmla="*/ 322996 h 2370161"/>
                  <a:gd name="connsiteX46" fmla="*/ 2581554 w 2823647"/>
                  <a:gd name="connsiteY46" fmla="*/ 363940 h 2370161"/>
                  <a:gd name="connsiteX47" fmla="*/ 2513316 w 2823647"/>
                  <a:gd name="connsiteY47" fmla="*/ 527713 h 2370161"/>
                  <a:gd name="connsiteX48" fmla="*/ 2376838 w 2823647"/>
                  <a:gd name="connsiteY48" fmla="*/ 595952 h 2370161"/>
                  <a:gd name="connsiteX49" fmla="*/ 2131178 w 2823647"/>
                  <a:gd name="connsiteY49" fmla="*/ 787020 h 2370161"/>
                  <a:gd name="connsiteX50" fmla="*/ 2049292 w 2823647"/>
                  <a:gd name="connsiteY50" fmla="*/ 841611 h 2370161"/>
                  <a:gd name="connsiteX51" fmla="*/ 1899166 w 2823647"/>
                  <a:gd name="connsiteY51" fmla="*/ 855259 h 2370161"/>
                  <a:gd name="connsiteX52" fmla="*/ 1871871 w 2823647"/>
                  <a:gd name="connsiteY52" fmla="*/ 978089 h 2370161"/>
                  <a:gd name="connsiteX53" fmla="*/ 1830928 w 2823647"/>
                  <a:gd name="connsiteY53" fmla="*/ 1046328 h 2370161"/>
                  <a:gd name="connsiteX54" fmla="*/ 1940110 w 2823647"/>
                  <a:gd name="connsiteY54" fmla="*/ 1141862 h 2370161"/>
                  <a:gd name="connsiteX55" fmla="*/ 2144826 w 2823647"/>
                  <a:gd name="connsiteY55" fmla="*/ 1141862 h 2370161"/>
                  <a:gd name="connsiteX56" fmla="*/ 2445077 w 2823647"/>
                  <a:gd name="connsiteY56" fmla="*/ 1046328 h 2370161"/>
                  <a:gd name="connsiteX57" fmla="*/ 2636145 w 2823647"/>
                  <a:gd name="connsiteY57" fmla="*/ 800668 h 2370161"/>
                  <a:gd name="connsiteX58" fmla="*/ 2663441 w 2823647"/>
                  <a:gd name="connsiteY58" fmla="*/ 759725 h 2370161"/>
                  <a:gd name="connsiteX59" fmla="*/ 2636145 w 2823647"/>
                  <a:gd name="connsiteY59" fmla="*/ 950793 h 2370161"/>
                  <a:gd name="connsiteX60" fmla="*/ 2458725 w 2823647"/>
                  <a:gd name="connsiteY60" fmla="*/ 1114567 h 2370161"/>
                  <a:gd name="connsiteX61" fmla="*/ 2308599 w 2823647"/>
                  <a:gd name="connsiteY61" fmla="*/ 1182805 h 2370161"/>
                  <a:gd name="connsiteX62" fmla="*/ 2513316 w 2823647"/>
                  <a:gd name="connsiteY62" fmla="*/ 1237396 h 2370161"/>
                  <a:gd name="connsiteX63" fmla="*/ 2745328 w 2823647"/>
                  <a:gd name="connsiteY63" fmla="*/ 1319283 h 2370161"/>
                  <a:gd name="connsiteX64" fmla="*/ 2758975 w 2823647"/>
                  <a:gd name="connsiteY64" fmla="*/ 1319283 h 2370161"/>
                  <a:gd name="connsiteX65" fmla="*/ 2677089 w 2823647"/>
                  <a:gd name="connsiteY65" fmla="*/ 1574516 h 2370161"/>
                  <a:gd name="connsiteX66" fmla="*/ 2540611 w 2823647"/>
                  <a:gd name="connsiteY66" fmla="*/ 1291987 h 2370161"/>
                  <a:gd name="connsiteX67" fmla="*/ 2322247 w 2823647"/>
                  <a:gd name="connsiteY67" fmla="*/ 1237396 h 2370161"/>
                  <a:gd name="connsiteX68" fmla="*/ 2240360 w 2823647"/>
                  <a:gd name="connsiteY68" fmla="*/ 1182805 h 2370161"/>
                  <a:gd name="connsiteX69" fmla="*/ 2049292 w 2823647"/>
                  <a:gd name="connsiteY69" fmla="*/ 1210101 h 2370161"/>
                  <a:gd name="connsiteX70" fmla="*/ 1871871 w 2823647"/>
                  <a:gd name="connsiteY70" fmla="*/ 1196453 h 2370161"/>
                  <a:gd name="connsiteX71" fmla="*/ 1789984 w 2823647"/>
                  <a:gd name="connsiteY71" fmla="*/ 1059976 h 2370161"/>
                  <a:gd name="connsiteX72" fmla="*/ 1694450 w 2823647"/>
                  <a:gd name="connsiteY72" fmla="*/ 1100919 h 2370161"/>
                  <a:gd name="connsiteX73" fmla="*/ 1557972 w 2823647"/>
                  <a:gd name="connsiteY73" fmla="*/ 1141862 h 2370161"/>
                  <a:gd name="connsiteX74" fmla="*/ 1585268 w 2823647"/>
                  <a:gd name="connsiteY74" fmla="*/ 1442113 h 2370161"/>
                  <a:gd name="connsiteX75" fmla="*/ 1571620 w 2823647"/>
                  <a:gd name="connsiteY75" fmla="*/ 1728716 h 2370161"/>
                  <a:gd name="connsiteX76" fmla="*/ 1380551 w 2823647"/>
                  <a:gd name="connsiteY76" fmla="*/ 2028967 h 2370161"/>
                  <a:gd name="connsiteX77" fmla="*/ 1230426 w 2823647"/>
                  <a:gd name="connsiteY77" fmla="*/ 2110853 h 2370161"/>
                  <a:gd name="connsiteX78" fmla="*/ 1312313 w 2823647"/>
                  <a:gd name="connsiteY78" fmla="*/ 2015319 h 2370161"/>
                  <a:gd name="connsiteX79" fmla="*/ 1435142 w 2823647"/>
                  <a:gd name="connsiteY79" fmla="*/ 1906137 h 2370161"/>
                  <a:gd name="connsiteX80" fmla="*/ 1339608 w 2823647"/>
                  <a:gd name="connsiteY80" fmla="*/ 1865193 h 2370161"/>
                  <a:gd name="connsiteX81" fmla="*/ 1134892 w 2823647"/>
                  <a:gd name="connsiteY81" fmla="*/ 2056262 h 2370161"/>
                  <a:gd name="connsiteX82" fmla="*/ 1121244 w 2823647"/>
                  <a:gd name="connsiteY82" fmla="*/ 2206387 h 2370161"/>
                  <a:gd name="connsiteX83" fmla="*/ 1093948 w 2823647"/>
                  <a:gd name="connsiteY83" fmla="*/ 2370161 h 2370161"/>
                  <a:gd name="connsiteX84" fmla="*/ 1066653 w 2823647"/>
                  <a:gd name="connsiteY84" fmla="*/ 2206387 h 2370161"/>
                  <a:gd name="connsiteX85" fmla="*/ 1093948 w 2823647"/>
                  <a:gd name="connsiteY85" fmla="*/ 2015319 h 2370161"/>
                  <a:gd name="connsiteX86" fmla="*/ 1285017 w 2823647"/>
                  <a:gd name="connsiteY86" fmla="*/ 1837898 h 2370161"/>
                  <a:gd name="connsiteX87" fmla="*/ 1203131 w 2823647"/>
                  <a:gd name="connsiteY87" fmla="*/ 1837898 h 2370161"/>
                  <a:gd name="connsiteX88" fmla="*/ 998414 w 2823647"/>
                  <a:gd name="connsiteY88" fmla="*/ 1933432 h 2370161"/>
                  <a:gd name="connsiteX89" fmla="*/ 930175 w 2823647"/>
                  <a:gd name="connsiteY89" fmla="*/ 2042614 h 2370161"/>
                  <a:gd name="connsiteX90" fmla="*/ 902880 w 2823647"/>
                  <a:gd name="connsiteY90" fmla="*/ 1933432 h 2370161"/>
                  <a:gd name="connsiteX91" fmla="*/ 1107596 w 2823647"/>
                  <a:gd name="connsiteY91" fmla="*/ 1824250 h 2370161"/>
                  <a:gd name="connsiteX92" fmla="*/ 1325960 w 2823647"/>
                  <a:gd name="connsiteY92" fmla="*/ 1769659 h 2370161"/>
                  <a:gd name="connsiteX93" fmla="*/ 1462438 w 2823647"/>
                  <a:gd name="connsiteY93" fmla="*/ 1824250 h 2370161"/>
                  <a:gd name="connsiteX94" fmla="*/ 1503381 w 2823647"/>
                  <a:gd name="connsiteY94" fmla="*/ 1715068 h 2370161"/>
                  <a:gd name="connsiteX95" fmla="*/ 1517029 w 2823647"/>
                  <a:gd name="connsiteY95" fmla="*/ 1592238 h 2370161"/>
                  <a:gd name="connsiteX96" fmla="*/ 1244074 w 2823647"/>
                  <a:gd name="connsiteY96" fmla="*/ 1510352 h 2370161"/>
                  <a:gd name="connsiteX97" fmla="*/ 1093948 w 2823647"/>
                  <a:gd name="connsiteY97" fmla="*/ 1619534 h 2370161"/>
                  <a:gd name="connsiteX98" fmla="*/ 998414 w 2823647"/>
                  <a:gd name="connsiteY98" fmla="*/ 1605886 h 2370161"/>
                  <a:gd name="connsiteX99" fmla="*/ 1134892 w 2823647"/>
                  <a:gd name="connsiteY99" fmla="*/ 1537647 h 2370161"/>
                  <a:gd name="connsiteX100" fmla="*/ 1244074 w 2823647"/>
                  <a:gd name="connsiteY100" fmla="*/ 1442113 h 2370161"/>
                  <a:gd name="connsiteX101" fmla="*/ 1435142 w 2823647"/>
                  <a:gd name="connsiteY101" fmla="*/ 1510352 h 2370161"/>
                  <a:gd name="connsiteX102" fmla="*/ 1530677 w 2823647"/>
                  <a:gd name="connsiteY102" fmla="*/ 1510352 h 2370161"/>
                  <a:gd name="connsiteX103" fmla="*/ 1517029 w 2823647"/>
                  <a:gd name="connsiteY103" fmla="*/ 1414817 h 2370161"/>
                  <a:gd name="connsiteX104" fmla="*/ 1489733 w 2823647"/>
                  <a:gd name="connsiteY104" fmla="*/ 1182805 h 2370161"/>
                  <a:gd name="connsiteX105" fmla="*/ 1503381 w 2823647"/>
                  <a:gd name="connsiteY105" fmla="*/ 1059976 h 2370161"/>
                  <a:gd name="connsiteX106" fmla="*/ 1476086 w 2823647"/>
                  <a:gd name="connsiteY106" fmla="*/ 978089 h 2370161"/>
                  <a:gd name="connsiteX107" fmla="*/ 1380551 w 2823647"/>
                  <a:gd name="connsiteY107" fmla="*/ 937146 h 2370161"/>
                  <a:gd name="connsiteX108" fmla="*/ 1175835 w 2823647"/>
                  <a:gd name="connsiteY108" fmla="*/ 1114567 h 2370161"/>
                  <a:gd name="connsiteX109" fmla="*/ 902880 w 2823647"/>
                  <a:gd name="connsiteY109" fmla="*/ 1360226 h 2370161"/>
                  <a:gd name="connsiteX110" fmla="*/ 500664 w 2823647"/>
                  <a:gd name="connsiteY110" fmla="*/ 1414817 h 2370161"/>
                  <a:gd name="connsiteX111" fmla="*/ 616277 w 2823647"/>
                  <a:gd name="connsiteY111" fmla="*/ 1659602 h 2370161"/>
                  <a:gd name="connsiteX112" fmla="*/ 834641 w 2823647"/>
                  <a:gd name="connsiteY112" fmla="*/ 1319283 h 2370161"/>
                  <a:gd name="connsiteX113" fmla="*/ 1039357 w 2823647"/>
                  <a:gd name="connsiteY113" fmla="*/ 1155510 h 2370161"/>
                  <a:gd name="connsiteX114" fmla="*/ 1203131 w 2823647"/>
                  <a:gd name="connsiteY114" fmla="*/ 1005384 h 2370161"/>
                  <a:gd name="connsiteX115" fmla="*/ 1298665 w 2823647"/>
                  <a:gd name="connsiteY115" fmla="*/ 909850 h 2370161"/>
                  <a:gd name="connsiteX116" fmla="*/ 1421495 w 2823647"/>
                  <a:gd name="connsiteY116" fmla="*/ 882555 h 2370161"/>
                  <a:gd name="connsiteX117" fmla="*/ 1435142 w 2823647"/>
                  <a:gd name="connsiteY117" fmla="*/ 773373 h 2370161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062005 h 2389552"/>
                  <a:gd name="connsiteX90" fmla="*/ 902880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276295 h 2389552"/>
                  <a:gd name="connsiteX90" fmla="*/ 902880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435142 w 2823647"/>
                  <a:gd name="connsiteY0" fmla="*/ 792764 h 2389552"/>
                  <a:gd name="connsiteX1" fmla="*/ 1134892 w 2823647"/>
                  <a:gd name="connsiteY1" fmla="*/ 642638 h 2389552"/>
                  <a:gd name="connsiteX2" fmla="*/ 820993 w 2823647"/>
                  <a:gd name="connsiteY2" fmla="*/ 588047 h 2389552"/>
                  <a:gd name="connsiteX3" fmla="*/ 507095 w 2823647"/>
                  <a:gd name="connsiteY3" fmla="*/ 588047 h 2389552"/>
                  <a:gd name="connsiteX4" fmla="*/ 165901 w 2823647"/>
                  <a:gd name="connsiteY4" fmla="*/ 710877 h 2389552"/>
                  <a:gd name="connsiteX5" fmla="*/ 234139 w 2823647"/>
                  <a:gd name="connsiteY5" fmla="*/ 724525 h 2389552"/>
                  <a:gd name="connsiteX6" fmla="*/ 234139 w 2823647"/>
                  <a:gd name="connsiteY6" fmla="*/ 925167 h 2389552"/>
                  <a:gd name="connsiteX7" fmla="*/ 220492 w 2823647"/>
                  <a:gd name="connsiteY7" fmla="*/ 724525 h 2389552"/>
                  <a:gd name="connsiteX8" fmla="*/ 275083 w 2823647"/>
                  <a:gd name="connsiteY8" fmla="*/ 601695 h 2389552"/>
                  <a:gd name="connsiteX9" fmla="*/ 588981 w 2823647"/>
                  <a:gd name="connsiteY9" fmla="*/ 519808 h 2389552"/>
                  <a:gd name="connsiteX10" fmla="*/ 1025710 w 2823647"/>
                  <a:gd name="connsiteY10" fmla="*/ 519808 h 2389552"/>
                  <a:gd name="connsiteX11" fmla="*/ 1298665 w 2823647"/>
                  <a:gd name="connsiteY11" fmla="*/ 628990 h 2389552"/>
                  <a:gd name="connsiteX12" fmla="*/ 1489733 w 2823647"/>
                  <a:gd name="connsiteY12" fmla="*/ 738173 h 2389552"/>
                  <a:gd name="connsiteX13" fmla="*/ 1517029 w 2823647"/>
                  <a:gd name="connsiteY13" fmla="*/ 738173 h 2389552"/>
                  <a:gd name="connsiteX14" fmla="*/ 1585268 w 2823647"/>
                  <a:gd name="connsiteY14" fmla="*/ 724525 h 2389552"/>
                  <a:gd name="connsiteX15" fmla="*/ 1598916 w 2823647"/>
                  <a:gd name="connsiteY15" fmla="*/ 465217 h 2389552"/>
                  <a:gd name="connsiteX16" fmla="*/ 1598916 w 2823647"/>
                  <a:gd name="connsiteY16" fmla="*/ 465217 h 2389552"/>
                  <a:gd name="connsiteX17" fmla="*/ 1448790 w 2823647"/>
                  <a:gd name="connsiteY17" fmla="*/ 205910 h 2389552"/>
                  <a:gd name="connsiteX18" fmla="*/ 1230426 w 2823647"/>
                  <a:gd name="connsiteY18" fmla="*/ 22067 h 2389552"/>
                  <a:gd name="connsiteX19" fmla="*/ 1216778 w 2823647"/>
                  <a:gd name="connsiteY19" fmla="*/ 338313 h 2389552"/>
                  <a:gd name="connsiteX20" fmla="*/ 1407847 w 2823647"/>
                  <a:gd name="connsiteY20" fmla="*/ 137671 h 2389552"/>
                  <a:gd name="connsiteX21" fmla="*/ 1585268 w 2823647"/>
                  <a:gd name="connsiteY21" fmla="*/ 246853 h 2389552"/>
                  <a:gd name="connsiteX22" fmla="*/ 1667154 w 2823647"/>
                  <a:gd name="connsiteY22" fmla="*/ 478865 h 2389552"/>
                  <a:gd name="connsiteX23" fmla="*/ 1694450 w 2823647"/>
                  <a:gd name="connsiteY23" fmla="*/ 588047 h 2389552"/>
                  <a:gd name="connsiteX24" fmla="*/ 1803632 w 2823647"/>
                  <a:gd name="connsiteY24" fmla="*/ 260501 h 2389552"/>
                  <a:gd name="connsiteX25" fmla="*/ 2049292 w 2823647"/>
                  <a:gd name="connsiteY25" fmla="*/ 69432 h 2389552"/>
                  <a:gd name="connsiteX26" fmla="*/ 2335895 w 2823647"/>
                  <a:gd name="connsiteY26" fmla="*/ 28489 h 2389552"/>
                  <a:gd name="connsiteX27" fmla="*/ 2608850 w 2823647"/>
                  <a:gd name="connsiteY27" fmla="*/ 28489 h 2389552"/>
                  <a:gd name="connsiteX28" fmla="*/ 2581554 w 2823647"/>
                  <a:gd name="connsiteY28" fmla="*/ 83080 h 2389552"/>
                  <a:gd name="connsiteX29" fmla="*/ 2486020 w 2823647"/>
                  <a:gd name="connsiteY29" fmla="*/ 69432 h 2389552"/>
                  <a:gd name="connsiteX30" fmla="*/ 2322247 w 2823647"/>
                  <a:gd name="connsiteY30" fmla="*/ 69432 h 2389552"/>
                  <a:gd name="connsiteX31" fmla="*/ 2445077 w 2823647"/>
                  <a:gd name="connsiteY31" fmla="*/ 151319 h 2389552"/>
                  <a:gd name="connsiteX32" fmla="*/ 2772623 w 2823647"/>
                  <a:gd name="connsiteY32" fmla="*/ 164967 h 2389552"/>
                  <a:gd name="connsiteX33" fmla="*/ 2731680 w 2823647"/>
                  <a:gd name="connsiteY33" fmla="*/ 219558 h 2389552"/>
                  <a:gd name="connsiteX34" fmla="*/ 2486020 w 2823647"/>
                  <a:gd name="connsiteY34" fmla="*/ 219558 h 2389552"/>
                  <a:gd name="connsiteX35" fmla="*/ 2308599 w 2823647"/>
                  <a:gd name="connsiteY35" fmla="*/ 124023 h 2389552"/>
                  <a:gd name="connsiteX36" fmla="*/ 2185769 w 2823647"/>
                  <a:gd name="connsiteY36" fmla="*/ 83080 h 2389552"/>
                  <a:gd name="connsiteX37" fmla="*/ 1899166 w 2823647"/>
                  <a:gd name="connsiteY37" fmla="*/ 260501 h 2389552"/>
                  <a:gd name="connsiteX38" fmla="*/ 1776336 w 2823647"/>
                  <a:gd name="connsiteY38" fmla="*/ 519808 h 2389552"/>
                  <a:gd name="connsiteX39" fmla="*/ 1735393 w 2823647"/>
                  <a:gd name="connsiteY39" fmla="*/ 738173 h 2389552"/>
                  <a:gd name="connsiteX40" fmla="*/ 1817280 w 2823647"/>
                  <a:gd name="connsiteY40" fmla="*/ 765468 h 2389552"/>
                  <a:gd name="connsiteX41" fmla="*/ 1871871 w 2823647"/>
                  <a:gd name="connsiteY41" fmla="*/ 806411 h 2389552"/>
                  <a:gd name="connsiteX42" fmla="*/ 2021996 w 2823647"/>
                  <a:gd name="connsiteY42" fmla="*/ 806411 h 2389552"/>
                  <a:gd name="connsiteX43" fmla="*/ 2240360 w 2823647"/>
                  <a:gd name="connsiteY43" fmla="*/ 628990 h 2389552"/>
                  <a:gd name="connsiteX44" fmla="*/ 2486020 w 2823647"/>
                  <a:gd name="connsiteY44" fmla="*/ 492513 h 2389552"/>
                  <a:gd name="connsiteX45" fmla="*/ 2554259 w 2823647"/>
                  <a:gd name="connsiteY45" fmla="*/ 342387 h 2389552"/>
                  <a:gd name="connsiteX46" fmla="*/ 2581554 w 2823647"/>
                  <a:gd name="connsiteY46" fmla="*/ 383331 h 2389552"/>
                  <a:gd name="connsiteX47" fmla="*/ 2513316 w 2823647"/>
                  <a:gd name="connsiteY47" fmla="*/ 547104 h 2389552"/>
                  <a:gd name="connsiteX48" fmla="*/ 2376838 w 2823647"/>
                  <a:gd name="connsiteY48" fmla="*/ 615343 h 2389552"/>
                  <a:gd name="connsiteX49" fmla="*/ 2131178 w 2823647"/>
                  <a:gd name="connsiteY49" fmla="*/ 806411 h 2389552"/>
                  <a:gd name="connsiteX50" fmla="*/ 2049292 w 2823647"/>
                  <a:gd name="connsiteY50" fmla="*/ 861002 h 2389552"/>
                  <a:gd name="connsiteX51" fmla="*/ 1899166 w 2823647"/>
                  <a:gd name="connsiteY51" fmla="*/ 874650 h 2389552"/>
                  <a:gd name="connsiteX52" fmla="*/ 1871871 w 2823647"/>
                  <a:gd name="connsiteY52" fmla="*/ 997480 h 2389552"/>
                  <a:gd name="connsiteX53" fmla="*/ 1830928 w 2823647"/>
                  <a:gd name="connsiteY53" fmla="*/ 1065719 h 2389552"/>
                  <a:gd name="connsiteX54" fmla="*/ 1940110 w 2823647"/>
                  <a:gd name="connsiteY54" fmla="*/ 1161253 h 2389552"/>
                  <a:gd name="connsiteX55" fmla="*/ 2144826 w 2823647"/>
                  <a:gd name="connsiteY55" fmla="*/ 1161253 h 2389552"/>
                  <a:gd name="connsiteX56" fmla="*/ 2445077 w 2823647"/>
                  <a:gd name="connsiteY56" fmla="*/ 1065719 h 2389552"/>
                  <a:gd name="connsiteX57" fmla="*/ 2636145 w 2823647"/>
                  <a:gd name="connsiteY57" fmla="*/ 820059 h 2389552"/>
                  <a:gd name="connsiteX58" fmla="*/ 2663441 w 2823647"/>
                  <a:gd name="connsiteY58" fmla="*/ 779116 h 2389552"/>
                  <a:gd name="connsiteX59" fmla="*/ 2636145 w 2823647"/>
                  <a:gd name="connsiteY59" fmla="*/ 970184 h 2389552"/>
                  <a:gd name="connsiteX60" fmla="*/ 2458725 w 2823647"/>
                  <a:gd name="connsiteY60" fmla="*/ 1133958 h 2389552"/>
                  <a:gd name="connsiteX61" fmla="*/ 2308599 w 2823647"/>
                  <a:gd name="connsiteY61" fmla="*/ 1202196 h 2389552"/>
                  <a:gd name="connsiteX62" fmla="*/ 2513316 w 2823647"/>
                  <a:gd name="connsiteY62" fmla="*/ 1256787 h 2389552"/>
                  <a:gd name="connsiteX63" fmla="*/ 2745328 w 2823647"/>
                  <a:gd name="connsiteY63" fmla="*/ 1338674 h 2389552"/>
                  <a:gd name="connsiteX64" fmla="*/ 2758975 w 2823647"/>
                  <a:gd name="connsiteY64" fmla="*/ 1338674 h 2389552"/>
                  <a:gd name="connsiteX65" fmla="*/ 2677089 w 2823647"/>
                  <a:gd name="connsiteY65" fmla="*/ 1593907 h 2389552"/>
                  <a:gd name="connsiteX66" fmla="*/ 2540611 w 2823647"/>
                  <a:gd name="connsiteY66" fmla="*/ 1311378 h 2389552"/>
                  <a:gd name="connsiteX67" fmla="*/ 2322247 w 2823647"/>
                  <a:gd name="connsiteY67" fmla="*/ 1256787 h 2389552"/>
                  <a:gd name="connsiteX68" fmla="*/ 2240360 w 2823647"/>
                  <a:gd name="connsiteY68" fmla="*/ 1202196 h 2389552"/>
                  <a:gd name="connsiteX69" fmla="*/ 2049292 w 2823647"/>
                  <a:gd name="connsiteY69" fmla="*/ 1229492 h 2389552"/>
                  <a:gd name="connsiteX70" fmla="*/ 1871871 w 2823647"/>
                  <a:gd name="connsiteY70" fmla="*/ 1215844 h 2389552"/>
                  <a:gd name="connsiteX71" fmla="*/ 1789984 w 2823647"/>
                  <a:gd name="connsiteY71" fmla="*/ 1079367 h 2389552"/>
                  <a:gd name="connsiteX72" fmla="*/ 1694450 w 2823647"/>
                  <a:gd name="connsiteY72" fmla="*/ 1120310 h 2389552"/>
                  <a:gd name="connsiteX73" fmla="*/ 1557972 w 2823647"/>
                  <a:gd name="connsiteY73" fmla="*/ 1161253 h 2389552"/>
                  <a:gd name="connsiteX74" fmla="*/ 1585268 w 2823647"/>
                  <a:gd name="connsiteY74" fmla="*/ 1461504 h 2389552"/>
                  <a:gd name="connsiteX75" fmla="*/ 1571620 w 2823647"/>
                  <a:gd name="connsiteY75" fmla="*/ 1748107 h 2389552"/>
                  <a:gd name="connsiteX76" fmla="*/ 1380551 w 2823647"/>
                  <a:gd name="connsiteY76" fmla="*/ 2048358 h 2389552"/>
                  <a:gd name="connsiteX77" fmla="*/ 1230426 w 2823647"/>
                  <a:gd name="connsiteY77" fmla="*/ 2130244 h 2389552"/>
                  <a:gd name="connsiteX78" fmla="*/ 1312313 w 2823647"/>
                  <a:gd name="connsiteY78" fmla="*/ 2034710 h 2389552"/>
                  <a:gd name="connsiteX79" fmla="*/ 1435142 w 2823647"/>
                  <a:gd name="connsiteY79" fmla="*/ 1925528 h 2389552"/>
                  <a:gd name="connsiteX80" fmla="*/ 1339608 w 2823647"/>
                  <a:gd name="connsiteY80" fmla="*/ 1884584 h 2389552"/>
                  <a:gd name="connsiteX81" fmla="*/ 1134892 w 2823647"/>
                  <a:gd name="connsiteY81" fmla="*/ 2075653 h 2389552"/>
                  <a:gd name="connsiteX82" fmla="*/ 1121244 w 2823647"/>
                  <a:gd name="connsiteY82" fmla="*/ 2225778 h 2389552"/>
                  <a:gd name="connsiteX83" fmla="*/ 1093948 w 2823647"/>
                  <a:gd name="connsiteY83" fmla="*/ 2389552 h 2389552"/>
                  <a:gd name="connsiteX84" fmla="*/ 1066653 w 2823647"/>
                  <a:gd name="connsiteY84" fmla="*/ 2225778 h 2389552"/>
                  <a:gd name="connsiteX85" fmla="*/ 1093948 w 2823647"/>
                  <a:gd name="connsiteY85" fmla="*/ 2034710 h 2389552"/>
                  <a:gd name="connsiteX86" fmla="*/ 1285017 w 2823647"/>
                  <a:gd name="connsiteY86" fmla="*/ 1857289 h 2389552"/>
                  <a:gd name="connsiteX87" fmla="*/ 1203131 w 2823647"/>
                  <a:gd name="connsiteY87" fmla="*/ 1857289 h 2389552"/>
                  <a:gd name="connsiteX88" fmla="*/ 998414 w 2823647"/>
                  <a:gd name="connsiteY88" fmla="*/ 1952823 h 2389552"/>
                  <a:gd name="connsiteX89" fmla="*/ 930175 w 2823647"/>
                  <a:gd name="connsiteY89" fmla="*/ 2276295 h 2389552"/>
                  <a:gd name="connsiteX90" fmla="*/ 759972 w 2823647"/>
                  <a:gd name="connsiteY90" fmla="*/ 1952823 h 2389552"/>
                  <a:gd name="connsiteX91" fmla="*/ 1107596 w 2823647"/>
                  <a:gd name="connsiteY91" fmla="*/ 1843641 h 2389552"/>
                  <a:gd name="connsiteX92" fmla="*/ 1325960 w 2823647"/>
                  <a:gd name="connsiteY92" fmla="*/ 1789050 h 2389552"/>
                  <a:gd name="connsiteX93" fmla="*/ 1462438 w 2823647"/>
                  <a:gd name="connsiteY93" fmla="*/ 1843641 h 2389552"/>
                  <a:gd name="connsiteX94" fmla="*/ 1503381 w 2823647"/>
                  <a:gd name="connsiteY94" fmla="*/ 1734459 h 2389552"/>
                  <a:gd name="connsiteX95" fmla="*/ 1517029 w 2823647"/>
                  <a:gd name="connsiteY95" fmla="*/ 1611629 h 2389552"/>
                  <a:gd name="connsiteX96" fmla="*/ 1244074 w 2823647"/>
                  <a:gd name="connsiteY96" fmla="*/ 1529743 h 2389552"/>
                  <a:gd name="connsiteX97" fmla="*/ 1093948 w 2823647"/>
                  <a:gd name="connsiteY97" fmla="*/ 1638925 h 2389552"/>
                  <a:gd name="connsiteX98" fmla="*/ 998414 w 2823647"/>
                  <a:gd name="connsiteY98" fmla="*/ 1625277 h 2389552"/>
                  <a:gd name="connsiteX99" fmla="*/ 1134892 w 2823647"/>
                  <a:gd name="connsiteY99" fmla="*/ 1557038 h 2389552"/>
                  <a:gd name="connsiteX100" fmla="*/ 1244074 w 2823647"/>
                  <a:gd name="connsiteY100" fmla="*/ 1461504 h 2389552"/>
                  <a:gd name="connsiteX101" fmla="*/ 1435142 w 2823647"/>
                  <a:gd name="connsiteY101" fmla="*/ 1529743 h 2389552"/>
                  <a:gd name="connsiteX102" fmla="*/ 1530677 w 2823647"/>
                  <a:gd name="connsiteY102" fmla="*/ 1529743 h 2389552"/>
                  <a:gd name="connsiteX103" fmla="*/ 1517029 w 2823647"/>
                  <a:gd name="connsiteY103" fmla="*/ 1434208 h 2389552"/>
                  <a:gd name="connsiteX104" fmla="*/ 1489733 w 2823647"/>
                  <a:gd name="connsiteY104" fmla="*/ 1202196 h 2389552"/>
                  <a:gd name="connsiteX105" fmla="*/ 1503381 w 2823647"/>
                  <a:gd name="connsiteY105" fmla="*/ 1079367 h 2389552"/>
                  <a:gd name="connsiteX106" fmla="*/ 1476086 w 2823647"/>
                  <a:gd name="connsiteY106" fmla="*/ 997480 h 2389552"/>
                  <a:gd name="connsiteX107" fmla="*/ 1380551 w 2823647"/>
                  <a:gd name="connsiteY107" fmla="*/ 956537 h 2389552"/>
                  <a:gd name="connsiteX108" fmla="*/ 1175835 w 2823647"/>
                  <a:gd name="connsiteY108" fmla="*/ 1133958 h 2389552"/>
                  <a:gd name="connsiteX109" fmla="*/ 902880 w 2823647"/>
                  <a:gd name="connsiteY109" fmla="*/ 1379617 h 2389552"/>
                  <a:gd name="connsiteX110" fmla="*/ 500664 w 2823647"/>
                  <a:gd name="connsiteY110" fmla="*/ 1434208 h 2389552"/>
                  <a:gd name="connsiteX111" fmla="*/ 616277 w 2823647"/>
                  <a:gd name="connsiteY111" fmla="*/ 1678993 h 2389552"/>
                  <a:gd name="connsiteX112" fmla="*/ 834641 w 2823647"/>
                  <a:gd name="connsiteY112" fmla="*/ 1338674 h 2389552"/>
                  <a:gd name="connsiteX113" fmla="*/ 1039357 w 2823647"/>
                  <a:gd name="connsiteY113" fmla="*/ 1174901 h 2389552"/>
                  <a:gd name="connsiteX114" fmla="*/ 1203131 w 2823647"/>
                  <a:gd name="connsiteY114" fmla="*/ 1024775 h 2389552"/>
                  <a:gd name="connsiteX115" fmla="*/ 1298665 w 2823647"/>
                  <a:gd name="connsiteY115" fmla="*/ 929241 h 2389552"/>
                  <a:gd name="connsiteX116" fmla="*/ 1421495 w 2823647"/>
                  <a:gd name="connsiteY116" fmla="*/ 901946 h 2389552"/>
                  <a:gd name="connsiteX117" fmla="*/ 1435142 w 2823647"/>
                  <a:gd name="connsiteY117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380256 w 2703239"/>
                  <a:gd name="connsiteY109" fmla="*/ 1434208 h 2389552"/>
                  <a:gd name="connsiteX110" fmla="*/ 495869 w 2703239"/>
                  <a:gd name="connsiteY110" fmla="*/ 1678993 h 2389552"/>
                  <a:gd name="connsiteX111" fmla="*/ 714233 w 2703239"/>
                  <a:gd name="connsiteY111" fmla="*/ 1338674 h 2389552"/>
                  <a:gd name="connsiteX112" fmla="*/ 918949 w 2703239"/>
                  <a:gd name="connsiteY112" fmla="*/ 1174901 h 2389552"/>
                  <a:gd name="connsiteX113" fmla="*/ 1082723 w 2703239"/>
                  <a:gd name="connsiteY113" fmla="*/ 1024775 h 2389552"/>
                  <a:gd name="connsiteX114" fmla="*/ 1178257 w 2703239"/>
                  <a:gd name="connsiteY114" fmla="*/ 929241 h 2389552"/>
                  <a:gd name="connsiteX115" fmla="*/ 1301087 w 2703239"/>
                  <a:gd name="connsiteY115" fmla="*/ 901946 h 2389552"/>
                  <a:gd name="connsiteX116" fmla="*/ 1314734 w 2703239"/>
                  <a:gd name="connsiteY116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5869 w 2703239"/>
                  <a:gd name="connsiteY110" fmla="*/ 1678993 h 2389552"/>
                  <a:gd name="connsiteX111" fmla="*/ 714233 w 2703239"/>
                  <a:gd name="connsiteY111" fmla="*/ 1338674 h 2389552"/>
                  <a:gd name="connsiteX112" fmla="*/ 918949 w 2703239"/>
                  <a:gd name="connsiteY112" fmla="*/ 1174901 h 2389552"/>
                  <a:gd name="connsiteX113" fmla="*/ 1082723 w 2703239"/>
                  <a:gd name="connsiteY113" fmla="*/ 1024775 h 2389552"/>
                  <a:gd name="connsiteX114" fmla="*/ 1178257 w 2703239"/>
                  <a:gd name="connsiteY114" fmla="*/ 929241 h 2389552"/>
                  <a:gd name="connsiteX115" fmla="*/ 1301087 w 2703239"/>
                  <a:gd name="connsiteY115" fmla="*/ 901946 h 2389552"/>
                  <a:gd name="connsiteX116" fmla="*/ 1314734 w 2703239"/>
                  <a:gd name="connsiteY116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348176 w 2703239"/>
                  <a:gd name="connsiteY110" fmla="*/ 1520418 h 2389552"/>
                  <a:gd name="connsiteX111" fmla="*/ 714233 w 2703239"/>
                  <a:gd name="connsiteY111" fmla="*/ 1338674 h 2389552"/>
                  <a:gd name="connsiteX112" fmla="*/ 918949 w 2703239"/>
                  <a:gd name="connsiteY112" fmla="*/ 1174901 h 2389552"/>
                  <a:gd name="connsiteX113" fmla="*/ 1082723 w 2703239"/>
                  <a:gd name="connsiteY113" fmla="*/ 1024775 h 2389552"/>
                  <a:gd name="connsiteX114" fmla="*/ 1178257 w 2703239"/>
                  <a:gd name="connsiteY114" fmla="*/ 929241 h 2389552"/>
                  <a:gd name="connsiteX115" fmla="*/ 1301087 w 2703239"/>
                  <a:gd name="connsiteY115" fmla="*/ 901946 h 2389552"/>
                  <a:gd name="connsiteX116" fmla="*/ 1314734 w 2703239"/>
                  <a:gd name="connsiteY116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68172 w 2703239"/>
                  <a:gd name="connsiteY110" fmla="*/ 1629619 h 2389552"/>
                  <a:gd name="connsiteX111" fmla="*/ 348176 w 2703239"/>
                  <a:gd name="connsiteY111" fmla="*/ 1520418 h 2389552"/>
                  <a:gd name="connsiteX112" fmla="*/ 714233 w 2703239"/>
                  <a:gd name="connsiteY112" fmla="*/ 1338674 h 2389552"/>
                  <a:gd name="connsiteX113" fmla="*/ 918949 w 2703239"/>
                  <a:gd name="connsiteY113" fmla="*/ 1174901 h 2389552"/>
                  <a:gd name="connsiteX114" fmla="*/ 1082723 w 2703239"/>
                  <a:gd name="connsiteY114" fmla="*/ 1024775 h 2389552"/>
                  <a:gd name="connsiteX115" fmla="*/ 1178257 w 2703239"/>
                  <a:gd name="connsiteY115" fmla="*/ 929241 h 2389552"/>
                  <a:gd name="connsiteX116" fmla="*/ 1301087 w 2703239"/>
                  <a:gd name="connsiteY116" fmla="*/ 901946 h 2389552"/>
                  <a:gd name="connsiteX117" fmla="*/ 1314734 w 2703239"/>
                  <a:gd name="connsiteY117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2192 w 2703239"/>
                  <a:gd name="connsiteY110" fmla="*/ 1664434 h 2389552"/>
                  <a:gd name="connsiteX111" fmla="*/ 348176 w 2703239"/>
                  <a:gd name="connsiteY111" fmla="*/ 1520418 h 2389552"/>
                  <a:gd name="connsiteX112" fmla="*/ 714233 w 2703239"/>
                  <a:gd name="connsiteY112" fmla="*/ 1338674 h 2389552"/>
                  <a:gd name="connsiteX113" fmla="*/ 918949 w 2703239"/>
                  <a:gd name="connsiteY113" fmla="*/ 1174901 h 2389552"/>
                  <a:gd name="connsiteX114" fmla="*/ 1082723 w 2703239"/>
                  <a:gd name="connsiteY114" fmla="*/ 1024775 h 2389552"/>
                  <a:gd name="connsiteX115" fmla="*/ 1178257 w 2703239"/>
                  <a:gd name="connsiteY115" fmla="*/ 929241 h 2389552"/>
                  <a:gd name="connsiteX116" fmla="*/ 1301087 w 2703239"/>
                  <a:gd name="connsiteY116" fmla="*/ 901946 h 2389552"/>
                  <a:gd name="connsiteX117" fmla="*/ 1314734 w 2703239"/>
                  <a:gd name="connsiteY117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2192 w 2703239"/>
                  <a:gd name="connsiteY110" fmla="*/ 1664434 h 2389552"/>
                  <a:gd name="connsiteX111" fmla="*/ 348176 w 2703239"/>
                  <a:gd name="connsiteY111" fmla="*/ 1520418 h 2389552"/>
                  <a:gd name="connsiteX112" fmla="*/ 509735 w 2703239"/>
                  <a:gd name="connsiteY112" fmla="*/ 1421801 h 2389552"/>
                  <a:gd name="connsiteX113" fmla="*/ 714233 w 2703239"/>
                  <a:gd name="connsiteY113" fmla="*/ 1338674 h 2389552"/>
                  <a:gd name="connsiteX114" fmla="*/ 918949 w 2703239"/>
                  <a:gd name="connsiteY114" fmla="*/ 1174901 h 2389552"/>
                  <a:gd name="connsiteX115" fmla="*/ 1082723 w 2703239"/>
                  <a:gd name="connsiteY115" fmla="*/ 1024775 h 2389552"/>
                  <a:gd name="connsiteX116" fmla="*/ 1178257 w 2703239"/>
                  <a:gd name="connsiteY116" fmla="*/ 929241 h 2389552"/>
                  <a:gd name="connsiteX117" fmla="*/ 1301087 w 2703239"/>
                  <a:gd name="connsiteY117" fmla="*/ 901946 h 2389552"/>
                  <a:gd name="connsiteX118" fmla="*/ 1314734 w 2703239"/>
                  <a:gd name="connsiteY118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2192 w 2703239"/>
                  <a:gd name="connsiteY110" fmla="*/ 1664434 h 2389552"/>
                  <a:gd name="connsiteX111" fmla="*/ 348176 w 2703239"/>
                  <a:gd name="connsiteY111" fmla="*/ 1520418 h 2389552"/>
                  <a:gd name="connsiteX112" fmla="*/ 348176 w 2703239"/>
                  <a:gd name="connsiteY112" fmla="*/ 1376402 h 2389552"/>
                  <a:gd name="connsiteX113" fmla="*/ 714233 w 2703239"/>
                  <a:gd name="connsiteY113" fmla="*/ 1338674 h 2389552"/>
                  <a:gd name="connsiteX114" fmla="*/ 918949 w 2703239"/>
                  <a:gd name="connsiteY114" fmla="*/ 1174901 h 2389552"/>
                  <a:gd name="connsiteX115" fmla="*/ 1082723 w 2703239"/>
                  <a:gd name="connsiteY115" fmla="*/ 1024775 h 2389552"/>
                  <a:gd name="connsiteX116" fmla="*/ 1178257 w 2703239"/>
                  <a:gd name="connsiteY116" fmla="*/ 929241 h 2389552"/>
                  <a:gd name="connsiteX117" fmla="*/ 1301087 w 2703239"/>
                  <a:gd name="connsiteY117" fmla="*/ 901946 h 2389552"/>
                  <a:gd name="connsiteX118" fmla="*/ 1314734 w 2703239"/>
                  <a:gd name="connsiteY118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2192 w 2703239"/>
                  <a:gd name="connsiteY110" fmla="*/ 1664434 h 2389552"/>
                  <a:gd name="connsiteX111" fmla="*/ 348176 w 2703239"/>
                  <a:gd name="connsiteY111" fmla="*/ 1520418 h 2389552"/>
                  <a:gd name="connsiteX112" fmla="*/ 420184 w 2703239"/>
                  <a:gd name="connsiteY112" fmla="*/ 1520418 h 2389552"/>
                  <a:gd name="connsiteX113" fmla="*/ 714233 w 2703239"/>
                  <a:gd name="connsiteY113" fmla="*/ 1338674 h 2389552"/>
                  <a:gd name="connsiteX114" fmla="*/ 918949 w 2703239"/>
                  <a:gd name="connsiteY114" fmla="*/ 1174901 h 2389552"/>
                  <a:gd name="connsiteX115" fmla="*/ 1082723 w 2703239"/>
                  <a:gd name="connsiteY115" fmla="*/ 1024775 h 2389552"/>
                  <a:gd name="connsiteX116" fmla="*/ 1178257 w 2703239"/>
                  <a:gd name="connsiteY116" fmla="*/ 929241 h 2389552"/>
                  <a:gd name="connsiteX117" fmla="*/ 1301087 w 2703239"/>
                  <a:gd name="connsiteY117" fmla="*/ 901946 h 2389552"/>
                  <a:gd name="connsiteX118" fmla="*/ 1314734 w 2703239"/>
                  <a:gd name="connsiteY118" fmla="*/ 792764 h 2389552"/>
                  <a:gd name="connsiteX0" fmla="*/ 1314734 w 2703239"/>
                  <a:gd name="connsiteY0" fmla="*/ 792764 h 2389552"/>
                  <a:gd name="connsiteX1" fmla="*/ 1014484 w 2703239"/>
                  <a:gd name="connsiteY1" fmla="*/ 642638 h 2389552"/>
                  <a:gd name="connsiteX2" fmla="*/ 700585 w 2703239"/>
                  <a:gd name="connsiteY2" fmla="*/ 588047 h 2389552"/>
                  <a:gd name="connsiteX3" fmla="*/ 386687 w 2703239"/>
                  <a:gd name="connsiteY3" fmla="*/ 588047 h 2389552"/>
                  <a:gd name="connsiteX4" fmla="*/ 45493 w 2703239"/>
                  <a:gd name="connsiteY4" fmla="*/ 710877 h 2389552"/>
                  <a:gd name="connsiteX5" fmla="*/ 113731 w 2703239"/>
                  <a:gd name="connsiteY5" fmla="*/ 724525 h 2389552"/>
                  <a:gd name="connsiteX6" fmla="*/ 100084 w 2703239"/>
                  <a:gd name="connsiteY6" fmla="*/ 724525 h 2389552"/>
                  <a:gd name="connsiteX7" fmla="*/ 154675 w 2703239"/>
                  <a:gd name="connsiteY7" fmla="*/ 601695 h 2389552"/>
                  <a:gd name="connsiteX8" fmla="*/ 468573 w 2703239"/>
                  <a:gd name="connsiteY8" fmla="*/ 519808 h 2389552"/>
                  <a:gd name="connsiteX9" fmla="*/ 905302 w 2703239"/>
                  <a:gd name="connsiteY9" fmla="*/ 519808 h 2389552"/>
                  <a:gd name="connsiteX10" fmla="*/ 1178257 w 2703239"/>
                  <a:gd name="connsiteY10" fmla="*/ 628990 h 2389552"/>
                  <a:gd name="connsiteX11" fmla="*/ 1369325 w 2703239"/>
                  <a:gd name="connsiteY11" fmla="*/ 738173 h 2389552"/>
                  <a:gd name="connsiteX12" fmla="*/ 1396621 w 2703239"/>
                  <a:gd name="connsiteY12" fmla="*/ 738173 h 2389552"/>
                  <a:gd name="connsiteX13" fmla="*/ 1464860 w 2703239"/>
                  <a:gd name="connsiteY13" fmla="*/ 724525 h 2389552"/>
                  <a:gd name="connsiteX14" fmla="*/ 1478508 w 2703239"/>
                  <a:gd name="connsiteY14" fmla="*/ 465217 h 2389552"/>
                  <a:gd name="connsiteX15" fmla="*/ 1478508 w 2703239"/>
                  <a:gd name="connsiteY15" fmla="*/ 465217 h 2389552"/>
                  <a:gd name="connsiteX16" fmla="*/ 1328382 w 2703239"/>
                  <a:gd name="connsiteY16" fmla="*/ 205910 h 2389552"/>
                  <a:gd name="connsiteX17" fmla="*/ 1110018 w 2703239"/>
                  <a:gd name="connsiteY17" fmla="*/ 22067 h 2389552"/>
                  <a:gd name="connsiteX18" fmla="*/ 1096370 w 2703239"/>
                  <a:gd name="connsiteY18" fmla="*/ 338313 h 2389552"/>
                  <a:gd name="connsiteX19" fmla="*/ 1287439 w 2703239"/>
                  <a:gd name="connsiteY19" fmla="*/ 137671 h 2389552"/>
                  <a:gd name="connsiteX20" fmla="*/ 1464860 w 2703239"/>
                  <a:gd name="connsiteY20" fmla="*/ 246853 h 2389552"/>
                  <a:gd name="connsiteX21" fmla="*/ 1546746 w 2703239"/>
                  <a:gd name="connsiteY21" fmla="*/ 478865 h 2389552"/>
                  <a:gd name="connsiteX22" fmla="*/ 1574042 w 2703239"/>
                  <a:gd name="connsiteY22" fmla="*/ 588047 h 2389552"/>
                  <a:gd name="connsiteX23" fmla="*/ 1683224 w 2703239"/>
                  <a:gd name="connsiteY23" fmla="*/ 260501 h 2389552"/>
                  <a:gd name="connsiteX24" fmla="*/ 1928884 w 2703239"/>
                  <a:gd name="connsiteY24" fmla="*/ 69432 h 2389552"/>
                  <a:gd name="connsiteX25" fmla="*/ 2215487 w 2703239"/>
                  <a:gd name="connsiteY25" fmla="*/ 28489 h 2389552"/>
                  <a:gd name="connsiteX26" fmla="*/ 2488442 w 2703239"/>
                  <a:gd name="connsiteY26" fmla="*/ 28489 h 2389552"/>
                  <a:gd name="connsiteX27" fmla="*/ 2461146 w 2703239"/>
                  <a:gd name="connsiteY27" fmla="*/ 83080 h 2389552"/>
                  <a:gd name="connsiteX28" fmla="*/ 2365612 w 2703239"/>
                  <a:gd name="connsiteY28" fmla="*/ 69432 h 2389552"/>
                  <a:gd name="connsiteX29" fmla="*/ 2201839 w 2703239"/>
                  <a:gd name="connsiteY29" fmla="*/ 69432 h 2389552"/>
                  <a:gd name="connsiteX30" fmla="*/ 2324669 w 2703239"/>
                  <a:gd name="connsiteY30" fmla="*/ 151319 h 2389552"/>
                  <a:gd name="connsiteX31" fmla="*/ 2652215 w 2703239"/>
                  <a:gd name="connsiteY31" fmla="*/ 164967 h 2389552"/>
                  <a:gd name="connsiteX32" fmla="*/ 2611272 w 2703239"/>
                  <a:gd name="connsiteY32" fmla="*/ 219558 h 2389552"/>
                  <a:gd name="connsiteX33" fmla="*/ 2365612 w 2703239"/>
                  <a:gd name="connsiteY33" fmla="*/ 219558 h 2389552"/>
                  <a:gd name="connsiteX34" fmla="*/ 2188191 w 2703239"/>
                  <a:gd name="connsiteY34" fmla="*/ 124023 h 2389552"/>
                  <a:gd name="connsiteX35" fmla="*/ 2065361 w 2703239"/>
                  <a:gd name="connsiteY35" fmla="*/ 83080 h 2389552"/>
                  <a:gd name="connsiteX36" fmla="*/ 1778758 w 2703239"/>
                  <a:gd name="connsiteY36" fmla="*/ 260501 h 2389552"/>
                  <a:gd name="connsiteX37" fmla="*/ 1655928 w 2703239"/>
                  <a:gd name="connsiteY37" fmla="*/ 519808 h 2389552"/>
                  <a:gd name="connsiteX38" fmla="*/ 1614985 w 2703239"/>
                  <a:gd name="connsiteY38" fmla="*/ 738173 h 2389552"/>
                  <a:gd name="connsiteX39" fmla="*/ 1696872 w 2703239"/>
                  <a:gd name="connsiteY39" fmla="*/ 765468 h 2389552"/>
                  <a:gd name="connsiteX40" fmla="*/ 1751463 w 2703239"/>
                  <a:gd name="connsiteY40" fmla="*/ 806411 h 2389552"/>
                  <a:gd name="connsiteX41" fmla="*/ 1901588 w 2703239"/>
                  <a:gd name="connsiteY41" fmla="*/ 806411 h 2389552"/>
                  <a:gd name="connsiteX42" fmla="*/ 2119952 w 2703239"/>
                  <a:gd name="connsiteY42" fmla="*/ 628990 h 2389552"/>
                  <a:gd name="connsiteX43" fmla="*/ 2365612 w 2703239"/>
                  <a:gd name="connsiteY43" fmla="*/ 492513 h 2389552"/>
                  <a:gd name="connsiteX44" fmla="*/ 2433851 w 2703239"/>
                  <a:gd name="connsiteY44" fmla="*/ 342387 h 2389552"/>
                  <a:gd name="connsiteX45" fmla="*/ 2461146 w 2703239"/>
                  <a:gd name="connsiteY45" fmla="*/ 383331 h 2389552"/>
                  <a:gd name="connsiteX46" fmla="*/ 2392908 w 2703239"/>
                  <a:gd name="connsiteY46" fmla="*/ 547104 h 2389552"/>
                  <a:gd name="connsiteX47" fmla="*/ 2256430 w 2703239"/>
                  <a:gd name="connsiteY47" fmla="*/ 615343 h 2389552"/>
                  <a:gd name="connsiteX48" fmla="*/ 2010770 w 2703239"/>
                  <a:gd name="connsiteY48" fmla="*/ 806411 h 2389552"/>
                  <a:gd name="connsiteX49" fmla="*/ 1928884 w 2703239"/>
                  <a:gd name="connsiteY49" fmla="*/ 861002 h 2389552"/>
                  <a:gd name="connsiteX50" fmla="*/ 1778758 w 2703239"/>
                  <a:gd name="connsiteY50" fmla="*/ 874650 h 2389552"/>
                  <a:gd name="connsiteX51" fmla="*/ 1751463 w 2703239"/>
                  <a:gd name="connsiteY51" fmla="*/ 997480 h 2389552"/>
                  <a:gd name="connsiteX52" fmla="*/ 1710520 w 2703239"/>
                  <a:gd name="connsiteY52" fmla="*/ 1065719 h 2389552"/>
                  <a:gd name="connsiteX53" fmla="*/ 1819702 w 2703239"/>
                  <a:gd name="connsiteY53" fmla="*/ 1161253 h 2389552"/>
                  <a:gd name="connsiteX54" fmla="*/ 2024418 w 2703239"/>
                  <a:gd name="connsiteY54" fmla="*/ 1161253 h 2389552"/>
                  <a:gd name="connsiteX55" fmla="*/ 2324669 w 2703239"/>
                  <a:gd name="connsiteY55" fmla="*/ 1065719 h 2389552"/>
                  <a:gd name="connsiteX56" fmla="*/ 2515737 w 2703239"/>
                  <a:gd name="connsiteY56" fmla="*/ 820059 h 2389552"/>
                  <a:gd name="connsiteX57" fmla="*/ 2543033 w 2703239"/>
                  <a:gd name="connsiteY57" fmla="*/ 779116 h 2389552"/>
                  <a:gd name="connsiteX58" fmla="*/ 2515737 w 2703239"/>
                  <a:gd name="connsiteY58" fmla="*/ 970184 h 2389552"/>
                  <a:gd name="connsiteX59" fmla="*/ 2338317 w 2703239"/>
                  <a:gd name="connsiteY59" fmla="*/ 1133958 h 2389552"/>
                  <a:gd name="connsiteX60" fmla="*/ 2188191 w 2703239"/>
                  <a:gd name="connsiteY60" fmla="*/ 1202196 h 2389552"/>
                  <a:gd name="connsiteX61" fmla="*/ 2392908 w 2703239"/>
                  <a:gd name="connsiteY61" fmla="*/ 1256787 h 2389552"/>
                  <a:gd name="connsiteX62" fmla="*/ 2624920 w 2703239"/>
                  <a:gd name="connsiteY62" fmla="*/ 1338674 h 2389552"/>
                  <a:gd name="connsiteX63" fmla="*/ 2638567 w 2703239"/>
                  <a:gd name="connsiteY63" fmla="*/ 1338674 h 2389552"/>
                  <a:gd name="connsiteX64" fmla="*/ 2556681 w 2703239"/>
                  <a:gd name="connsiteY64" fmla="*/ 1593907 h 2389552"/>
                  <a:gd name="connsiteX65" fmla="*/ 2420203 w 2703239"/>
                  <a:gd name="connsiteY65" fmla="*/ 1311378 h 2389552"/>
                  <a:gd name="connsiteX66" fmla="*/ 2201839 w 2703239"/>
                  <a:gd name="connsiteY66" fmla="*/ 1256787 h 2389552"/>
                  <a:gd name="connsiteX67" fmla="*/ 2119952 w 2703239"/>
                  <a:gd name="connsiteY67" fmla="*/ 1202196 h 2389552"/>
                  <a:gd name="connsiteX68" fmla="*/ 1928884 w 2703239"/>
                  <a:gd name="connsiteY68" fmla="*/ 1229492 h 2389552"/>
                  <a:gd name="connsiteX69" fmla="*/ 1751463 w 2703239"/>
                  <a:gd name="connsiteY69" fmla="*/ 1215844 h 2389552"/>
                  <a:gd name="connsiteX70" fmla="*/ 1669576 w 2703239"/>
                  <a:gd name="connsiteY70" fmla="*/ 1079367 h 2389552"/>
                  <a:gd name="connsiteX71" fmla="*/ 1574042 w 2703239"/>
                  <a:gd name="connsiteY71" fmla="*/ 1120310 h 2389552"/>
                  <a:gd name="connsiteX72" fmla="*/ 1437564 w 2703239"/>
                  <a:gd name="connsiteY72" fmla="*/ 1161253 h 2389552"/>
                  <a:gd name="connsiteX73" fmla="*/ 1464860 w 2703239"/>
                  <a:gd name="connsiteY73" fmla="*/ 1461504 h 2389552"/>
                  <a:gd name="connsiteX74" fmla="*/ 1451212 w 2703239"/>
                  <a:gd name="connsiteY74" fmla="*/ 1748107 h 2389552"/>
                  <a:gd name="connsiteX75" fmla="*/ 1260143 w 2703239"/>
                  <a:gd name="connsiteY75" fmla="*/ 2048358 h 2389552"/>
                  <a:gd name="connsiteX76" fmla="*/ 1110018 w 2703239"/>
                  <a:gd name="connsiteY76" fmla="*/ 2130244 h 2389552"/>
                  <a:gd name="connsiteX77" fmla="*/ 1191905 w 2703239"/>
                  <a:gd name="connsiteY77" fmla="*/ 2034710 h 2389552"/>
                  <a:gd name="connsiteX78" fmla="*/ 1314734 w 2703239"/>
                  <a:gd name="connsiteY78" fmla="*/ 1925528 h 2389552"/>
                  <a:gd name="connsiteX79" fmla="*/ 1219200 w 2703239"/>
                  <a:gd name="connsiteY79" fmla="*/ 1884584 h 2389552"/>
                  <a:gd name="connsiteX80" fmla="*/ 1014484 w 2703239"/>
                  <a:gd name="connsiteY80" fmla="*/ 2075653 h 2389552"/>
                  <a:gd name="connsiteX81" fmla="*/ 1000836 w 2703239"/>
                  <a:gd name="connsiteY81" fmla="*/ 2225778 h 2389552"/>
                  <a:gd name="connsiteX82" fmla="*/ 973540 w 2703239"/>
                  <a:gd name="connsiteY82" fmla="*/ 2389552 h 2389552"/>
                  <a:gd name="connsiteX83" fmla="*/ 946245 w 2703239"/>
                  <a:gd name="connsiteY83" fmla="*/ 2225778 h 2389552"/>
                  <a:gd name="connsiteX84" fmla="*/ 973540 w 2703239"/>
                  <a:gd name="connsiteY84" fmla="*/ 2034710 h 2389552"/>
                  <a:gd name="connsiteX85" fmla="*/ 1164609 w 2703239"/>
                  <a:gd name="connsiteY85" fmla="*/ 1857289 h 2389552"/>
                  <a:gd name="connsiteX86" fmla="*/ 1082723 w 2703239"/>
                  <a:gd name="connsiteY86" fmla="*/ 1857289 h 2389552"/>
                  <a:gd name="connsiteX87" fmla="*/ 878006 w 2703239"/>
                  <a:gd name="connsiteY87" fmla="*/ 1952823 h 2389552"/>
                  <a:gd name="connsiteX88" fmla="*/ 809767 w 2703239"/>
                  <a:gd name="connsiteY88" fmla="*/ 2276295 h 2389552"/>
                  <a:gd name="connsiteX89" fmla="*/ 639564 w 2703239"/>
                  <a:gd name="connsiteY89" fmla="*/ 1952823 h 2389552"/>
                  <a:gd name="connsiteX90" fmla="*/ 987188 w 2703239"/>
                  <a:gd name="connsiteY90" fmla="*/ 1843641 h 2389552"/>
                  <a:gd name="connsiteX91" fmla="*/ 1205552 w 2703239"/>
                  <a:gd name="connsiteY91" fmla="*/ 1789050 h 2389552"/>
                  <a:gd name="connsiteX92" fmla="*/ 1342030 w 2703239"/>
                  <a:gd name="connsiteY92" fmla="*/ 1843641 h 2389552"/>
                  <a:gd name="connsiteX93" fmla="*/ 1382973 w 2703239"/>
                  <a:gd name="connsiteY93" fmla="*/ 1734459 h 2389552"/>
                  <a:gd name="connsiteX94" fmla="*/ 1396621 w 2703239"/>
                  <a:gd name="connsiteY94" fmla="*/ 1611629 h 2389552"/>
                  <a:gd name="connsiteX95" fmla="*/ 1123666 w 2703239"/>
                  <a:gd name="connsiteY95" fmla="*/ 1529743 h 2389552"/>
                  <a:gd name="connsiteX96" fmla="*/ 973540 w 2703239"/>
                  <a:gd name="connsiteY96" fmla="*/ 1638925 h 2389552"/>
                  <a:gd name="connsiteX97" fmla="*/ 878006 w 2703239"/>
                  <a:gd name="connsiteY97" fmla="*/ 1625277 h 2389552"/>
                  <a:gd name="connsiteX98" fmla="*/ 1014484 w 2703239"/>
                  <a:gd name="connsiteY98" fmla="*/ 1557038 h 2389552"/>
                  <a:gd name="connsiteX99" fmla="*/ 1123666 w 2703239"/>
                  <a:gd name="connsiteY99" fmla="*/ 1461504 h 2389552"/>
                  <a:gd name="connsiteX100" fmla="*/ 1314734 w 2703239"/>
                  <a:gd name="connsiteY100" fmla="*/ 1529743 h 2389552"/>
                  <a:gd name="connsiteX101" fmla="*/ 1410269 w 2703239"/>
                  <a:gd name="connsiteY101" fmla="*/ 1529743 h 2389552"/>
                  <a:gd name="connsiteX102" fmla="*/ 1396621 w 2703239"/>
                  <a:gd name="connsiteY102" fmla="*/ 1434208 h 2389552"/>
                  <a:gd name="connsiteX103" fmla="*/ 1369325 w 2703239"/>
                  <a:gd name="connsiteY103" fmla="*/ 1202196 h 2389552"/>
                  <a:gd name="connsiteX104" fmla="*/ 1382973 w 2703239"/>
                  <a:gd name="connsiteY104" fmla="*/ 1079367 h 2389552"/>
                  <a:gd name="connsiteX105" fmla="*/ 1355678 w 2703239"/>
                  <a:gd name="connsiteY105" fmla="*/ 997480 h 2389552"/>
                  <a:gd name="connsiteX106" fmla="*/ 1260143 w 2703239"/>
                  <a:gd name="connsiteY106" fmla="*/ 956537 h 2389552"/>
                  <a:gd name="connsiteX107" fmla="*/ 1055427 w 2703239"/>
                  <a:gd name="connsiteY107" fmla="*/ 1133958 h 2389552"/>
                  <a:gd name="connsiteX108" fmla="*/ 782472 w 2703239"/>
                  <a:gd name="connsiteY108" fmla="*/ 1379617 h 2389552"/>
                  <a:gd name="connsiteX109" fmla="*/ 636208 w 2703239"/>
                  <a:gd name="connsiteY109" fmla="*/ 1664434 h 2389552"/>
                  <a:gd name="connsiteX110" fmla="*/ 492192 w 2703239"/>
                  <a:gd name="connsiteY110" fmla="*/ 1664434 h 2389552"/>
                  <a:gd name="connsiteX111" fmla="*/ 348176 w 2703239"/>
                  <a:gd name="connsiteY111" fmla="*/ 1520418 h 2389552"/>
                  <a:gd name="connsiteX112" fmla="*/ 420184 w 2703239"/>
                  <a:gd name="connsiteY112" fmla="*/ 1376402 h 2389552"/>
                  <a:gd name="connsiteX113" fmla="*/ 714233 w 2703239"/>
                  <a:gd name="connsiteY113" fmla="*/ 1338674 h 2389552"/>
                  <a:gd name="connsiteX114" fmla="*/ 918949 w 2703239"/>
                  <a:gd name="connsiteY114" fmla="*/ 1174901 h 2389552"/>
                  <a:gd name="connsiteX115" fmla="*/ 1082723 w 2703239"/>
                  <a:gd name="connsiteY115" fmla="*/ 1024775 h 2389552"/>
                  <a:gd name="connsiteX116" fmla="*/ 1178257 w 2703239"/>
                  <a:gd name="connsiteY116" fmla="*/ 929241 h 2389552"/>
                  <a:gd name="connsiteX117" fmla="*/ 1301087 w 2703239"/>
                  <a:gd name="connsiteY117" fmla="*/ 901946 h 2389552"/>
                  <a:gd name="connsiteX118" fmla="*/ 1314734 w 2703239"/>
                  <a:gd name="connsiteY118" fmla="*/ 792764 h 2389552"/>
                  <a:gd name="connsiteX0" fmla="*/ 1314734 w 2703239"/>
                  <a:gd name="connsiteY0" fmla="*/ 778176 h 2374964"/>
                  <a:gd name="connsiteX1" fmla="*/ 1014484 w 2703239"/>
                  <a:gd name="connsiteY1" fmla="*/ 628050 h 2374964"/>
                  <a:gd name="connsiteX2" fmla="*/ 700585 w 2703239"/>
                  <a:gd name="connsiteY2" fmla="*/ 573459 h 2374964"/>
                  <a:gd name="connsiteX3" fmla="*/ 386687 w 2703239"/>
                  <a:gd name="connsiteY3" fmla="*/ 573459 h 2374964"/>
                  <a:gd name="connsiteX4" fmla="*/ 45493 w 2703239"/>
                  <a:gd name="connsiteY4" fmla="*/ 696289 h 2374964"/>
                  <a:gd name="connsiteX5" fmla="*/ 113731 w 2703239"/>
                  <a:gd name="connsiteY5" fmla="*/ 709937 h 2374964"/>
                  <a:gd name="connsiteX6" fmla="*/ 100084 w 2703239"/>
                  <a:gd name="connsiteY6" fmla="*/ 709937 h 2374964"/>
                  <a:gd name="connsiteX7" fmla="*/ 154675 w 2703239"/>
                  <a:gd name="connsiteY7" fmla="*/ 587107 h 2374964"/>
                  <a:gd name="connsiteX8" fmla="*/ 468573 w 2703239"/>
                  <a:gd name="connsiteY8" fmla="*/ 505220 h 2374964"/>
                  <a:gd name="connsiteX9" fmla="*/ 905302 w 2703239"/>
                  <a:gd name="connsiteY9" fmla="*/ 505220 h 2374964"/>
                  <a:gd name="connsiteX10" fmla="*/ 1178257 w 2703239"/>
                  <a:gd name="connsiteY10" fmla="*/ 614402 h 2374964"/>
                  <a:gd name="connsiteX11" fmla="*/ 1369325 w 2703239"/>
                  <a:gd name="connsiteY11" fmla="*/ 723585 h 2374964"/>
                  <a:gd name="connsiteX12" fmla="*/ 1396621 w 2703239"/>
                  <a:gd name="connsiteY12" fmla="*/ 723585 h 2374964"/>
                  <a:gd name="connsiteX13" fmla="*/ 1464860 w 2703239"/>
                  <a:gd name="connsiteY13" fmla="*/ 709937 h 2374964"/>
                  <a:gd name="connsiteX14" fmla="*/ 1478508 w 2703239"/>
                  <a:gd name="connsiteY14" fmla="*/ 450629 h 2374964"/>
                  <a:gd name="connsiteX15" fmla="*/ 1478508 w 2703239"/>
                  <a:gd name="connsiteY15" fmla="*/ 450629 h 2374964"/>
                  <a:gd name="connsiteX16" fmla="*/ 1328382 w 2703239"/>
                  <a:gd name="connsiteY16" fmla="*/ 191322 h 2374964"/>
                  <a:gd name="connsiteX17" fmla="*/ 1110018 w 2703239"/>
                  <a:gd name="connsiteY17" fmla="*/ 7479 h 2374964"/>
                  <a:gd name="connsiteX18" fmla="*/ 1077772 w 2703239"/>
                  <a:gd name="connsiteY18" fmla="*/ 146450 h 2374964"/>
                  <a:gd name="connsiteX19" fmla="*/ 1096370 w 2703239"/>
                  <a:gd name="connsiteY19" fmla="*/ 323725 h 2374964"/>
                  <a:gd name="connsiteX20" fmla="*/ 1287439 w 2703239"/>
                  <a:gd name="connsiteY20" fmla="*/ 123083 h 2374964"/>
                  <a:gd name="connsiteX21" fmla="*/ 1464860 w 2703239"/>
                  <a:gd name="connsiteY21" fmla="*/ 232265 h 2374964"/>
                  <a:gd name="connsiteX22" fmla="*/ 1546746 w 2703239"/>
                  <a:gd name="connsiteY22" fmla="*/ 464277 h 2374964"/>
                  <a:gd name="connsiteX23" fmla="*/ 1574042 w 2703239"/>
                  <a:gd name="connsiteY23" fmla="*/ 573459 h 2374964"/>
                  <a:gd name="connsiteX24" fmla="*/ 1683224 w 2703239"/>
                  <a:gd name="connsiteY24" fmla="*/ 245913 h 2374964"/>
                  <a:gd name="connsiteX25" fmla="*/ 1928884 w 2703239"/>
                  <a:gd name="connsiteY25" fmla="*/ 54844 h 2374964"/>
                  <a:gd name="connsiteX26" fmla="*/ 2215487 w 2703239"/>
                  <a:gd name="connsiteY26" fmla="*/ 13901 h 2374964"/>
                  <a:gd name="connsiteX27" fmla="*/ 2488442 w 2703239"/>
                  <a:gd name="connsiteY27" fmla="*/ 13901 h 2374964"/>
                  <a:gd name="connsiteX28" fmla="*/ 2461146 w 2703239"/>
                  <a:gd name="connsiteY28" fmla="*/ 68492 h 2374964"/>
                  <a:gd name="connsiteX29" fmla="*/ 2365612 w 2703239"/>
                  <a:gd name="connsiteY29" fmla="*/ 54844 h 2374964"/>
                  <a:gd name="connsiteX30" fmla="*/ 2201839 w 2703239"/>
                  <a:gd name="connsiteY30" fmla="*/ 54844 h 2374964"/>
                  <a:gd name="connsiteX31" fmla="*/ 2324669 w 2703239"/>
                  <a:gd name="connsiteY31" fmla="*/ 136731 h 2374964"/>
                  <a:gd name="connsiteX32" fmla="*/ 2652215 w 2703239"/>
                  <a:gd name="connsiteY32" fmla="*/ 150379 h 2374964"/>
                  <a:gd name="connsiteX33" fmla="*/ 2611272 w 2703239"/>
                  <a:gd name="connsiteY33" fmla="*/ 204970 h 2374964"/>
                  <a:gd name="connsiteX34" fmla="*/ 2365612 w 2703239"/>
                  <a:gd name="connsiteY34" fmla="*/ 204970 h 2374964"/>
                  <a:gd name="connsiteX35" fmla="*/ 2188191 w 2703239"/>
                  <a:gd name="connsiteY35" fmla="*/ 109435 h 2374964"/>
                  <a:gd name="connsiteX36" fmla="*/ 2065361 w 2703239"/>
                  <a:gd name="connsiteY36" fmla="*/ 68492 h 2374964"/>
                  <a:gd name="connsiteX37" fmla="*/ 1778758 w 2703239"/>
                  <a:gd name="connsiteY37" fmla="*/ 245913 h 2374964"/>
                  <a:gd name="connsiteX38" fmla="*/ 1655928 w 2703239"/>
                  <a:gd name="connsiteY38" fmla="*/ 505220 h 2374964"/>
                  <a:gd name="connsiteX39" fmla="*/ 1614985 w 2703239"/>
                  <a:gd name="connsiteY39" fmla="*/ 723585 h 2374964"/>
                  <a:gd name="connsiteX40" fmla="*/ 1696872 w 2703239"/>
                  <a:gd name="connsiteY40" fmla="*/ 750880 h 2374964"/>
                  <a:gd name="connsiteX41" fmla="*/ 1751463 w 2703239"/>
                  <a:gd name="connsiteY41" fmla="*/ 791823 h 2374964"/>
                  <a:gd name="connsiteX42" fmla="*/ 1901588 w 2703239"/>
                  <a:gd name="connsiteY42" fmla="*/ 791823 h 2374964"/>
                  <a:gd name="connsiteX43" fmla="*/ 2119952 w 2703239"/>
                  <a:gd name="connsiteY43" fmla="*/ 614402 h 2374964"/>
                  <a:gd name="connsiteX44" fmla="*/ 2365612 w 2703239"/>
                  <a:gd name="connsiteY44" fmla="*/ 477925 h 2374964"/>
                  <a:gd name="connsiteX45" fmla="*/ 2433851 w 2703239"/>
                  <a:gd name="connsiteY45" fmla="*/ 327799 h 2374964"/>
                  <a:gd name="connsiteX46" fmla="*/ 2461146 w 2703239"/>
                  <a:gd name="connsiteY46" fmla="*/ 368743 h 2374964"/>
                  <a:gd name="connsiteX47" fmla="*/ 2392908 w 2703239"/>
                  <a:gd name="connsiteY47" fmla="*/ 532516 h 2374964"/>
                  <a:gd name="connsiteX48" fmla="*/ 2256430 w 2703239"/>
                  <a:gd name="connsiteY48" fmla="*/ 600755 h 2374964"/>
                  <a:gd name="connsiteX49" fmla="*/ 2010770 w 2703239"/>
                  <a:gd name="connsiteY49" fmla="*/ 791823 h 2374964"/>
                  <a:gd name="connsiteX50" fmla="*/ 1928884 w 2703239"/>
                  <a:gd name="connsiteY50" fmla="*/ 846414 h 2374964"/>
                  <a:gd name="connsiteX51" fmla="*/ 1778758 w 2703239"/>
                  <a:gd name="connsiteY51" fmla="*/ 860062 h 2374964"/>
                  <a:gd name="connsiteX52" fmla="*/ 1751463 w 2703239"/>
                  <a:gd name="connsiteY52" fmla="*/ 982892 h 2374964"/>
                  <a:gd name="connsiteX53" fmla="*/ 1710520 w 2703239"/>
                  <a:gd name="connsiteY53" fmla="*/ 1051131 h 2374964"/>
                  <a:gd name="connsiteX54" fmla="*/ 1819702 w 2703239"/>
                  <a:gd name="connsiteY54" fmla="*/ 1146665 h 2374964"/>
                  <a:gd name="connsiteX55" fmla="*/ 2024418 w 2703239"/>
                  <a:gd name="connsiteY55" fmla="*/ 1146665 h 2374964"/>
                  <a:gd name="connsiteX56" fmla="*/ 2324669 w 2703239"/>
                  <a:gd name="connsiteY56" fmla="*/ 1051131 h 2374964"/>
                  <a:gd name="connsiteX57" fmla="*/ 2515737 w 2703239"/>
                  <a:gd name="connsiteY57" fmla="*/ 805471 h 2374964"/>
                  <a:gd name="connsiteX58" fmla="*/ 2543033 w 2703239"/>
                  <a:gd name="connsiteY58" fmla="*/ 764528 h 2374964"/>
                  <a:gd name="connsiteX59" fmla="*/ 2515737 w 2703239"/>
                  <a:gd name="connsiteY59" fmla="*/ 955596 h 2374964"/>
                  <a:gd name="connsiteX60" fmla="*/ 2338317 w 2703239"/>
                  <a:gd name="connsiteY60" fmla="*/ 1119370 h 2374964"/>
                  <a:gd name="connsiteX61" fmla="*/ 2188191 w 2703239"/>
                  <a:gd name="connsiteY61" fmla="*/ 1187608 h 2374964"/>
                  <a:gd name="connsiteX62" fmla="*/ 2392908 w 2703239"/>
                  <a:gd name="connsiteY62" fmla="*/ 1242199 h 2374964"/>
                  <a:gd name="connsiteX63" fmla="*/ 2624920 w 2703239"/>
                  <a:gd name="connsiteY63" fmla="*/ 1324086 h 2374964"/>
                  <a:gd name="connsiteX64" fmla="*/ 2638567 w 2703239"/>
                  <a:gd name="connsiteY64" fmla="*/ 1324086 h 2374964"/>
                  <a:gd name="connsiteX65" fmla="*/ 2556681 w 2703239"/>
                  <a:gd name="connsiteY65" fmla="*/ 1579319 h 2374964"/>
                  <a:gd name="connsiteX66" fmla="*/ 2420203 w 2703239"/>
                  <a:gd name="connsiteY66" fmla="*/ 1296790 h 2374964"/>
                  <a:gd name="connsiteX67" fmla="*/ 2201839 w 2703239"/>
                  <a:gd name="connsiteY67" fmla="*/ 1242199 h 2374964"/>
                  <a:gd name="connsiteX68" fmla="*/ 2119952 w 2703239"/>
                  <a:gd name="connsiteY68" fmla="*/ 1187608 h 2374964"/>
                  <a:gd name="connsiteX69" fmla="*/ 1928884 w 2703239"/>
                  <a:gd name="connsiteY69" fmla="*/ 1214904 h 2374964"/>
                  <a:gd name="connsiteX70" fmla="*/ 1751463 w 2703239"/>
                  <a:gd name="connsiteY70" fmla="*/ 1201256 h 2374964"/>
                  <a:gd name="connsiteX71" fmla="*/ 1669576 w 2703239"/>
                  <a:gd name="connsiteY71" fmla="*/ 1064779 h 2374964"/>
                  <a:gd name="connsiteX72" fmla="*/ 1574042 w 2703239"/>
                  <a:gd name="connsiteY72" fmla="*/ 1105722 h 2374964"/>
                  <a:gd name="connsiteX73" fmla="*/ 1437564 w 2703239"/>
                  <a:gd name="connsiteY73" fmla="*/ 1146665 h 2374964"/>
                  <a:gd name="connsiteX74" fmla="*/ 1464860 w 2703239"/>
                  <a:gd name="connsiteY74" fmla="*/ 1446916 h 2374964"/>
                  <a:gd name="connsiteX75" fmla="*/ 1451212 w 2703239"/>
                  <a:gd name="connsiteY75" fmla="*/ 1733519 h 2374964"/>
                  <a:gd name="connsiteX76" fmla="*/ 1260143 w 2703239"/>
                  <a:gd name="connsiteY76" fmla="*/ 2033770 h 2374964"/>
                  <a:gd name="connsiteX77" fmla="*/ 1110018 w 2703239"/>
                  <a:gd name="connsiteY77" fmla="*/ 2115656 h 2374964"/>
                  <a:gd name="connsiteX78" fmla="*/ 1191905 w 2703239"/>
                  <a:gd name="connsiteY78" fmla="*/ 2020122 h 2374964"/>
                  <a:gd name="connsiteX79" fmla="*/ 1314734 w 2703239"/>
                  <a:gd name="connsiteY79" fmla="*/ 1910940 h 2374964"/>
                  <a:gd name="connsiteX80" fmla="*/ 1219200 w 2703239"/>
                  <a:gd name="connsiteY80" fmla="*/ 1869996 h 2374964"/>
                  <a:gd name="connsiteX81" fmla="*/ 1014484 w 2703239"/>
                  <a:gd name="connsiteY81" fmla="*/ 2061065 h 2374964"/>
                  <a:gd name="connsiteX82" fmla="*/ 1000836 w 2703239"/>
                  <a:gd name="connsiteY82" fmla="*/ 2211190 h 2374964"/>
                  <a:gd name="connsiteX83" fmla="*/ 973540 w 2703239"/>
                  <a:gd name="connsiteY83" fmla="*/ 2374964 h 2374964"/>
                  <a:gd name="connsiteX84" fmla="*/ 946245 w 2703239"/>
                  <a:gd name="connsiteY84" fmla="*/ 2211190 h 2374964"/>
                  <a:gd name="connsiteX85" fmla="*/ 973540 w 2703239"/>
                  <a:gd name="connsiteY85" fmla="*/ 2020122 h 2374964"/>
                  <a:gd name="connsiteX86" fmla="*/ 1164609 w 2703239"/>
                  <a:gd name="connsiteY86" fmla="*/ 1842701 h 2374964"/>
                  <a:gd name="connsiteX87" fmla="*/ 1082723 w 2703239"/>
                  <a:gd name="connsiteY87" fmla="*/ 1842701 h 2374964"/>
                  <a:gd name="connsiteX88" fmla="*/ 878006 w 2703239"/>
                  <a:gd name="connsiteY88" fmla="*/ 1938235 h 2374964"/>
                  <a:gd name="connsiteX89" fmla="*/ 809767 w 2703239"/>
                  <a:gd name="connsiteY89" fmla="*/ 2261707 h 2374964"/>
                  <a:gd name="connsiteX90" fmla="*/ 639564 w 2703239"/>
                  <a:gd name="connsiteY90" fmla="*/ 1938235 h 2374964"/>
                  <a:gd name="connsiteX91" fmla="*/ 987188 w 2703239"/>
                  <a:gd name="connsiteY91" fmla="*/ 1829053 h 2374964"/>
                  <a:gd name="connsiteX92" fmla="*/ 1205552 w 2703239"/>
                  <a:gd name="connsiteY92" fmla="*/ 1774462 h 2374964"/>
                  <a:gd name="connsiteX93" fmla="*/ 1342030 w 2703239"/>
                  <a:gd name="connsiteY93" fmla="*/ 1829053 h 2374964"/>
                  <a:gd name="connsiteX94" fmla="*/ 1382973 w 2703239"/>
                  <a:gd name="connsiteY94" fmla="*/ 1719871 h 2374964"/>
                  <a:gd name="connsiteX95" fmla="*/ 1396621 w 2703239"/>
                  <a:gd name="connsiteY95" fmla="*/ 1597041 h 2374964"/>
                  <a:gd name="connsiteX96" fmla="*/ 1123666 w 2703239"/>
                  <a:gd name="connsiteY96" fmla="*/ 1515155 h 2374964"/>
                  <a:gd name="connsiteX97" fmla="*/ 973540 w 2703239"/>
                  <a:gd name="connsiteY97" fmla="*/ 1624337 h 2374964"/>
                  <a:gd name="connsiteX98" fmla="*/ 878006 w 2703239"/>
                  <a:gd name="connsiteY98" fmla="*/ 1610689 h 2374964"/>
                  <a:gd name="connsiteX99" fmla="*/ 1014484 w 2703239"/>
                  <a:gd name="connsiteY99" fmla="*/ 1542450 h 2374964"/>
                  <a:gd name="connsiteX100" fmla="*/ 1123666 w 2703239"/>
                  <a:gd name="connsiteY100" fmla="*/ 1446916 h 2374964"/>
                  <a:gd name="connsiteX101" fmla="*/ 1314734 w 2703239"/>
                  <a:gd name="connsiteY101" fmla="*/ 1515155 h 2374964"/>
                  <a:gd name="connsiteX102" fmla="*/ 1410269 w 2703239"/>
                  <a:gd name="connsiteY102" fmla="*/ 1515155 h 2374964"/>
                  <a:gd name="connsiteX103" fmla="*/ 1396621 w 2703239"/>
                  <a:gd name="connsiteY103" fmla="*/ 1419620 h 2374964"/>
                  <a:gd name="connsiteX104" fmla="*/ 1369325 w 2703239"/>
                  <a:gd name="connsiteY104" fmla="*/ 1187608 h 2374964"/>
                  <a:gd name="connsiteX105" fmla="*/ 1382973 w 2703239"/>
                  <a:gd name="connsiteY105" fmla="*/ 1064779 h 2374964"/>
                  <a:gd name="connsiteX106" fmla="*/ 1355678 w 2703239"/>
                  <a:gd name="connsiteY106" fmla="*/ 982892 h 2374964"/>
                  <a:gd name="connsiteX107" fmla="*/ 1260143 w 2703239"/>
                  <a:gd name="connsiteY107" fmla="*/ 941949 h 2374964"/>
                  <a:gd name="connsiteX108" fmla="*/ 1055427 w 2703239"/>
                  <a:gd name="connsiteY108" fmla="*/ 1119370 h 2374964"/>
                  <a:gd name="connsiteX109" fmla="*/ 782472 w 2703239"/>
                  <a:gd name="connsiteY109" fmla="*/ 1365029 h 2374964"/>
                  <a:gd name="connsiteX110" fmla="*/ 636208 w 2703239"/>
                  <a:gd name="connsiteY110" fmla="*/ 1649846 h 2374964"/>
                  <a:gd name="connsiteX111" fmla="*/ 492192 w 2703239"/>
                  <a:gd name="connsiteY111" fmla="*/ 1649846 h 2374964"/>
                  <a:gd name="connsiteX112" fmla="*/ 348176 w 2703239"/>
                  <a:gd name="connsiteY112" fmla="*/ 1505830 h 2374964"/>
                  <a:gd name="connsiteX113" fmla="*/ 420184 w 2703239"/>
                  <a:gd name="connsiteY113" fmla="*/ 1361814 h 2374964"/>
                  <a:gd name="connsiteX114" fmla="*/ 714233 w 2703239"/>
                  <a:gd name="connsiteY114" fmla="*/ 1324086 h 2374964"/>
                  <a:gd name="connsiteX115" fmla="*/ 918949 w 2703239"/>
                  <a:gd name="connsiteY115" fmla="*/ 1160313 h 2374964"/>
                  <a:gd name="connsiteX116" fmla="*/ 1082723 w 2703239"/>
                  <a:gd name="connsiteY116" fmla="*/ 1010187 h 2374964"/>
                  <a:gd name="connsiteX117" fmla="*/ 1178257 w 2703239"/>
                  <a:gd name="connsiteY117" fmla="*/ 914653 h 2374964"/>
                  <a:gd name="connsiteX118" fmla="*/ 1301087 w 2703239"/>
                  <a:gd name="connsiteY118" fmla="*/ 887358 h 2374964"/>
                  <a:gd name="connsiteX119" fmla="*/ 1314734 w 2703239"/>
                  <a:gd name="connsiteY119" fmla="*/ 778176 h 2374964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20203 w 2703239"/>
                  <a:gd name="connsiteY66" fmla="*/ 1298252 h 2376426"/>
                  <a:gd name="connsiteX67" fmla="*/ 2201839 w 2703239"/>
                  <a:gd name="connsiteY67" fmla="*/ 1243661 h 2376426"/>
                  <a:gd name="connsiteX68" fmla="*/ 2119952 w 2703239"/>
                  <a:gd name="connsiteY68" fmla="*/ 1189070 h 2376426"/>
                  <a:gd name="connsiteX69" fmla="*/ 1928884 w 2703239"/>
                  <a:gd name="connsiteY69" fmla="*/ 1216366 h 2376426"/>
                  <a:gd name="connsiteX70" fmla="*/ 1751463 w 2703239"/>
                  <a:gd name="connsiteY70" fmla="*/ 1202718 h 2376426"/>
                  <a:gd name="connsiteX71" fmla="*/ 1669576 w 2703239"/>
                  <a:gd name="connsiteY71" fmla="*/ 1066241 h 2376426"/>
                  <a:gd name="connsiteX72" fmla="*/ 1574042 w 2703239"/>
                  <a:gd name="connsiteY72" fmla="*/ 1107184 h 2376426"/>
                  <a:gd name="connsiteX73" fmla="*/ 1437564 w 2703239"/>
                  <a:gd name="connsiteY73" fmla="*/ 1148127 h 2376426"/>
                  <a:gd name="connsiteX74" fmla="*/ 1464860 w 2703239"/>
                  <a:gd name="connsiteY74" fmla="*/ 1448378 h 2376426"/>
                  <a:gd name="connsiteX75" fmla="*/ 1451212 w 2703239"/>
                  <a:gd name="connsiteY75" fmla="*/ 1734981 h 2376426"/>
                  <a:gd name="connsiteX76" fmla="*/ 1260143 w 2703239"/>
                  <a:gd name="connsiteY76" fmla="*/ 2035232 h 2376426"/>
                  <a:gd name="connsiteX77" fmla="*/ 1110018 w 2703239"/>
                  <a:gd name="connsiteY77" fmla="*/ 2117118 h 2376426"/>
                  <a:gd name="connsiteX78" fmla="*/ 1191905 w 2703239"/>
                  <a:gd name="connsiteY78" fmla="*/ 2021584 h 2376426"/>
                  <a:gd name="connsiteX79" fmla="*/ 1314734 w 2703239"/>
                  <a:gd name="connsiteY79" fmla="*/ 1912402 h 2376426"/>
                  <a:gd name="connsiteX80" fmla="*/ 1219200 w 2703239"/>
                  <a:gd name="connsiteY80" fmla="*/ 1871458 h 2376426"/>
                  <a:gd name="connsiteX81" fmla="*/ 1014484 w 2703239"/>
                  <a:gd name="connsiteY81" fmla="*/ 2062527 h 2376426"/>
                  <a:gd name="connsiteX82" fmla="*/ 1000836 w 2703239"/>
                  <a:gd name="connsiteY82" fmla="*/ 2212652 h 2376426"/>
                  <a:gd name="connsiteX83" fmla="*/ 973540 w 2703239"/>
                  <a:gd name="connsiteY83" fmla="*/ 2376426 h 2376426"/>
                  <a:gd name="connsiteX84" fmla="*/ 946245 w 2703239"/>
                  <a:gd name="connsiteY84" fmla="*/ 2212652 h 2376426"/>
                  <a:gd name="connsiteX85" fmla="*/ 973540 w 2703239"/>
                  <a:gd name="connsiteY85" fmla="*/ 2021584 h 2376426"/>
                  <a:gd name="connsiteX86" fmla="*/ 1164609 w 2703239"/>
                  <a:gd name="connsiteY86" fmla="*/ 1844163 h 2376426"/>
                  <a:gd name="connsiteX87" fmla="*/ 1082723 w 2703239"/>
                  <a:gd name="connsiteY87" fmla="*/ 1844163 h 2376426"/>
                  <a:gd name="connsiteX88" fmla="*/ 878006 w 2703239"/>
                  <a:gd name="connsiteY88" fmla="*/ 1939697 h 2376426"/>
                  <a:gd name="connsiteX89" fmla="*/ 809767 w 2703239"/>
                  <a:gd name="connsiteY89" fmla="*/ 2263169 h 2376426"/>
                  <a:gd name="connsiteX90" fmla="*/ 639564 w 2703239"/>
                  <a:gd name="connsiteY90" fmla="*/ 1939697 h 2376426"/>
                  <a:gd name="connsiteX91" fmla="*/ 987188 w 2703239"/>
                  <a:gd name="connsiteY91" fmla="*/ 1830515 h 2376426"/>
                  <a:gd name="connsiteX92" fmla="*/ 1205552 w 2703239"/>
                  <a:gd name="connsiteY92" fmla="*/ 1775924 h 2376426"/>
                  <a:gd name="connsiteX93" fmla="*/ 1342030 w 2703239"/>
                  <a:gd name="connsiteY93" fmla="*/ 1830515 h 2376426"/>
                  <a:gd name="connsiteX94" fmla="*/ 1382973 w 2703239"/>
                  <a:gd name="connsiteY94" fmla="*/ 1721333 h 2376426"/>
                  <a:gd name="connsiteX95" fmla="*/ 1396621 w 2703239"/>
                  <a:gd name="connsiteY95" fmla="*/ 1598503 h 2376426"/>
                  <a:gd name="connsiteX96" fmla="*/ 1123666 w 2703239"/>
                  <a:gd name="connsiteY96" fmla="*/ 1516617 h 2376426"/>
                  <a:gd name="connsiteX97" fmla="*/ 973540 w 2703239"/>
                  <a:gd name="connsiteY97" fmla="*/ 1625799 h 2376426"/>
                  <a:gd name="connsiteX98" fmla="*/ 878006 w 2703239"/>
                  <a:gd name="connsiteY98" fmla="*/ 1612151 h 2376426"/>
                  <a:gd name="connsiteX99" fmla="*/ 1014484 w 2703239"/>
                  <a:gd name="connsiteY99" fmla="*/ 1543912 h 2376426"/>
                  <a:gd name="connsiteX100" fmla="*/ 1123666 w 2703239"/>
                  <a:gd name="connsiteY100" fmla="*/ 1448378 h 2376426"/>
                  <a:gd name="connsiteX101" fmla="*/ 1314734 w 2703239"/>
                  <a:gd name="connsiteY101" fmla="*/ 1516617 h 2376426"/>
                  <a:gd name="connsiteX102" fmla="*/ 1410269 w 2703239"/>
                  <a:gd name="connsiteY102" fmla="*/ 1516617 h 2376426"/>
                  <a:gd name="connsiteX103" fmla="*/ 1396621 w 2703239"/>
                  <a:gd name="connsiteY103" fmla="*/ 1421082 h 2376426"/>
                  <a:gd name="connsiteX104" fmla="*/ 1369325 w 2703239"/>
                  <a:gd name="connsiteY104" fmla="*/ 1189070 h 2376426"/>
                  <a:gd name="connsiteX105" fmla="*/ 1382973 w 2703239"/>
                  <a:gd name="connsiteY105" fmla="*/ 1066241 h 2376426"/>
                  <a:gd name="connsiteX106" fmla="*/ 1355678 w 2703239"/>
                  <a:gd name="connsiteY106" fmla="*/ 984354 h 2376426"/>
                  <a:gd name="connsiteX107" fmla="*/ 1260143 w 2703239"/>
                  <a:gd name="connsiteY107" fmla="*/ 943411 h 2376426"/>
                  <a:gd name="connsiteX108" fmla="*/ 1055427 w 2703239"/>
                  <a:gd name="connsiteY108" fmla="*/ 1120832 h 2376426"/>
                  <a:gd name="connsiteX109" fmla="*/ 782472 w 2703239"/>
                  <a:gd name="connsiteY109" fmla="*/ 1366491 h 2376426"/>
                  <a:gd name="connsiteX110" fmla="*/ 636208 w 2703239"/>
                  <a:gd name="connsiteY110" fmla="*/ 1651308 h 2376426"/>
                  <a:gd name="connsiteX111" fmla="*/ 492192 w 2703239"/>
                  <a:gd name="connsiteY111" fmla="*/ 1651308 h 2376426"/>
                  <a:gd name="connsiteX112" fmla="*/ 348176 w 2703239"/>
                  <a:gd name="connsiteY112" fmla="*/ 1507292 h 2376426"/>
                  <a:gd name="connsiteX113" fmla="*/ 420184 w 2703239"/>
                  <a:gd name="connsiteY113" fmla="*/ 1363276 h 2376426"/>
                  <a:gd name="connsiteX114" fmla="*/ 714233 w 2703239"/>
                  <a:gd name="connsiteY114" fmla="*/ 1325548 h 2376426"/>
                  <a:gd name="connsiteX115" fmla="*/ 918949 w 2703239"/>
                  <a:gd name="connsiteY115" fmla="*/ 1161775 h 2376426"/>
                  <a:gd name="connsiteX116" fmla="*/ 1082723 w 2703239"/>
                  <a:gd name="connsiteY116" fmla="*/ 1011649 h 2376426"/>
                  <a:gd name="connsiteX117" fmla="*/ 1178257 w 2703239"/>
                  <a:gd name="connsiteY117" fmla="*/ 916115 h 2376426"/>
                  <a:gd name="connsiteX118" fmla="*/ 1301087 w 2703239"/>
                  <a:gd name="connsiteY118" fmla="*/ 888820 h 2376426"/>
                  <a:gd name="connsiteX119" fmla="*/ 1314734 w 2703239"/>
                  <a:gd name="connsiteY119" fmla="*/ 779638 h 2376426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20203 w 2703239"/>
                  <a:gd name="connsiteY66" fmla="*/ 1298252 h 2376426"/>
                  <a:gd name="connsiteX67" fmla="*/ 2201839 w 2703239"/>
                  <a:gd name="connsiteY67" fmla="*/ 1243661 h 2376426"/>
                  <a:gd name="connsiteX68" fmla="*/ 2119952 w 2703239"/>
                  <a:gd name="connsiteY68" fmla="*/ 1189070 h 2376426"/>
                  <a:gd name="connsiteX69" fmla="*/ 1928884 w 2703239"/>
                  <a:gd name="connsiteY69" fmla="*/ 1216366 h 2376426"/>
                  <a:gd name="connsiteX70" fmla="*/ 1751463 w 2703239"/>
                  <a:gd name="connsiteY70" fmla="*/ 1202718 h 2376426"/>
                  <a:gd name="connsiteX71" fmla="*/ 1669576 w 2703239"/>
                  <a:gd name="connsiteY71" fmla="*/ 1066241 h 2376426"/>
                  <a:gd name="connsiteX72" fmla="*/ 1574042 w 2703239"/>
                  <a:gd name="connsiteY72" fmla="*/ 1107184 h 2376426"/>
                  <a:gd name="connsiteX73" fmla="*/ 1437564 w 2703239"/>
                  <a:gd name="connsiteY73" fmla="*/ 1148127 h 2376426"/>
                  <a:gd name="connsiteX74" fmla="*/ 1464860 w 2703239"/>
                  <a:gd name="connsiteY74" fmla="*/ 1448378 h 2376426"/>
                  <a:gd name="connsiteX75" fmla="*/ 1451212 w 2703239"/>
                  <a:gd name="connsiteY75" fmla="*/ 1734981 h 2376426"/>
                  <a:gd name="connsiteX76" fmla="*/ 1260143 w 2703239"/>
                  <a:gd name="connsiteY76" fmla="*/ 2035232 h 2376426"/>
                  <a:gd name="connsiteX77" fmla="*/ 1110018 w 2703239"/>
                  <a:gd name="connsiteY77" fmla="*/ 2117118 h 2376426"/>
                  <a:gd name="connsiteX78" fmla="*/ 1191905 w 2703239"/>
                  <a:gd name="connsiteY78" fmla="*/ 2021584 h 2376426"/>
                  <a:gd name="connsiteX79" fmla="*/ 1314734 w 2703239"/>
                  <a:gd name="connsiteY79" fmla="*/ 1912402 h 2376426"/>
                  <a:gd name="connsiteX80" fmla="*/ 1219200 w 2703239"/>
                  <a:gd name="connsiteY80" fmla="*/ 1871458 h 2376426"/>
                  <a:gd name="connsiteX81" fmla="*/ 1014484 w 2703239"/>
                  <a:gd name="connsiteY81" fmla="*/ 2062527 h 2376426"/>
                  <a:gd name="connsiteX82" fmla="*/ 1000836 w 2703239"/>
                  <a:gd name="connsiteY82" fmla="*/ 2212652 h 2376426"/>
                  <a:gd name="connsiteX83" fmla="*/ 973540 w 2703239"/>
                  <a:gd name="connsiteY83" fmla="*/ 2376426 h 2376426"/>
                  <a:gd name="connsiteX84" fmla="*/ 946245 w 2703239"/>
                  <a:gd name="connsiteY84" fmla="*/ 2212652 h 2376426"/>
                  <a:gd name="connsiteX85" fmla="*/ 973540 w 2703239"/>
                  <a:gd name="connsiteY85" fmla="*/ 2021584 h 2376426"/>
                  <a:gd name="connsiteX86" fmla="*/ 1164609 w 2703239"/>
                  <a:gd name="connsiteY86" fmla="*/ 1844163 h 2376426"/>
                  <a:gd name="connsiteX87" fmla="*/ 1082723 w 2703239"/>
                  <a:gd name="connsiteY87" fmla="*/ 1844163 h 2376426"/>
                  <a:gd name="connsiteX88" fmla="*/ 878006 w 2703239"/>
                  <a:gd name="connsiteY88" fmla="*/ 1939697 h 2376426"/>
                  <a:gd name="connsiteX89" fmla="*/ 809767 w 2703239"/>
                  <a:gd name="connsiteY89" fmla="*/ 2263169 h 2376426"/>
                  <a:gd name="connsiteX90" fmla="*/ 675990 w 2703239"/>
                  <a:gd name="connsiteY90" fmla="*/ 2101403 h 2376426"/>
                  <a:gd name="connsiteX91" fmla="*/ 639564 w 2703239"/>
                  <a:gd name="connsiteY91" fmla="*/ 1939697 h 2376426"/>
                  <a:gd name="connsiteX92" fmla="*/ 987188 w 2703239"/>
                  <a:gd name="connsiteY92" fmla="*/ 1830515 h 2376426"/>
                  <a:gd name="connsiteX93" fmla="*/ 1205552 w 2703239"/>
                  <a:gd name="connsiteY93" fmla="*/ 1775924 h 2376426"/>
                  <a:gd name="connsiteX94" fmla="*/ 1342030 w 2703239"/>
                  <a:gd name="connsiteY94" fmla="*/ 1830515 h 2376426"/>
                  <a:gd name="connsiteX95" fmla="*/ 1382973 w 2703239"/>
                  <a:gd name="connsiteY95" fmla="*/ 1721333 h 2376426"/>
                  <a:gd name="connsiteX96" fmla="*/ 1396621 w 2703239"/>
                  <a:gd name="connsiteY96" fmla="*/ 1598503 h 2376426"/>
                  <a:gd name="connsiteX97" fmla="*/ 1123666 w 2703239"/>
                  <a:gd name="connsiteY97" fmla="*/ 1516617 h 2376426"/>
                  <a:gd name="connsiteX98" fmla="*/ 973540 w 2703239"/>
                  <a:gd name="connsiteY98" fmla="*/ 1625799 h 2376426"/>
                  <a:gd name="connsiteX99" fmla="*/ 878006 w 2703239"/>
                  <a:gd name="connsiteY99" fmla="*/ 1612151 h 2376426"/>
                  <a:gd name="connsiteX100" fmla="*/ 1014484 w 2703239"/>
                  <a:gd name="connsiteY100" fmla="*/ 1543912 h 2376426"/>
                  <a:gd name="connsiteX101" fmla="*/ 1123666 w 2703239"/>
                  <a:gd name="connsiteY101" fmla="*/ 1448378 h 2376426"/>
                  <a:gd name="connsiteX102" fmla="*/ 1314734 w 2703239"/>
                  <a:gd name="connsiteY102" fmla="*/ 1516617 h 2376426"/>
                  <a:gd name="connsiteX103" fmla="*/ 1410269 w 2703239"/>
                  <a:gd name="connsiteY103" fmla="*/ 1516617 h 2376426"/>
                  <a:gd name="connsiteX104" fmla="*/ 1396621 w 2703239"/>
                  <a:gd name="connsiteY104" fmla="*/ 1421082 h 2376426"/>
                  <a:gd name="connsiteX105" fmla="*/ 1369325 w 2703239"/>
                  <a:gd name="connsiteY105" fmla="*/ 1189070 h 2376426"/>
                  <a:gd name="connsiteX106" fmla="*/ 1382973 w 2703239"/>
                  <a:gd name="connsiteY106" fmla="*/ 1066241 h 2376426"/>
                  <a:gd name="connsiteX107" fmla="*/ 1355678 w 2703239"/>
                  <a:gd name="connsiteY107" fmla="*/ 984354 h 2376426"/>
                  <a:gd name="connsiteX108" fmla="*/ 1260143 w 2703239"/>
                  <a:gd name="connsiteY108" fmla="*/ 943411 h 2376426"/>
                  <a:gd name="connsiteX109" fmla="*/ 1055427 w 2703239"/>
                  <a:gd name="connsiteY109" fmla="*/ 1120832 h 2376426"/>
                  <a:gd name="connsiteX110" fmla="*/ 782472 w 2703239"/>
                  <a:gd name="connsiteY110" fmla="*/ 1366491 h 2376426"/>
                  <a:gd name="connsiteX111" fmla="*/ 636208 w 2703239"/>
                  <a:gd name="connsiteY111" fmla="*/ 1651308 h 2376426"/>
                  <a:gd name="connsiteX112" fmla="*/ 492192 w 2703239"/>
                  <a:gd name="connsiteY112" fmla="*/ 1651308 h 2376426"/>
                  <a:gd name="connsiteX113" fmla="*/ 348176 w 2703239"/>
                  <a:gd name="connsiteY113" fmla="*/ 1507292 h 2376426"/>
                  <a:gd name="connsiteX114" fmla="*/ 420184 w 2703239"/>
                  <a:gd name="connsiteY114" fmla="*/ 1363276 h 2376426"/>
                  <a:gd name="connsiteX115" fmla="*/ 714233 w 2703239"/>
                  <a:gd name="connsiteY115" fmla="*/ 1325548 h 2376426"/>
                  <a:gd name="connsiteX116" fmla="*/ 918949 w 2703239"/>
                  <a:gd name="connsiteY116" fmla="*/ 1161775 h 2376426"/>
                  <a:gd name="connsiteX117" fmla="*/ 1082723 w 2703239"/>
                  <a:gd name="connsiteY117" fmla="*/ 1011649 h 2376426"/>
                  <a:gd name="connsiteX118" fmla="*/ 1178257 w 2703239"/>
                  <a:gd name="connsiteY118" fmla="*/ 916115 h 2376426"/>
                  <a:gd name="connsiteX119" fmla="*/ 1301087 w 2703239"/>
                  <a:gd name="connsiteY119" fmla="*/ 888820 h 2376426"/>
                  <a:gd name="connsiteX120" fmla="*/ 1314734 w 2703239"/>
                  <a:gd name="connsiteY120" fmla="*/ 779638 h 2376426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20203 w 2703239"/>
                  <a:gd name="connsiteY66" fmla="*/ 1298252 h 2376426"/>
                  <a:gd name="connsiteX67" fmla="*/ 2201839 w 2703239"/>
                  <a:gd name="connsiteY67" fmla="*/ 1243661 h 2376426"/>
                  <a:gd name="connsiteX68" fmla="*/ 2119952 w 2703239"/>
                  <a:gd name="connsiteY68" fmla="*/ 1189070 h 2376426"/>
                  <a:gd name="connsiteX69" fmla="*/ 1928884 w 2703239"/>
                  <a:gd name="connsiteY69" fmla="*/ 1216366 h 2376426"/>
                  <a:gd name="connsiteX70" fmla="*/ 1751463 w 2703239"/>
                  <a:gd name="connsiteY70" fmla="*/ 1202718 h 2376426"/>
                  <a:gd name="connsiteX71" fmla="*/ 1669576 w 2703239"/>
                  <a:gd name="connsiteY71" fmla="*/ 1066241 h 2376426"/>
                  <a:gd name="connsiteX72" fmla="*/ 1574042 w 2703239"/>
                  <a:gd name="connsiteY72" fmla="*/ 1107184 h 2376426"/>
                  <a:gd name="connsiteX73" fmla="*/ 1437564 w 2703239"/>
                  <a:gd name="connsiteY73" fmla="*/ 1148127 h 2376426"/>
                  <a:gd name="connsiteX74" fmla="*/ 1464860 w 2703239"/>
                  <a:gd name="connsiteY74" fmla="*/ 1448378 h 2376426"/>
                  <a:gd name="connsiteX75" fmla="*/ 1451212 w 2703239"/>
                  <a:gd name="connsiteY75" fmla="*/ 1734981 h 2376426"/>
                  <a:gd name="connsiteX76" fmla="*/ 1260143 w 2703239"/>
                  <a:gd name="connsiteY76" fmla="*/ 2035232 h 2376426"/>
                  <a:gd name="connsiteX77" fmla="*/ 1110018 w 2703239"/>
                  <a:gd name="connsiteY77" fmla="*/ 2117118 h 2376426"/>
                  <a:gd name="connsiteX78" fmla="*/ 1191905 w 2703239"/>
                  <a:gd name="connsiteY78" fmla="*/ 2021584 h 2376426"/>
                  <a:gd name="connsiteX79" fmla="*/ 1314734 w 2703239"/>
                  <a:gd name="connsiteY79" fmla="*/ 1912402 h 2376426"/>
                  <a:gd name="connsiteX80" fmla="*/ 1219200 w 2703239"/>
                  <a:gd name="connsiteY80" fmla="*/ 1871458 h 2376426"/>
                  <a:gd name="connsiteX81" fmla="*/ 1014484 w 2703239"/>
                  <a:gd name="connsiteY81" fmla="*/ 2062527 h 2376426"/>
                  <a:gd name="connsiteX82" fmla="*/ 1000836 w 2703239"/>
                  <a:gd name="connsiteY82" fmla="*/ 2212652 h 2376426"/>
                  <a:gd name="connsiteX83" fmla="*/ 973540 w 2703239"/>
                  <a:gd name="connsiteY83" fmla="*/ 2376426 h 2376426"/>
                  <a:gd name="connsiteX84" fmla="*/ 946245 w 2703239"/>
                  <a:gd name="connsiteY84" fmla="*/ 2212652 h 2376426"/>
                  <a:gd name="connsiteX85" fmla="*/ 973540 w 2703239"/>
                  <a:gd name="connsiteY85" fmla="*/ 2021584 h 2376426"/>
                  <a:gd name="connsiteX86" fmla="*/ 1164609 w 2703239"/>
                  <a:gd name="connsiteY86" fmla="*/ 1844163 h 2376426"/>
                  <a:gd name="connsiteX87" fmla="*/ 1082723 w 2703239"/>
                  <a:gd name="connsiteY87" fmla="*/ 1844163 h 2376426"/>
                  <a:gd name="connsiteX88" fmla="*/ 878006 w 2703239"/>
                  <a:gd name="connsiteY88" fmla="*/ 1939697 h 2376426"/>
                  <a:gd name="connsiteX89" fmla="*/ 809767 w 2703239"/>
                  <a:gd name="connsiteY89" fmla="*/ 2263169 h 2376426"/>
                  <a:gd name="connsiteX90" fmla="*/ 564200 w 2703239"/>
                  <a:gd name="connsiteY90" fmla="*/ 2155364 h 2376426"/>
                  <a:gd name="connsiteX91" fmla="*/ 639564 w 2703239"/>
                  <a:gd name="connsiteY91" fmla="*/ 1939697 h 2376426"/>
                  <a:gd name="connsiteX92" fmla="*/ 987188 w 2703239"/>
                  <a:gd name="connsiteY92" fmla="*/ 1830515 h 2376426"/>
                  <a:gd name="connsiteX93" fmla="*/ 1205552 w 2703239"/>
                  <a:gd name="connsiteY93" fmla="*/ 1775924 h 2376426"/>
                  <a:gd name="connsiteX94" fmla="*/ 1342030 w 2703239"/>
                  <a:gd name="connsiteY94" fmla="*/ 1830515 h 2376426"/>
                  <a:gd name="connsiteX95" fmla="*/ 1382973 w 2703239"/>
                  <a:gd name="connsiteY95" fmla="*/ 1721333 h 2376426"/>
                  <a:gd name="connsiteX96" fmla="*/ 1396621 w 2703239"/>
                  <a:gd name="connsiteY96" fmla="*/ 1598503 h 2376426"/>
                  <a:gd name="connsiteX97" fmla="*/ 1123666 w 2703239"/>
                  <a:gd name="connsiteY97" fmla="*/ 1516617 h 2376426"/>
                  <a:gd name="connsiteX98" fmla="*/ 973540 w 2703239"/>
                  <a:gd name="connsiteY98" fmla="*/ 1625799 h 2376426"/>
                  <a:gd name="connsiteX99" fmla="*/ 878006 w 2703239"/>
                  <a:gd name="connsiteY99" fmla="*/ 1612151 h 2376426"/>
                  <a:gd name="connsiteX100" fmla="*/ 1014484 w 2703239"/>
                  <a:gd name="connsiteY100" fmla="*/ 1543912 h 2376426"/>
                  <a:gd name="connsiteX101" fmla="*/ 1123666 w 2703239"/>
                  <a:gd name="connsiteY101" fmla="*/ 1448378 h 2376426"/>
                  <a:gd name="connsiteX102" fmla="*/ 1314734 w 2703239"/>
                  <a:gd name="connsiteY102" fmla="*/ 1516617 h 2376426"/>
                  <a:gd name="connsiteX103" fmla="*/ 1410269 w 2703239"/>
                  <a:gd name="connsiteY103" fmla="*/ 1516617 h 2376426"/>
                  <a:gd name="connsiteX104" fmla="*/ 1396621 w 2703239"/>
                  <a:gd name="connsiteY104" fmla="*/ 1421082 h 2376426"/>
                  <a:gd name="connsiteX105" fmla="*/ 1369325 w 2703239"/>
                  <a:gd name="connsiteY105" fmla="*/ 1189070 h 2376426"/>
                  <a:gd name="connsiteX106" fmla="*/ 1382973 w 2703239"/>
                  <a:gd name="connsiteY106" fmla="*/ 1066241 h 2376426"/>
                  <a:gd name="connsiteX107" fmla="*/ 1355678 w 2703239"/>
                  <a:gd name="connsiteY107" fmla="*/ 984354 h 2376426"/>
                  <a:gd name="connsiteX108" fmla="*/ 1260143 w 2703239"/>
                  <a:gd name="connsiteY108" fmla="*/ 943411 h 2376426"/>
                  <a:gd name="connsiteX109" fmla="*/ 1055427 w 2703239"/>
                  <a:gd name="connsiteY109" fmla="*/ 1120832 h 2376426"/>
                  <a:gd name="connsiteX110" fmla="*/ 782472 w 2703239"/>
                  <a:gd name="connsiteY110" fmla="*/ 1366491 h 2376426"/>
                  <a:gd name="connsiteX111" fmla="*/ 636208 w 2703239"/>
                  <a:gd name="connsiteY111" fmla="*/ 1651308 h 2376426"/>
                  <a:gd name="connsiteX112" fmla="*/ 492192 w 2703239"/>
                  <a:gd name="connsiteY112" fmla="*/ 1651308 h 2376426"/>
                  <a:gd name="connsiteX113" fmla="*/ 348176 w 2703239"/>
                  <a:gd name="connsiteY113" fmla="*/ 1507292 h 2376426"/>
                  <a:gd name="connsiteX114" fmla="*/ 420184 w 2703239"/>
                  <a:gd name="connsiteY114" fmla="*/ 1363276 h 2376426"/>
                  <a:gd name="connsiteX115" fmla="*/ 714233 w 2703239"/>
                  <a:gd name="connsiteY115" fmla="*/ 1325548 h 2376426"/>
                  <a:gd name="connsiteX116" fmla="*/ 918949 w 2703239"/>
                  <a:gd name="connsiteY116" fmla="*/ 1161775 h 2376426"/>
                  <a:gd name="connsiteX117" fmla="*/ 1082723 w 2703239"/>
                  <a:gd name="connsiteY117" fmla="*/ 1011649 h 2376426"/>
                  <a:gd name="connsiteX118" fmla="*/ 1178257 w 2703239"/>
                  <a:gd name="connsiteY118" fmla="*/ 916115 h 2376426"/>
                  <a:gd name="connsiteX119" fmla="*/ 1301087 w 2703239"/>
                  <a:gd name="connsiteY119" fmla="*/ 888820 h 2376426"/>
                  <a:gd name="connsiteX120" fmla="*/ 1314734 w 2703239"/>
                  <a:gd name="connsiteY120" fmla="*/ 779638 h 2376426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20203 w 2703239"/>
                  <a:gd name="connsiteY66" fmla="*/ 1298252 h 2376426"/>
                  <a:gd name="connsiteX67" fmla="*/ 2201839 w 2703239"/>
                  <a:gd name="connsiteY67" fmla="*/ 1243661 h 2376426"/>
                  <a:gd name="connsiteX68" fmla="*/ 2119952 w 2703239"/>
                  <a:gd name="connsiteY68" fmla="*/ 1189070 h 2376426"/>
                  <a:gd name="connsiteX69" fmla="*/ 1928884 w 2703239"/>
                  <a:gd name="connsiteY69" fmla="*/ 1216366 h 2376426"/>
                  <a:gd name="connsiteX70" fmla="*/ 1751463 w 2703239"/>
                  <a:gd name="connsiteY70" fmla="*/ 1202718 h 2376426"/>
                  <a:gd name="connsiteX71" fmla="*/ 1669576 w 2703239"/>
                  <a:gd name="connsiteY71" fmla="*/ 1066241 h 2376426"/>
                  <a:gd name="connsiteX72" fmla="*/ 1574042 w 2703239"/>
                  <a:gd name="connsiteY72" fmla="*/ 1107184 h 2376426"/>
                  <a:gd name="connsiteX73" fmla="*/ 1437564 w 2703239"/>
                  <a:gd name="connsiteY73" fmla="*/ 1148127 h 2376426"/>
                  <a:gd name="connsiteX74" fmla="*/ 1464860 w 2703239"/>
                  <a:gd name="connsiteY74" fmla="*/ 1448378 h 2376426"/>
                  <a:gd name="connsiteX75" fmla="*/ 1451212 w 2703239"/>
                  <a:gd name="connsiteY75" fmla="*/ 1734981 h 2376426"/>
                  <a:gd name="connsiteX76" fmla="*/ 1260143 w 2703239"/>
                  <a:gd name="connsiteY76" fmla="*/ 2035232 h 2376426"/>
                  <a:gd name="connsiteX77" fmla="*/ 1110018 w 2703239"/>
                  <a:gd name="connsiteY77" fmla="*/ 2117118 h 2376426"/>
                  <a:gd name="connsiteX78" fmla="*/ 1191905 w 2703239"/>
                  <a:gd name="connsiteY78" fmla="*/ 2021584 h 2376426"/>
                  <a:gd name="connsiteX79" fmla="*/ 1314734 w 2703239"/>
                  <a:gd name="connsiteY79" fmla="*/ 1912402 h 2376426"/>
                  <a:gd name="connsiteX80" fmla="*/ 1219200 w 2703239"/>
                  <a:gd name="connsiteY80" fmla="*/ 1871458 h 2376426"/>
                  <a:gd name="connsiteX81" fmla="*/ 1014484 w 2703239"/>
                  <a:gd name="connsiteY81" fmla="*/ 2062527 h 2376426"/>
                  <a:gd name="connsiteX82" fmla="*/ 1000836 w 2703239"/>
                  <a:gd name="connsiteY82" fmla="*/ 2212652 h 2376426"/>
                  <a:gd name="connsiteX83" fmla="*/ 973540 w 2703239"/>
                  <a:gd name="connsiteY83" fmla="*/ 2376426 h 2376426"/>
                  <a:gd name="connsiteX84" fmla="*/ 946245 w 2703239"/>
                  <a:gd name="connsiteY84" fmla="*/ 2212652 h 2376426"/>
                  <a:gd name="connsiteX85" fmla="*/ 973540 w 2703239"/>
                  <a:gd name="connsiteY85" fmla="*/ 2021584 h 2376426"/>
                  <a:gd name="connsiteX86" fmla="*/ 1164609 w 2703239"/>
                  <a:gd name="connsiteY86" fmla="*/ 1844163 h 2376426"/>
                  <a:gd name="connsiteX87" fmla="*/ 1082723 w 2703239"/>
                  <a:gd name="connsiteY87" fmla="*/ 1844163 h 2376426"/>
                  <a:gd name="connsiteX88" fmla="*/ 878006 w 2703239"/>
                  <a:gd name="connsiteY88" fmla="*/ 1939697 h 2376426"/>
                  <a:gd name="connsiteX89" fmla="*/ 780224 w 2703239"/>
                  <a:gd name="connsiteY89" fmla="*/ 2227372 h 2376426"/>
                  <a:gd name="connsiteX90" fmla="*/ 564200 w 2703239"/>
                  <a:gd name="connsiteY90" fmla="*/ 2155364 h 2376426"/>
                  <a:gd name="connsiteX91" fmla="*/ 639564 w 2703239"/>
                  <a:gd name="connsiteY91" fmla="*/ 1939697 h 2376426"/>
                  <a:gd name="connsiteX92" fmla="*/ 987188 w 2703239"/>
                  <a:gd name="connsiteY92" fmla="*/ 1830515 h 2376426"/>
                  <a:gd name="connsiteX93" fmla="*/ 1205552 w 2703239"/>
                  <a:gd name="connsiteY93" fmla="*/ 1775924 h 2376426"/>
                  <a:gd name="connsiteX94" fmla="*/ 1342030 w 2703239"/>
                  <a:gd name="connsiteY94" fmla="*/ 1830515 h 2376426"/>
                  <a:gd name="connsiteX95" fmla="*/ 1382973 w 2703239"/>
                  <a:gd name="connsiteY95" fmla="*/ 1721333 h 2376426"/>
                  <a:gd name="connsiteX96" fmla="*/ 1396621 w 2703239"/>
                  <a:gd name="connsiteY96" fmla="*/ 1598503 h 2376426"/>
                  <a:gd name="connsiteX97" fmla="*/ 1123666 w 2703239"/>
                  <a:gd name="connsiteY97" fmla="*/ 1516617 h 2376426"/>
                  <a:gd name="connsiteX98" fmla="*/ 973540 w 2703239"/>
                  <a:gd name="connsiteY98" fmla="*/ 1625799 h 2376426"/>
                  <a:gd name="connsiteX99" fmla="*/ 878006 w 2703239"/>
                  <a:gd name="connsiteY99" fmla="*/ 1612151 h 2376426"/>
                  <a:gd name="connsiteX100" fmla="*/ 1014484 w 2703239"/>
                  <a:gd name="connsiteY100" fmla="*/ 1543912 h 2376426"/>
                  <a:gd name="connsiteX101" fmla="*/ 1123666 w 2703239"/>
                  <a:gd name="connsiteY101" fmla="*/ 1448378 h 2376426"/>
                  <a:gd name="connsiteX102" fmla="*/ 1314734 w 2703239"/>
                  <a:gd name="connsiteY102" fmla="*/ 1516617 h 2376426"/>
                  <a:gd name="connsiteX103" fmla="*/ 1410269 w 2703239"/>
                  <a:gd name="connsiteY103" fmla="*/ 1516617 h 2376426"/>
                  <a:gd name="connsiteX104" fmla="*/ 1396621 w 2703239"/>
                  <a:gd name="connsiteY104" fmla="*/ 1421082 h 2376426"/>
                  <a:gd name="connsiteX105" fmla="*/ 1369325 w 2703239"/>
                  <a:gd name="connsiteY105" fmla="*/ 1189070 h 2376426"/>
                  <a:gd name="connsiteX106" fmla="*/ 1382973 w 2703239"/>
                  <a:gd name="connsiteY106" fmla="*/ 1066241 h 2376426"/>
                  <a:gd name="connsiteX107" fmla="*/ 1355678 w 2703239"/>
                  <a:gd name="connsiteY107" fmla="*/ 984354 h 2376426"/>
                  <a:gd name="connsiteX108" fmla="*/ 1260143 w 2703239"/>
                  <a:gd name="connsiteY108" fmla="*/ 943411 h 2376426"/>
                  <a:gd name="connsiteX109" fmla="*/ 1055427 w 2703239"/>
                  <a:gd name="connsiteY109" fmla="*/ 1120832 h 2376426"/>
                  <a:gd name="connsiteX110" fmla="*/ 782472 w 2703239"/>
                  <a:gd name="connsiteY110" fmla="*/ 1366491 h 2376426"/>
                  <a:gd name="connsiteX111" fmla="*/ 636208 w 2703239"/>
                  <a:gd name="connsiteY111" fmla="*/ 1651308 h 2376426"/>
                  <a:gd name="connsiteX112" fmla="*/ 492192 w 2703239"/>
                  <a:gd name="connsiteY112" fmla="*/ 1651308 h 2376426"/>
                  <a:gd name="connsiteX113" fmla="*/ 348176 w 2703239"/>
                  <a:gd name="connsiteY113" fmla="*/ 1507292 h 2376426"/>
                  <a:gd name="connsiteX114" fmla="*/ 420184 w 2703239"/>
                  <a:gd name="connsiteY114" fmla="*/ 1363276 h 2376426"/>
                  <a:gd name="connsiteX115" fmla="*/ 714233 w 2703239"/>
                  <a:gd name="connsiteY115" fmla="*/ 1325548 h 2376426"/>
                  <a:gd name="connsiteX116" fmla="*/ 918949 w 2703239"/>
                  <a:gd name="connsiteY116" fmla="*/ 1161775 h 2376426"/>
                  <a:gd name="connsiteX117" fmla="*/ 1082723 w 2703239"/>
                  <a:gd name="connsiteY117" fmla="*/ 1011649 h 2376426"/>
                  <a:gd name="connsiteX118" fmla="*/ 1178257 w 2703239"/>
                  <a:gd name="connsiteY118" fmla="*/ 916115 h 2376426"/>
                  <a:gd name="connsiteX119" fmla="*/ 1301087 w 2703239"/>
                  <a:gd name="connsiteY119" fmla="*/ 888820 h 2376426"/>
                  <a:gd name="connsiteX120" fmla="*/ 1314734 w 2703239"/>
                  <a:gd name="connsiteY120" fmla="*/ 779638 h 2376426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77081 w 2703239"/>
                  <a:gd name="connsiteY66" fmla="*/ 1464093 h 2376426"/>
                  <a:gd name="connsiteX67" fmla="*/ 2420203 w 2703239"/>
                  <a:gd name="connsiteY67" fmla="*/ 1298252 h 2376426"/>
                  <a:gd name="connsiteX68" fmla="*/ 2201839 w 2703239"/>
                  <a:gd name="connsiteY68" fmla="*/ 1243661 h 2376426"/>
                  <a:gd name="connsiteX69" fmla="*/ 2119952 w 2703239"/>
                  <a:gd name="connsiteY69" fmla="*/ 1189070 h 2376426"/>
                  <a:gd name="connsiteX70" fmla="*/ 1928884 w 2703239"/>
                  <a:gd name="connsiteY70" fmla="*/ 1216366 h 2376426"/>
                  <a:gd name="connsiteX71" fmla="*/ 1751463 w 2703239"/>
                  <a:gd name="connsiteY71" fmla="*/ 1202718 h 2376426"/>
                  <a:gd name="connsiteX72" fmla="*/ 1669576 w 2703239"/>
                  <a:gd name="connsiteY72" fmla="*/ 1066241 h 2376426"/>
                  <a:gd name="connsiteX73" fmla="*/ 1574042 w 2703239"/>
                  <a:gd name="connsiteY73" fmla="*/ 1107184 h 2376426"/>
                  <a:gd name="connsiteX74" fmla="*/ 1437564 w 2703239"/>
                  <a:gd name="connsiteY74" fmla="*/ 1148127 h 2376426"/>
                  <a:gd name="connsiteX75" fmla="*/ 1464860 w 2703239"/>
                  <a:gd name="connsiteY75" fmla="*/ 1448378 h 2376426"/>
                  <a:gd name="connsiteX76" fmla="*/ 1451212 w 2703239"/>
                  <a:gd name="connsiteY76" fmla="*/ 1734981 h 2376426"/>
                  <a:gd name="connsiteX77" fmla="*/ 1260143 w 2703239"/>
                  <a:gd name="connsiteY77" fmla="*/ 2035232 h 2376426"/>
                  <a:gd name="connsiteX78" fmla="*/ 1110018 w 2703239"/>
                  <a:gd name="connsiteY78" fmla="*/ 2117118 h 2376426"/>
                  <a:gd name="connsiteX79" fmla="*/ 1191905 w 2703239"/>
                  <a:gd name="connsiteY79" fmla="*/ 2021584 h 2376426"/>
                  <a:gd name="connsiteX80" fmla="*/ 1314734 w 2703239"/>
                  <a:gd name="connsiteY80" fmla="*/ 1912402 h 2376426"/>
                  <a:gd name="connsiteX81" fmla="*/ 1219200 w 2703239"/>
                  <a:gd name="connsiteY81" fmla="*/ 1871458 h 2376426"/>
                  <a:gd name="connsiteX82" fmla="*/ 1014484 w 2703239"/>
                  <a:gd name="connsiteY82" fmla="*/ 2062527 h 2376426"/>
                  <a:gd name="connsiteX83" fmla="*/ 1000836 w 2703239"/>
                  <a:gd name="connsiteY83" fmla="*/ 2212652 h 2376426"/>
                  <a:gd name="connsiteX84" fmla="*/ 973540 w 2703239"/>
                  <a:gd name="connsiteY84" fmla="*/ 2376426 h 2376426"/>
                  <a:gd name="connsiteX85" fmla="*/ 946245 w 2703239"/>
                  <a:gd name="connsiteY85" fmla="*/ 2212652 h 2376426"/>
                  <a:gd name="connsiteX86" fmla="*/ 973540 w 2703239"/>
                  <a:gd name="connsiteY86" fmla="*/ 2021584 h 2376426"/>
                  <a:gd name="connsiteX87" fmla="*/ 1164609 w 2703239"/>
                  <a:gd name="connsiteY87" fmla="*/ 1844163 h 2376426"/>
                  <a:gd name="connsiteX88" fmla="*/ 1082723 w 2703239"/>
                  <a:gd name="connsiteY88" fmla="*/ 1844163 h 2376426"/>
                  <a:gd name="connsiteX89" fmla="*/ 878006 w 2703239"/>
                  <a:gd name="connsiteY89" fmla="*/ 1939697 h 2376426"/>
                  <a:gd name="connsiteX90" fmla="*/ 780224 w 2703239"/>
                  <a:gd name="connsiteY90" fmla="*/ 2227372 h 2376426"/>
                  <a:gd name="connsiteX91" fmla="*/ 564200 w 2703239"/>
                  <a:gd name="connsiteY91" fmla="*/ 2155364 h 2376426"/>
                  <a:gd name="connsiteX92" fmla="*/ 639564 w 2703239"/>
                  <a:gd name="connsiteY92" fmla="*/ 1939697 h 2376426"/>
                  <a:gd name="connsiteX93" fmla="*/ 987188 w 2703239"/>
                  <a:gd name="connsiteY93" fmla="*/ 1830515 h 2376426"/>
                  <a:gd name="connsiteX94" fmla="*/ 1205552 w 2703239"/>
                  <a:gd name="connsiteY94" fmla="*/ 1775924 h 2376426"/>
                  <a:gd name="connsiteX95" fmla="*/ 1342030 w 2703239"/>
                  <a:gd name="connsiteY95" fmla="*/ 1830515 h 2376426"/>
                  <a:gd name="connsiteX96" fmla="*/ 1382973 w 2703239"/>
                  <a:gd name="connsiteY96" fmla="*/ 1721333 h 2376426"/>
                  <a:gd name="connsiteX97" fmla="*/ 1396621 w 2703239"/>
                  <a:gd name="connsiteY97" fmla="*/ 1598503 h 2376426"/>
                  <a:gd name="connsiteX98" fmla="*/ 1123666 w 2703239"/>
                  <a:gd name="connsiteY98" fmla="*/ 1516617 h 2376426"/>
                  <a:gd name="connsiteX99" fmla="*/ 973540 w 2703239"/>
                  <a:gd name="connsiteY99" fmla="*/ 1625799 h 2376426"/>
                  <a:gd name="connsiteX100" fmla="*/ 878006 w 2703239"/>
                  <a:gd name="connsiteY100" fmla="*/ 1612151 h 2376426"/>
                  <a:gd name="connsiteX101" fmla="*/ 1014484 w 2703239"/>
                  <a:gd name="connsiteY101" fmla="*/ 1543912 h 2376426"/>
                  <a:gd name="connsiteX102" fmla="*/ 1123666 w 2703239"/>
                  <a:gd name="connsiteY102" fmla="*/ 1448378 h 2376426"/>
                  <a:gd name="connsiteX103" fmla="*/ 1314734 w 2703239"/>
                  <a:gd name="connsiteY103" fmla="*/ 1516617 h 2376426"/>
                  <a:gd name="connsiteX104" fmla="*/ 1410269 w 2703239"/>
                  <a:gd name="connsiteY104" fmla="*/ 1516617 h 2376426"/>
                  <a:gd name="connsiteX105" fmla="*/ 1396621 w 2703239"/>
                  <a:gd name="connsiteY105" fmla="*/ 1421082 h 2376426"/>
                  <a:gd name="connsiteX106" fmla="*/ 1369325 w 2703239"/>
                  <a:gd name="connsiteY106" fmla="*/ 1189070 h 2376426"/>
                  <a:gd name="connsiteX107" fmla="*/ 1382973 w 2703239"/>
                  <a:gd name="connsiteY107" fmla="*/ 1066241 h 2376426"/>
                  <a:gd name="connsiteX108" fmla="*/ 1355678 w 2703239"/>
                  <a:gd name="connsiteY108" fmla="*/ 984354 h 2376426"/>
                  <a:gd name="connsiteX109" fmla="*/ 1260143 w 2703239"/>
                  <a:gd name="connsiteY109" fmla="*/ 943411 h 2376426"/>
                  <a:gd name="connsiteX110" fmla="*/ 1055427 w 2703239"/>
                  <a:gd name="connsiteY110" fmla="*/ 1120832 h 2376426"/>
                  <a:gd name="connsiteX111" fmla="*/ 782472 w 2703239"/>
                  <a:gd name="connsiteY111" fmla="*/ 1366491 h 2376426"/>
                  <a:gd name="connsiteX112" fmla="*/ 636208 w 2703239"/>
                  <a:gd name="connsiteY112" fmla="*/ 1651308 h 2376426"/>
                  <a:gd name="connsiteX113" fmla="*/ 492192 w 2703239"/>
                  <a:gd name="connsiteY113" fmla="*/ 1651308 h 2376426"/>
                  <a:gd name="connsiteX114" fmla="*/ 348176 w 2703239"/>
                  <a:gd name="connsiteY114" fmla="*/ 1507292 h 2376426"/>
                  <a:gd name="connsiteX115" fmla="*/ 420184 w 2703239"/>
                  <a:gd name="connsiteY115" fmla="*/ 1363276 h 2376426"/>
                  <a:gd name="connsiteX116" fmla="*/ 714233 w 2703239"/>
                  <a:gd name="connsiteY116" fmla="*/ 1325548 h 2376426"/>
                  <a:gd name="connsiteX117" fmla="*/ 918949 w 2703239"/>
                  <a:gd name="connsiteY117" fmla="*/ 1161775 h 2376426"/>
                  <a:gd name="connsiteX118" fmla="*/ 1082723 w 2703239"/>
                  <a:gd name="connsiteY118" fmla="*/ 1011649 h 2376426"/>
                  <a:gd name="connsiteX119" fmla="*/ 1178257 w 2703239"/>
                  <a:gd name="connsiteY119" fmla="*/ 916115 h 2376426"/>
                  <a:gd name="connsiteX120" fmla="*/ 1301087 w 2703239"/>
                  <a:gd name="connsiteY120" fmla="*/ 888820 h 2376426"/>
                  <a:gd name="connsiteX121" fmla="*/ 1314734 w 2703239"/>
                  <a:gd name="connsiteY121" fmla="*/ 779638 h 2376426"/>
                  <a:gd name="connsiteX0" fmla="*/ 1314734 w 2703239"/>
                  <a:gd name="connsiteY0" fmla="*/ 779638 h 2376426"/>
                  <a:gd name="connsiteX1" fmla="*/ 1014484 w 2703239"/>
                  <a:gd name="connsiteY1" fmla="*/ 629512 h 2376426"/>
                  <a:gd name="connsiteX2" fmla="*/ 700585 w 2703239"/>
                  <a:gd name="connsiteY2" fmla="*/ 574921 h 2376426"/>
                  <a:gd name="connsiteX3" fmla="*/ 386687 w 2703239"/>
                  <a:gd name="connsiteY3" fmla="*/ 574921 h 2376426"/>
                  <a:gd name="connsiteX4" fmla="*/ 45493 w 2703239"/>
                  <a:gd name="connsiteY4" fmla="*/ 697751 h 2376426"/>
                  <a:gd name="connsiteX5" fmla="*/ 113731 w 2703239"/>
                  <a:gd name="connsiteY5" fmla="*/ 711399 h 2376426"/>
                  <a:gd name="connsiteX6" fmla="*/ 100084 w 2703239"/>
                  <a:gd name="connsiteY6" fmla="*/ 711399 h 2376426"/>
                  <a:gd name="connsiteX7" fmla="*/ 154675 w 2703239"/>
                  <a:gd name="connsiteY7" fmla="*/ 588569 h 2376426"/>
                  <a:gd name="connsiteX8" fmla="*/ 468573 w 2703239"/>
                  <a:gd name="connsiteY8" fmla="*/ 506682 h 2376426"/>
                  <a:gd name="connsiteX9" fmla="*/ 905302 w 2703239"/>
                  <a:gd name="connsiteY9" fmla="*/ 506682 h 2376426"/>
                  <a:gd name="connsiteX10" fmla="*/ 1178257 w 2703239"/>
                  <a:gd name="connsiteY10" fmla="*/ 615864 h 2376426"/>
                  <a:gd name="connsiteX11" fmla="*/ 1369325 w 2703239"/>
                  <a:gd name="connsiteY11" fmla="*/ 725047 h 2376426"/>
                  <a:gd name="connsiteX12" fmla="*/ 1396621 w 2703239"/>
                  <a:gd name="connsiteY12" fmla="*/ 725047 h 2376426"/>
                  <a:gd name="connsiteX13" fmla="*/ 1464860 w 2703239"/>
                  <a:gd name="connsiteY13" fmla="*/ 711399 h 2376426"/>
                  <a:gd name="connsiteX14" fmla="*/ 1478508 w 2703239"/>
                  <a:gd name="connsiteY14" fmla="*/ 452091 h 2376426"/>
                  <a:gd name="connsiteX15" fmla="*/ 1478508 w 2703239"/>
                  <a:gd name="connsiteY15" fmla="*/ 452091 h 2376426"/>
                  <a:gd name="connsiteX16" fmla="*/ 1328382 w 2703239"/>
                  <a:gd name="connsiteY16" fmla="*/ 192784 h 2376426"/>
                  <a:gd name="connsiteX17" fmla="*/ 1110018 w 2703239"/>
                  <a:gd name="connsiteY17" fmla="*/ 8941 h 2376426"/>
                  <a:gd name="connsiteX18" fmla="*/ 996248 w 2703239"/>
                  <a:gd name="connsiteY18" fmla="*/ 139140 h 2376426"/>
                  <a:gd name="connsiteX19" fmla="*/ 1096370 w 2703239"/>
                  <a:gd name="connsiteY19" fmla="*/ 325187 h 2376426"/>
                  <a:gd name="connsiteX20" fmla="*/ 1287439 w 2703239"/>
                  <a:gd name="connsiteY20" fmla="*/ 124545 h 2376426"/>
                  <a:gd name="connsiteX21" fmla="*/ 1464860 w 2703239"/>
                  <a:gd name="connsiteY21" fmla="*/ 233727 h 2376426"/>
                  <a:gd name="connsiteX22" fmla="*/ 1546746 w 2703239"/>
                  <a:gd name="connsiteY22" fmla="*/ 465739 h 2376426"/>
                  <a:gd name="connsiteX23" fmla="*/ 1574042 w 2703239"/>
                  <a:gd name="connsiteY23" fmla="*/ 574921 h 2376426"/>
                  <a:gd name="connsiteX24" fmla="*/ 1683224 w 2703239"/>
                  <a:gd name="connsiteY24" fmla="*/ 247375 h 2376426"/>
                  <a:gd name="connsiteX25" fmla="*/ 1928884 w 2703239"/>
                  <a:gd name="connsiteY25" fmla="*/ 56306 h 2376426"/>
                  <a:gd name="connsiteX26" fmla="*/ 2215487 w 2703239"/>
                  <a:gd name="connsiteY26" fmla="*/ 15363 h 2376426"/>
                  <a:gd name="connsiteX27" fmla="*/ 2488442 w 2703239"/>
                  <a:gd name="connsiteY27" fmla="*/ 15363 h 2376426"/>
                  <a:gd name="connsiteX28" fmla="*/ 2461146 w 2703239"/>
                  <a:gd name="connsiteY28" fmla="*/ 69954 h 2376426"/>
                  <a:gd name="connsiteX29" fmla="*/ 2365612 w 2703239"/>
                  <a:gd name="connsiteY29" fmla="*/ 56306 h 2376426"/>
                  <a:gd name="connsiteX30" fmla="*/ 2201839 w 2703239"/>
                  <a:gd name="connsiteY30" fmla="*/ 56306 h 2376426"/>
                  <a:gd name="connsiteX31" fmla="*/ 2324669 w 2703239"/>
                  <a:gd name="connsiteY31" fmla="*/ 138193 h 2376426"/>
                  <a:gd name="connsiteX32" fmla="*/ 2652215 w 2703239"/>
                  <a:gd name="connsiteY32" fmla="*/ 151841 h 2376426"/>
                  <a:gd name="connsiteX33" fmla="*/ 2611272 w 2703239"/>
                  <a:gd name="connsiteY33" fmla="*/ 206432 h 2376426"/>
                  <a:gd name="connsiteX34" fmla="*/ 2365612 w 2703239"/>
                  <a:gd name="connsiteY34" fmla="*/ 206432 h 2376426"/>
                  <a:gd name="connsiteX35" fmla="*/ 2188191 w 2703239"/>
                  <a:gd name="connsiteY35" fmla="*/ 110897 h 2376426"/>
                  <a:gd name="connsiteX36" fmla="*/ 2065361 w 2703239"/>
                  <a:gd name="connsiteY36" fmla="*/ 69954 h 2376426"/>
                  <a:gd name="connsiteX37" fmla="*/ 1778758 w 2703239"/>
                  <a:gd name="connsiteY37" fmla="*/ 247375 h 2376426"/>
                  <a:gd name="connsiteX38" fmla="*/ 1655928 w 2703239"/>
                  <a:gd name="connsiteY38" fmla="*/ 506682 h 2376426"/>
                  <a:gd name="connsiteX39" fmla="*/ 1614985 w 2703239"/>
                  <a:gd name="connsiteY39" fmla="*/ 725047 h 2376426"/>
                  <a:gd name="connsiteX40" fmla="*/ 1696872 w 2703239"/>
                  <a:gd name="connsiteY40" fmla="*/ 752342 h 2376426"/>
                  <a:gd name="connsiteX41" fmla="*/ 1751463 w 2703239"/>
                  <a:gd name="connsiteY41" fmla="*/ 793285 h 2376426"/>
                  <a:gd name="connsiteX42" fmla="*/ 1901588 w 2703239"/>
                  <a:gd name="connsiteY42" fmla="*/ 793285 h 2376426"/>
                  <a:gd name="connsiteX43" fmla="*/ 2119952 w 2703239"/>
                  <a:gd name="connsiteY43" fmla="*/ 615864 h 2376426"/>
                  <a:gd name="connsiteX44" fmla="*/ 2365612 w 2703239"/>
                  <a:gd name="connsiteY44" fmla="*/ 479387 h 2376426"/>
                  <a:gd name="connsiteX45" fmla="*/ 2433851 w 2703239"/>
                  <a:gd name="connsiteY45" fmla="*/ 329261 h 2376426"/>
                  <a:gd name="connsiteX46" fmla="*/ 2461146 w 2703239"/>
                  <a:gd name="connsiteY46" fmla="*/ 370205 h 2376426"/>
                  <a:gd name="connsiteX47" fmla="*/ 2392908 w 2703239"/>
                  <a:gd name="connsiteY47" fmla="*/ 533978 h 2376426"/>
                  <a:gd name="connsiteX48" fmla="*/ 2256430 w 2703239"/>
                  <a:gd name="connsiteY48" fmla="*/ 602217 h 2376426"/>
                  <a:gd name="connsiteX49" fmla="*/ 2010770 w 2703239"/>
                  <a:gd name="connsiteY49" fmla="*/ 793285 h 2376426"/>
                  <a:gd name="connsiteX50" fmla="*/ 1928884 w 2703239"/>
                  <a:gd name="connsiteY50" fmla="*/ 847876 h 2376426"/>
                  <a:gd name="connsiteX51" fmla="*/ 1778758 w 2703239"/>
                  <a:gd name="connsiteY51" fmla="*/ 861524 h 2376426"/>
                  <a:gd name="connsiteX52" fmla="*/ 1751463 w 2703239"/>
                  <a:gd name="connsiteY52" fmla="*/ 984354 h 2376426"/>
                  <a:gd name="connsiteX53" fmla="*/ 1710520 w 2703239"/>
                  <a:gd name="connsiteY53" fmla="*/ 1052593 h 2376426"/>
                  <a:gd name="connsiteX54" fmla="*/ 1819702 w 2703239"/>
                  <a:gd name="connsiteY54" fmla="*/ 1148127 h 2376426"/>
                  <a:gd name="connsiteX55" fmla="*/ 2024418 w 2703239"/>
                  <a:gd name="connsiteY55" fmla="*/ 1148127 h 2376426"/>
                  <a:gd name="connsiteX56" fmla="*/ 2324669 w 2703239"/>
                  <a:gd name="connsiteY56" fmla="*/ 1052593 h 2376426"/>
                  <a:gd name="connsiteX57" fmla="*/ 2515737 w 2703239"/>
                  <a:gd name="connsiteY57" fmla="*/ 806933 h 2376426"/>
                  <a:gd name="connsiteX58" fmla="*/ 2543033 w 2703239"/>
                  <a:gd name="connsiteY58" fmla="*/ 765990 h 2376426"/>
                  <a:gd name="connsiteX59" fmla="*/ 2515737 w 2703239"/>
                  <a:gd name="connsiteY59" fmla="*/ 957058 h 2376426"/>
                  <a:gd name="connsiteX60" fmla="*/ 2338317 w 2703239"/>
                  <a:gd name="connsiteY60" fmla="*/ 1120832 h 2376426"/>
                  <a:gd name="connsiteX61" fmla="*/ 2188191 w 2703239"/>
                  <a:gd name="connsiteY61" fmla="*/ 1189070 h 2376426"/>
                  <a:gd name="connsiteX62" fmla="*/ 2392908 w 2703239"/>
                  <a:gd name="connsiteY62" fmla="*/ 1243661 h 2376426"/>
                  <a:gd name="connsiteX63" fmla="*/ 2624920 w 2703239"/>
                  <a:gd name="connsiteY63" fmla="*/ 1325548 h 2376426"/>
                  <a:gd name="connsiteX64" fmla="*/ 2638567 w 2703239"/>
                  <a:gd name="connsiteY64" fmla="*/ 1325548 h 2376426"/>
                  <a:gd name="connsiteX65" fmla="*/ 2556681 w 2703239"/>
                  <a:gd name="connsiteY65" fmla="*/ 1580781 h 2376426"/>
                  <a:gd name="connsiteX66" fmla="*/ 2436408 w 2703239"/>
                  <a:gd name="connsiteY66" fmla="*/ 1435284 h 2376426"/>
                  <a:gd name="connsiteX67" fmla="*/ 2420203 w 2703239"/>
                  <a:gd name="connsiteY67" fmla="*/ 1298252 h 2376426"/>
                  <a:gd name="connsiteX68" fmla="*/ 2201839 w 2703239"/>
                  <a:gd name="connsiteY68" fmla="*/ 1243661 h 2376426"/>
                  <a:gd name="connsiteX69" fmla="*/ 2119952 w 2703239"/>
                  <a:gd name="connsiteY69" fmla="*/ 1189070 h 2376426"/>
                  <a:gd name="connsiteX70" fmla="*/ 1928884 w 2703239"/>
                  <a:gd name="connsiteY70" fmla="*/ 1216366 h 2376426"/>
                  <a:gd name="connsiteX71" fmla="*/ 1751463 w 2703239"/>
                  <a:gd name="connsiteY71" fmla="*/ 1202718 h 2376426"/>
                  <a:gd name="connsiteX72" fmla="*/ 1669576 w 2703239"/>
                  <a:gd name="connsiteY72" fmla="*/ 1066241 h 2376426"/>
                  <a:gd name="connsiteX73" fmla="*/ 1574042 w 2703239"/>
                  <a:gd name="connsiteY73" fmla="*/ 1107184 h 2376426"/>
                  <a:gd name="connsiteX74" fmla="*/ 1437564 w 2703239"/>
                  <a:gd name="connsiteY74" fmla="*/ 1148127 h 2376426"/>
                  <a:gd name="connsiteX75" fmla="*/ 1464860 w 2703239"/>
                  <a:gd name="connsiteY75" fmla="*/ 1448378 h 2376426"/>
                  <a:gd name="connsiteX76" fmla="*/ 1451212 w 2703239"/>
                  <a:gd name="connsiteY76" fmla="*/ 1734981 h 2376426"/>
                  <a:gd name="connsiteX77" fmla="*/ 1260143 w 2703239"/>
                  <a:gd name="connsiteY77" fmla="*/ 2035232 h 2376426"/>
                  <a:gd name="connsiteX78" fmla="*/ 1110018 w 2703239"/>
                  <a:gd name="connsiteY78" fmla="*/ 2117118 h 2376426"/>
                  <a:gd name="connsiteX79" fmla="*/ 1191905 w 2703239"/>
                  <a:gd name="connsiteY79" fmla="*/ 2021584 h 2376426"/>
                  <a:gd name="connsiteX80" fmla="*/ 1314734 w 2703239"/>
                  <a:gd name="connsiteY80" fmla="*/ 1912402 h 2376426"/>
                  <a:gd name="connsiteX81" fmla="*/ 1219200 w 2703239"/>
                  <a:gd name="connsiteY81" fmla="*/ 1871458 h 2376426"/>
                  <a:gd name="connsiteX82" fmla="*/ 1014484 w 2703239"/>
                  <a:gd name="connsiteY82" fmla="*/ 2062527 h 2376426"/>
                  <a:gd name="connsiteX83" fmla="*/ 1000836 w 2703239"/>
                  <a:gd name="connsiteY83" fmla="*/ 2212652 h 2376426"/>
                  <a:gd name="connsiteX84" fmla="*/ 973540 w 2703239"/>
                  <a:gd name="connsiteY84" fmla="*/ 2376426 h 2376426"/>
                  <a:gd name="connsiteX85" fmla="*/ 946245 w 2703239"/>
                  <a:gd name="connsiteY85" fmla="*/ 2212652 h 2376426"/>
                  <a:gd name="connsiteX86" fmla="*/ 973540 w 2703239"/>
                  <a:gd name="connsiteY86" fmla="*/ 2021584 h 2376426"/>
                  <a:gd name="connsiteX87" fmla="*/ 1164609 w 2703239"/>
                  <a:gd name="connsiteY87" fmla="*/ 1844163 h 2376426"/>
                  <a:gd name="connsiteX88" fmla="*/ 1082723 w 2703239"/>
                  <a:gd name="connsiteY88" fmla="*/ 1844163 h 2376426"/>
                  <a:gd name="connsiteX89" fmla="*/ 878006 w 2703239"/>
                  <a:gd name="connsiteY89" fmla="*/ 1939697 h 2376426"/>
                  <a:gd name="connsiteX90" fmla="*/ 780224 w 2703239"/>
                  <a:gd name="connsiteY90" fmla="*/ 2227372 h 2376426"/>
                  <a:gd name="connsiteX91" fmla="*/ 564200 w 2703239"/>
                  <a:gd name="connsiteY91" fmla="*/ 2155364 h 2376426"/>
                  <a:gd name="connsiteX92" fmla="*/ 639564 w 2703239"/>
                  <a:gd name="connsiteY92" fmla="*/ 1939697 h 2376426"/>
                  <a:gd name="connsiteX93" fmla="*/ 987188 w 2703239"/>
                  <a:gd name="connsiteY93" fmla="*/ 1830515 h 2376426"/>
                  <a:gd name="connsiteX94" fmla="*/ 1205552 w 2703239"/>
                  <a:gd name="connsiteY94" fmla="*/ 1775924 h 2376426"/>
                  <a:gd name="connsiteX95" fmla="*/ 1342030 w 2703239"/>
                  <a:gd name="connsiteY95" fmla="*/ 1830515 h 2376426"/>
                  <a:gd name="connsiteX96" fmla="*/ 1382973 w 2703239"/>
                  <a:gd name="connsiteY96" fmla="*/ 1721333 h 2376426"/>
                  <a:gd name="connsiteX97" fmla="*/ 1396621 w 2703239"/>
                  <a:gd name="connsiteY97" fmla="*/ 1598503 h 2376426"/>
                  <a:gd name="connsiteX98" fmla="*/ 1123666 w 2703239"/>
                  <a:gd name="connsiteY98" fmla="*/ 1516617 h 2376426"/>
                  <a:gd name="connsiteX99" fmla="*/ 973540 w 2703239"/>
                  <a:gd name="connsiteY99" fmla="*/ 1625799 h 2376426"/>
                  <a:gd name="connsiteX100" fmla="*/ 878006 w 2703239"/>
                  <a:gd name="connsiteY100" fmla="*/ 1612151 h 2376426"/>
                  <a:gd name="connsiteX101" fmla="*/ 1014484 w 2703239"/>
                  <a:gd name="connsiteY101" fmla="*/ 1543912 h 2376426"/>
                  <a:gd name="connsiteX102" fmla="*/ 1123666 w 2703239"/>
                  <a:gd name="connsiteY102" fmla="*/ 1448378 h 2376426"/>
                  <a:gd name="connsiteX103" fmla="*/ 1314734 w 2703239"/>
                  <a:gd name="connsiteY103" fmla="*/ 1516617 h 2376426"/>
                  <a:gd name="connsiteX104" fmla="*/ 1410269 w 2703239"/>
                  <a:gd name="connsiteY104" fmla="*/ 1516617 h 2376426"/>
                  <a:gd name="connsiteX105" fmla="*/ 1396621 w 2703239"/>
                  <a:gd name="connsiteY105" fmla="*/ 1421082 h 2376426"/>
                  <a:gd name="connsiteX106" fmla="*/ 1369325 w 2703239"/>
                  <a:gd name="connsiteY106" fmla="*/ 1189070 h 2376426"/>
                  <a:gd name="connsiteX107" fmla="*/ 1382973 w 2703239"/>
                  <a:gd name="connsiteY107" fmla="*/ 1066241 h 2376426"/>
                  <a:gd name="connsiteX108" fmla="*/ 1355678 w 2703239"/>
                  <a:gd name="connsiteY108" fmla="*/ 984354 h 2376426"/>
                  <a:gd name="connsiteX109" fmla="*/ 1260143 w 2703239"/>
                  <a:gd name="connsiteY109" fmla="*/ 943411 h 2376426"/>
                  <a:gd name="connsiteX110" fmla="*/ 1055427 w 2703239"/>
                  <a:gd name="connsiteY110" fmla="*/ 1120832 h 2376426"/>
                  <a:gd name="connsiteX111" fmla="*/ 782472 w 2703239"/>
                  <a:gd name="connsiteY111" fmla="*/ 1366491 h 2376426"/>
                  <a:gd name="connsiteX112" fmla="*/ 636208 w 2703239"/>
                  <a:gd name="connsiteY112" fmla="*/ 1651308 h 2376426"/>
                  <a:gd name="connsiteX113" fmla="*/ 492192 w 2703239"/>
                  <a:gd name="connsiteY113" fmla="*/ 1651308 h 2376426"/>
                  <a:gd name="connsiteX114" fmla="*/ 348176 w 2703239"/>
                  <a:gd name="connsiteY114" fmla="*/ 1507292 h 2376426"/>
                  <a:gd name="connsiteX115" fmla="*/ 420184 w 2703239"/>
                  <a:gd name="connsiteY115" fmla="*/ 1363276 h 2376426"/>
                  <a:gd name="connsiteX116" fmla="*/ 714233 w 2703239"/>
                  <a:gd name="connsiteY116" fmla="*/ 1325548 h 2376426"/>
                  <a:gd name="connsiteX117" fmla="*/ 918949 w 2703239"/>
                  <a:gd name="connsiteY117" fmla="*/ 1161775 h 2376426"/>
                  <a:gd name="connsiteX118" fmla="*/ 1082723 w 2703239"/>
                  <a:gd name="connsiteY118" fmla="*/ 1011649 h 2376426"/>
                  <a:gd name="connsiteX119" fmla="*/ 1178257 w 2703239"/>
                  <a:gd name="connsiteY119" fmla="*/ 916115 h 2376426"/>
                  <a:gd name="connsiteX120" fmla="*/ 1301087 w 2703239"/>
                  <a:gd name="connsiteY120" fmla="*/ 888820 h 2376426"/>
                  <a:gd name="connsiteX121" fmla="*/ 1314734 w 2703239"/>
                  <a:gd name="connsiteY121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096370 w 2699982"/>
                  <a:gd name="connsiteY19" fmla="*/ 325187 h 2376426"/>
                  <a:gd name="connsiteX20" fmla="*/ 1287439 w 2699982"/>
                  <a:gd name="connsiteY20" fmla="*/ 124545 h 2376426"/>
                  <a:gd name="connsiteX21" fmla="*/ 1464860 w 2699982"/>
                  <a:gd name="connsiteY21" fmla="*/ 233727 h 2376426"/>
                  <a:gd name="connsiteX22" fmla="*/ 1546746 w 2699982"/>
                  <a:gd name="connsiteY22" fmla="*/ 465739 h 2376426"/>
                  <a:gd name="connsiteX23" fmla="*/ 1574042 w 2699982"/>
                  <a:gd name="connsiteY23" fmla="*/ 574921 h 2376426"/>
                  <a:gd name="connsiteX24" fmla="*/ 1683224 w 2699982"/>
                  <a:gd name="connsiteY24" fmla="*/ 247375 h 2376426"/>
                  <a:gd name="connsiteX25" fmla="*/ 1928884 w 2699982"/>
                  <a:gd name="connsiteY25" fmla="*/ 56306 h 2376426"/>
                  <a:gd name="connsiteX26" fmla="*/ 2215487 w 2699982"/>
                  <a:gd name="connsiteY26" fmla="*/ 15363 h 2376426"/>
                  <a:gd name="connsiteX27" fmla="*/ 2488442 w 2699982"/>
                  <a:gd name="connsiteY27" fmla="*/ 15363 h 2376426"/>
                  <a:gd name="connsiteX28" fmla="*/ 2461146 w 2699982"/>
                  <a:gd name="connsiteY28" fmla="*/ 69954 h 2376426"/>
                  <a:gd name="connsiteX29" fmla="*/ 2365612 w 2699982"/>
                  <a:gd name="connsiteY29" fmla="*/ 56306 h 2376426"/>
                  <a:gd name="connsiteX30" fmla="*/ 2201839 w 2699982"/>
                  <a:gd name="connsiteY30" fmla="*/ 56306 h 2376426"/>
                  <a:gd name="connsiteX31" fmla="*/ 2324669 w 2699982"/>
                  <a:gd name="connsiteY31" fmla="*/ 138193 h 2376426"/>
                  <a:gd name="connsiteX32" fmla="*/ 2652215 w 2699982"/>
                  <a:gd name="connsiteY32" fmla="*/ 151841 h 2376426"/>
                  <a:gd name="connsiteX33" fmla="*/ 2611272 w 2699982"/>
                  <a:gd name="connsiteY33" fmla="*/ 206432 h 2376426"/>
                  <a:gd name="connsiteX34" fmla="*/ 2365612 w 2699982"/>
                  <a:gd name="connsiteY34" fmla="*/ 206432 h 2376426"/>
                  <a:gd name="connsiteX35" fmla="*/ 2188191 w 2699982"/>
                  <a:gd name="connsiteY35" fmla="*/ 110897 h 2376426"/>
                  <a:gd name="connsiteX36" fmla="*/ 2065361 w 2699982"/>
                  <a:gd name="connsiteY36" fmla="*/ 69954 h 2376426"/>
                  <a:gd name="connsiteX37" fmla="*/ 1778758 w 2699982"/>
                  <a:gd name="connsiteY37" fmla="*/ 247375 h 2376426"/>
                  <a:gd name="connsiteX38" fmla="*/ 1655928 w 2699982"/>
                  <a:gd name="connsiteY38" fmla="*/ 506682 h 2376426"/>
                  <a:gd name="connsiteX39" fmla="*/ 1614985 w 2699982"/>
                  <a:gd name="connsiteY39" fmla="*/ 725047 h 2376426"/>
                  <a:gd name="connsiteX40" fmla="*/ 1696872 w 2699982"/>
                  <a:gd name="connsiteY40" fmla="*/ 752342 h 2376426"/>
                  <a:gd name="connsiteX41" fmla="*/ 1751463 w 2699982"/>
                  <a:gd name="connsiteY41" fmla="*/ 793285 h 2376426"/>
                  <a:gd name="connsiteX42" fmla="*/ 1901588 w 2699982"/>
                  <a:gd name="connsiteY42" fmla="*/ 793285 h 2376426"/>
                  <a:gd name="connsiteX43" fmla="*/ 2119952 w 2699982"/>
                  <a:gd name="connsiteY43" fmla="*/ 615864 h 2376426"/>
                  <a:gd name="connsiteX44" fmla="*/ 2365612 w 2699982"/>
                  <a:gd name="connsiteY44" fmla="*/ 479387 h 2376426"/>
                  <a:gd name="connsiteX45" fmla="*/ 2433851 w 2699982"/>
                  <a:gd name="connsiteY45" fmla="*/ 329261 h 2376426"/>
                  <a:gd name="connsiteX46" fmla="*/ 2461146 w 2699982"/>
                  <a:gd name="connsiteY46" fmla="*/ 370205 h 2376426"/>
                  <a:gd name="connsiteX47" fmla="*/ 2392908 w 2699982"/>
                  <a:gd name="connsiteY47" fmla="*/ 533978 h 2376426"/>
                  <a:gd name="connsiteX48" fmla="*/ 2256430 w 2699982"/>
                  <a:gd name="connsiteY48" fmla="*/ 602217 h 2376426"/>
                  <a:gd name="connsiteX49" fmla="*/ 2010770 w 2699982"/>
                  <a:gd name="connsiteY49" fmla="*/ 793285 h 2376426"/>
                  <a:gd name="connsiteX50" fmla="*/ 1928884 w 2699982"/>
                  <a:gd name="connsiteY50" fmla="*/ 847876 h 2376426"/>
                  <a:gd name="connsiteX51" fmla="*/ 1778758 w 2699982"/>
                  <a:gd name="connsiteY51" fmla="*/ 861524 h 2376426"/>
                  <a:gd name="connsiteX52" fmla="*/ 1751463 w 2699982"/>
                  <a:gd name="connsiteY52" fmla="*/ 984354 h 2376426"/>
                  <a:gd name="connsiteX53" fmla="*/ 1710520 w 2699982"/>
                  <a:gd name="connsiteY53" fmla="*/ 1052593 h 2376426"/>
                  <a:gd name="connsiteX54" fmla="*/ 1819702 w 2699982"/>
                  <a:gd name="connsiteY54" fmla="*/ 1148127 h 2376426"/>
                  <a:gd name="connsiteX55" fmla="*/ 2024418 w 2699982"/>
                  <a:gd name="connsiteY55" fmla="*/ 1148127 h 2376426"/>
                  <a:gd name="connsiteX56" fmla="*/ 2324669 w 2699982"/>
                  <a:gd name="connsiteY56" fmla="*/ 1052593 h 2376426"/>
                  <a:gd name="connsiteX57" fmla="*/ 2515737 w 2699982"/>
                  <a:gd name="connsiteY57" fmla="*/ 806933 h 2376426"/>
                  <a:gd name="connsiteX58" fmla="*/ 2543033 w 2699982"/>
                  <a:gd name="connsiteY58" fmla="*/ 765990 h 2376426"/>
                  <a:gd name="connsiteX59" fmla="*/ 2515737 w 2699982"/>
                  <a:gd name="connsiteY59" fmla="*/ 957058 h 2376426"/>
                  <a:gd name="connsiteX60" fmla="*/ 2338317 w 2699982"/>
                  <a:gd name="connsiteY60" fmla="*/ 1120832 h 2376426"/>
                  <a:gd name="connsiteX61" fmla="*/ 2188191 w 2699982"/>
                  <a:gd name="connsiteY61" fmla="*/ 1189070 h 2376426"/>
                  <a:gd name="connsiteX62" fmla="*/ 2392908 w 2699982"/>
                  <a:gd name="connsiteY62" fmla="*/ 1243661 h 2376426"/>
                  <a:gd name="connsiteX63" fmla="*/ 2624920 w 2699982"/>
                  <a:gd name="connsiteY63" fmla="*/ 1325548 h 2376426"/>
                  <a:gd name="connsiteX64" fmla="*/ 2638567 w 2699982"/>
                  <a:gd name="connsiteY64" fmla="*/ 1325548 h 2376426"/>
                  <a:gd name="connsiteX65" fmla="*/ 2615626 w 2699982"/>
                  <a:gd name="connsiteY65" fmla="*/ 1464093 h 2376426"/>
                  <a:gd name="connsiteX66" fmla="*/ 2556681 w 2699982"/>
                  <a:gd name="connsiteY66" fmla="*/ 1580781 h 2376426"/>
                  <a:gd name="connsiteX67" fmla="*/ 2436408 w 2699982"/>
                  <a:gd name="connsiteY67" fmla="*/ 1435284 h 2376426"/>
                  <a:gd name="connsiteX68" fmla="*/ 2420203 w 2699982"/>
                  <a:gd name="connsiteY68" fmla="*/ 1298252 h 2376426"/>
                  <a:gd name="connsiteX69" fmla="*/ 2201839 w 2699982"/>
                  <a:gd name="connsiteY69" fmla="*/ 1243661 h 2376426"/>
                  <a:gd name="connsiteX70" fmla="*/ 2119952 w 2699982"/>
                  <a:gd name="connsiteY70" fmla="*/ 1189070 h 2376426"/>
                  <a:gd name="connsiteX71" fmla="*/ 1928884 w 2699982"/>
                  <a:gd name="connsiteY71" fmla="*/ 1216366 h 2376426"/>
                  <a:gd name="connsiteX72" fmla="*/ 1751463 w 2699982"/>
                  <a:gd name="connsiteY72" fmla="*/ 1202718 h 2376426"/>
                  <a:gd name="connsiteX73" fmla="*/ 1669576 w 2699982"/>
                  <a:gd name="connsiteY73" fmla="*/ 1066241 h 2376426"/>
                  <a:gd name="connsiteX74" fmla="*/ 1574042 w 2699982"/>
                  <a:gd name="connsiteY74" fmla="*/ 1107184 h 2376426"/>
                  <a:gd name="connsiteX75" fmla="*/ 1437564 w 2699982"/>
                  <a:gd name="connsiteY75" fmla="*/ 1148127 h 2376426"/>
                  <a:gd name="connsiteX76" fmla="*/ 1464860 w 2699982"/>
                  <a:gd name="connsiteY76" fmla="*/ 1448378 h 2376426"/>
                  <a:gd name="connsiteX77" fmla="*/ 1451212 w 2699982"/>
                  <a:gd name="connsiteY77" fmla="*/ 1734981 h 2376426"/>
                  <a:gd name="connsiteX78" fmla="*/ 1260143 w 2699982"/>
                  <a:gd name="connsiteY78" fmla="*/ 2035232 h 2376426"/>
                  <a:gd name="connsiteX79" fmla="*/ 1110018 w 2699982"/>
                  <a:gd name="connsiteY79" fmla="*/ 2117118 h 2376426"/>
                  <a:gd name="connsiteX80" fmla="*/ 1191905 w 2699982"/>
                  <a:gd name="connsiteY80" fmla="*/ 2021584 h 2376426"/>
                  <a:gd name="connsiteX81" fmla="*/ 1314734 w 2699982"/>
                  <a:gd name="connsiteY81" fmla="*/ 1912402 h 2376426"/>
                  <a:gd name="connsiteX82" fmla="*/ 1219200 w 2699982"/>
                  <a:gd name="connsiteY82" fmla="*/ 1871458 h 2376426"/>
                  <a:gd name="connsiteX83" fmla="*/ 1014484 w 2699982"/>
                  <a:gd name="connsiteY83" fmla="*/ 2062527 h 2376426"/>
                  <a:gd name="connsiteX84" fmla="*/ 1000836 w 2699982"/>
                  <a:gd name="connsiteY84" fmla="*/ 2212652 h 2376426"/>
                  <a:gd name="connsiteX85" fmla="*/ 973540 w 2699982"/>
                  <a:gd name="connsiteY85" fmla="*/ 2376426 h 2376426"/>
                  <a:gd name="connsiteX86" fmla="*/ 946245 w 2699982"/>
                  <a:gd name="connsiteY86" fmla="*/ 2212652 h 2376426"/>
                  <a:gd name="connsiteX87" fmla="*/ 973540 w 2699982"/>
                  <a:gd name="connsiteY87" fmla="*/ 2021584 h 2376426"/>
                  <a:gd name="connsiteX88" fmla="*/ 1164609 w 2699982"/>
                  <a:gd name="connsiteY88" fmla="*/ 1844163 h 2376426"/>
                  <a:gd name="connsiteX89" fmla="*/ 1082723 w 2699982"/>
                  <a:gd name="connsiteY89" fmla="*/ 1844163 h 2376426"/>
                  <a:gd name="connsiteX90" fmla="*/ 878006 w 2699982"/>
                  <a:gd name="connsiteY90" fmla="*/ 1939697 h 2376426"/>
                  <a:gd name="connsiteX91" fmla="*/ 780224 w 2699982"/>
                  <a:gd name="connsiteY91" fmla="*/ 2227372 h 2376426"/>
                  <a:gd name="connsiteX92" fmla="*/ 564200 w 2699982"/>
                  <a:gd name="connsiteY92" fmla="*/ 2155364 h 2376426"/>
                  <a:gd name="connsiteX93" fmla="*/ 639564 w 2699982"/>
                  <a:gd name="connsiteY93" fmla="*/ 1939697 h 2376426"/>
                  <a:gd name="connsiteX94" fmla="*/ 987188 w 2699982"/>
                  <a:gd name="connsiteY94" fmla="*/ 1830515 h 2376426"/>
                  <a:gd name="connsiteX95" fmla="*/ 1205552 w 2699982"/>
                  <a:gd name="connsiteY95" fmla="*/ 1775924 h 2376426"/>
                  <a:gd name="connsiteX96" fmla="*/ 1342030 w 2699982"/>
                  <a:gd name="connsiteY96" fmla="*/ 1830515 h 2376426"/>
                  <a:gd name="connsiteX97" fmla="*/ 1382973 w 2699982"/>
                  <a:gd name="connsiteY97" fmla="*/ 1721333 h 2376426"/>
                  <a:gd name="connsiteX98" fmla="*/ 1396621 w 2699982"/>
                  <a:gd name="connsiteY98" fmla="*/ 1598503 h 2376426"/>
                  <a:gd name="connsiteX99" fmla="*/ 1123666 w 2699982"/>
                  <a:gd name="connsiteY99" fmla="*/ 1516617 h 2376426"/>
                  <a:gd name="connsiteX100" fmla="*/ 973540 w 2699982"/>
                  <a:gd name="connsiteY100" fmla="*/ 1625799 h 2376426"/>
                  <a:gd name="connsiteX101" fmla="*/ 878006 w 2699982"/>
                  <a:gd name="connsiteY101" fmla="*/ 1612151 h 2376426"/>
                  <a:gd name="connsiteX102" fmla="*/ 1014484 w 2699982"/>
                  <a:gd name="connsiteY102" fmla="*/ 1543912 h 2376426"/>
                  <a:gd name="connsiteX103" fmla="*/ 1123666 w 2699982"/>
                  <a:gd name="connsiteY103" fmla="*/ 1448378 h 2376426"/>
                  <a:gd name="connsiteX104" fmla="*/ 1314734 w 2699982"/>
                  <a:gd name="connsiteY104" fmla="*/ 1516617 h 2376426"/>
                  <a:gd name="connsiteX105" fmla="*/ 1410269 w 2699982"/>
                  <a:gd name="connsiteY105" fmla="*/ 1516617 h 2376426"/>
                  <a:gd name="connsiteX106" fmla="*/ 1396621 w 2699982"/>
                  <a:gd name="connsiteY106" fmla="*/ 1421082 h 2376426"/>
                  <a:gd name="connsiteX107" fmla="*/ 1369325 w 2699982"/>
                  <a:gd name="connsiteY107" fmla="*/ 1189070 h 2376426"/>
                  <a:gd name="connsiteX108" fmla="*/ 1382973 w 2699982"/>
                  <a:gd name="connsiteY108" fmla="*/ 1066241 h 2376426"/>
                  <a:gd name="connsiteX109" fmla="*/ 1355678 w 2699982"/>
                  <a:gd name="connsiteY109" fmla="*/ 984354 h 2376426"/>
                  <a:gd name="connsiteX110" fmla="*/ 1260143 w 2699982"/>
                  <a:gd name="connsiteY110" fmla="*/ 943411 h 2376426"/>
                  <a:gd name="connsiteX111" fmla="*/ 1055427 w 2699982"/>
                  <a:gd name="connsiteY111" fmla="*/ 1120832 h 2376426"/>
                  <a:gd name="connsiteX112" fmla="*/ 782472 w 2699982"/>
                  <a:gd name="connsiteY112" fmla="*/ 1366491 h 2376426"/>
                  <a:gd name="connsiteX113" fmla="*/ 636208 w 2699982"/>
                  <a:gd name="connsiteY113" fmla="*/ 1651308 h 2376426"/>
                  <a:gd name="connsiteX114" fmla="*/ 492192 w 2699982"/>
                  <a:gd name="connsiteY114" fmla="*/ 1651308 h 2376426"/>
                  <a:gd name="connsiteX115" fmla="*/ 348176 w 2699982"/>
                  <a:gd name="connsiteY115" fmla="*/ 1507292 h 2376426"/>
                  <a:gd name="connsiteX116" fmla="*/ 420184 w 2699982"/>
                  <a:gd name="connsiteY116" fmla="*/ 1363276 h 2376426"/>
                  <a:gd name="connsiteX117" fmla="*/ 714233 w 2699982"/>
                  <a:gd name="connsiteY117" fmla="*/ 1325548 h 2376426"/>
                  <a:gd name="connsiteX118" fmla="*/ 918949 w 2699982"/>
                  <a:gd name="connsiteY118" fmla="*/ 1161775 h 2376426"/>
                  <a:gd name="connsiteX119" fmla="*/ 1082723 w 2699982"/>
                  <a:gd name="connsiteY119" fmla="*/ 1011649 h 2376426"/>
                  <a:gd name="connsiteX120" fmla="*/ 1178257 w 2699982"/>
                  <a:gd name="connsiteY120" fmla="*/ 916115 h 2376426"/>
                  <a:gd name="connsiteX121" fmla="*/ 1301087 w 2699982"/>
                  <a:gd name="connsiteY121" fmla="*/ 888820 h 2376426"/>
                  <a:gd name="connsiteX122" fmla="*/ 1314734 w 2699982"/>
                  <a:gd name="connsiteY122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096370 w 2699982"/>
                  <a:gd name="connsiteY19" fmla="*/ 325187 h 2376426"/>
                  <a:gd name="connsiteX20" fmla="*/ 1287439 w 2699982"/>
                  <a:gd name="connsiteY20" fmla="*/ 124545 h 2376426"/>
                  <a:gd name="connsiteX21" fmla="*/ 1464860 w 2699982"/>
                  <a:gd name="connsiteY21" fmla="*/ 233727 h 2376426"/>
                  <a:gd name="connsiteX22" fmla="*/ 1546746 w 2699982"/>
                  <a:gd name="connsiteY22" fmla="*/ 465739 h 2376426"/>
                  <a:gd name="connsiteX23" fmla="*/ 1574042 w 2699982"/>
                  <a:gd name="connsiteY23" fmla="*/ 574921 h 2376426"/>
                  <a:gd name="connsiteX24" fmla="*/ 1683224 w 2699982"/>
                  <a:gd name="connsiteY24" fmla="*/ 247375 h 2376426"/>
                  <a:gd name="connsiteX25" fmla="*/ 1928884 w 2699982"/>
                  <a:gd name="connsiteY25" fmla="*/ 56306 h 2376426"/>
                  <a:gd name="connsiteX26" fmla="*/ 2215487 w 2699982"/>
                  <a:gd name="connsiteY26" fmla="*/ 15363 h 2376426"/>
                  <a:gd name="connsiteX27" fmla="*/ 2488442 w 2699982"/>
                  <a:gd name="connsiteY27" fmla="*/ 15363 h 2376426"/>
                  <a:gd name="connsiteX28" fmla="*/ 2461146 w 2699982"/>
                  <a:gd name="connsiteY28" fmla="*/ 69954 h 2376426"/>
                  <a:gd name="connsiteX29" fmla="*/ 2365612 w 2699982"/>
                  <a:gd name="connsiteY29" fmla="*/ 56306 h 2376426"/>
                  <a:gd name="connsiteX30" fmla="*/ 2201839 w 2699982"/>
                  <a:gd name="connsiteY30" fmla="*/ 56306 h 2376426"/>
                  <a:gd name="connsiteX31" fmla="*/ 2324669 w 2699982"/>
                  <a:gd name="connsiteY31" fmla="*/ 138193 h 2376426"/>
                  <a:gd name="connsiteX32" fmla="*/ 2652215 w 2699982"/>
                  <a:gd name="connsiteY32" fmla="*/ 151841 h 2376426"/>
                  <a:gd name="connsiteX33" fmla="*/ 2611272 w 2699982"/>
                  <a:gd name="connsiteY33" fmla="*/ 206432 h 2376426"/>
                  <a:gd name="connsiteX34" fmla="*/ 2365612 w 2699982"/>
                  <a:gd name="connsiteY34" fmla="*/ 206432 h 2376426"/>
                  <a:gd name="connsiteX35" fmla="*/ 2188191 w 2699982"/>
                  <a:gd name="connsiteY35" fmla="*/ 110897 h 2376426"/>
                  <a:gd name="connsiteX36" fmla="*/ 2065361 w 2699982"/>
                  <a:gd name="connsiteY36" fmla="*/ 69954 h 2376426"/>
                  <a:gd name="connsiteX37" fmla="*/ 1778758 w 2699982"/>
                  <a:gd name="connsiteY37" fmla="*/ 247375 h 2376426"/>
                  <a:gd name="connsiteX38" fmla="*/ 1655928 w 2699982"/>
                  <a:gd name="connsiteY38" fmla="*/ 506682 h 2376426"/>
                  <a:gd name="connsiteX39" fmla="*/ 1614985 w 2699982"/>
                  <a:gd name="connsiteY39" fmla="*/ 725047 h 2376426"/>
                  <a:gd name="connsiteX40" fmla="*/ 1696872 w 2699982"/>
                  <a:gd name="connsiteY40" fmla="*/ 752342 h 2376426"/>
                  <a:gd name="connsiteX41" fmla="*/ 1751463 w 2699982"/>
                  <a:gd name="connsiteY41" fmla="*/ 793285 h 2376426"/>
                  <a:gd name="connsiteX42" fmla="*/ 1901588 w 2699982"/>
                  <a:gd name="connsiteY42" fmla="*/ 793285 h 2376426"/>
                  <a:gd name="connsiteX43" fmla="*/ 2119952 w 2699982"/>
                  <a:gd name="connsiteY43" fmla="*/ 615864 h 2376426"/>
                  <a:gd name="connsiteX44" fmla="*/ 2365612 w 2699982"/>
                  <a:gd name="connsiteY44" fmla="*/ 479387 h 2376426"/>
                  <a:gd name="connsiteX45" fmla="*/ 2433851 w 2699982"/>
                  <a:gd name="connsiteY45" fmla="*/ 329261 h 2376426"/>
                  <a:gd name="connsiteX46" fmla="*/ 2461146 w 2699982"/>
                  <a:gd name="connsiteY46" fmla="*/ 370205 h 2376426"/>
                  <a:gd name="connsiteX47" fmla="*/ 2392908 w 2699982"/>
                  <a:gd name="connsiteY47" fmla="*/ 533978 h 2376426"/>
                  <a:gd name="connsiteX48" fmla="*/ 2256430 w 2699982"/>
                  <a:gd name="connsiteY48" fmla="*/ 602217 h 2376426"/>
                  <a:gd name="connsiteX49" fmla="*/ 2010770 w 2699982"/>
                  <a:gd name="connsiteY49" fmla="*/ 793285 h 2376426"/>
                  <a:gd name="connsiteX50" fmla="*/ 1928884 w 2699982"/>
                  <a:gd name="connsiteY50" fmla="*/ 847876 h 2376426"/>
                  <a:gd name="connsiteX51" fmla="*/ 1778758 w 2699982"/>
                  <a:gd name="connsiteY51" fmla="*/ 861524 h 2376426"/>
                  <a:gd name="connsiteX52" fmla="*/ 1751463 w 2699982"/>
                  <a:gd name="connsiteY52" fmla="*/ 984354 h 2376426"/>
                  <a:gd name="connsiteX53" fmla="*/ 1710520 w 2699982"/>
                  <a:gd name="connsiteY53" fmla="*/ 1052593 h 2376426"/>
                  <a:gd name="connsiteX54" fmla="*/ 1819702 w 2699982"/>
                  <a:gd name="connsiteY54" fmla="*/ 1148127 h 2376426"/>
                  <a:gd name="connsiteX55" fmla="*/ 2024418 w 2699982"/>
                  <a:gd name="connsiteY55" fmla="*/ 1148127 h 2376426"/>
                  <a:gd name="connsiteX56" fmla="*/ 2324669 w 2699982"/>
                  <a:gd name="connsiteY56" fmla="*/ 1052593 h 2376426"/>
                  <a:gd name="connsiteX57" fmla="*/ 2515737 w 2699982"/>
                  <a:gd name="connsiteY57" fmla="*/ 806933 h 2376426"/>
                  <a:gd name="connsiteX58" fmla="*/ 2543033 w 2699982"/>
                  <a:gd name="connsiteY58" fmla="*/ 765990 h 2376426"/>
                  <a:gd name="connsiteX59" fmla="*/ 2515737 w 2699982"/>
                  <a:gd name="connsiteY59" fmla="*/ 957058 h 2376426"/>
                  <a:gd name="connsiteX60" fmla="*/ 2338317 w 2699982"/>
                  <a:gd name="connsiteY60" fmla="*/ 1120832 h 2376426"/>
                  <a:gd name="connsiteX61" fmla="*/ 2188191 w 2699982"/>
                  <a:gd name="connsiteY61" fmla="*/ 1189070 h 2376426"/>
                  <a:gd name="connsiteX62" fmla="*/ 2392908 w 2699982"/>
                  <a:gd name="connsiteY62" fmla="*/ 1243661 h 2376426"/>
                  <a:gd name="connsiteX63" fmla="*/ 2624920 w 2699982"/>
                  <a:gd name="connsiteY63" fmla="*/ 1325548 h 2376426"/>
                  <a:gd name="connsiteX64" fmla="*/ 2638567 w 2699982"/>
                  <a:gd name="connsiteY64" fmla="*/ 1325548 h 2376426"/>
                  <a:gd name="connsiteX65" fmla="*/ 2652432 w 2699982"/>
                  <a:gd name="connsiteY65" fmla="*/ 1435284 h 2376426"/>
                  <a:gd name="connsiteX66" fmla="*/ 2556681 w 2699982"/>
                  <a:gd name="connsiteY66" fmla="*/ 1580781 h 2376426"/>
                  <a:gd name="connsiteX67" fmla="*/ 2436408 w 2699982"/>
                  <a:gd name="connsiteY67" fmla="*/ 1435284 h 2376426"/>
                  <a:gd name="connsiteX68" fmla="*/ 2420203 w 2699982"/>
                  <a:gd name="connsiteY68" fmla="*/ 1298252 h 2376426"/>
                  <a:gd name="connsiteX69" fmla="*/ 2201839 w 2699982"/>
                  <a:gd name="connsiteY69" fmla="*/ 1243661 h 2376426"/>
                  <a:gd name="connsiteX70" fmla="*/ 2119952 w 2699982"/>
                  <a:gd name="connsiteY70" fmla="*/ 1189070 h 2376426"/>
                  <a:gd name="connsiteX71" fmla="*/ 1928884 w 2699982"/>
                  <a:gd name="connsiteY71" fmla="*/ 1216366 h 2376426"/>
                  <a:gd name="connsiteX72" fmla="*/ 1751463 w 2699982"/>
                  <a:gd name="connsiteY72" fmla="*/ 1202718 h 2376426"/>
                  <a:gd name="connsiteX73" fmla="*/ 1669576 w 2699982"/>
                  <a:gd name="connsiteY73" fmla="*/ 1066241 h 2376426"/>
                  <a:gd name="connsiteX74" fmla="*/ 1574042 w 2699982"/>
                  <a:gd name="connsiteY74" fmla="*/ 1107184 h 2376426"/>
                  <a:gd name="connsiteX75" fmla="*/ 1437564 w 2699982"/>
                  <a:gd name="connsiteY75" fmla="*/ 1148127 h 2376426"/>
                  <a:gd name="connsiteX76" fmla="*/ 1464860 w 2699982"/>
                  <a:gd name="connsiteY76" fmla="*/ 1448378 h 2376426"/>
                  <a:gd name="connsiteX77" fmla="*/ 1451212 w 2699982"/>
                  <a:gd name="connsiteY77" fmla="*/ 1734981 h 2376426"/>
                  <a:gd name="connsiteX78" fmla="*/ 1260143 w 2699982"/>
                  <a:gd name="connsiteY78" fmla="*/ 2035232 h 2376426"/>
                  <a:gd name="connsiteX79" fmla="*/ 1110018 w 2699982"/>
                  <a:gd name="connsiteY79" fmla="*/ 2117118 h 2376426"/>
                  <a:gd name="connsiteX80" fmla="*/ 1191905 w 2699982"/>
                  <a:gd name="connsiteY80" fmla="*/ 2021584 h 2376426"/>
                  <a:gd name="connsiteX81" fmla="*/ 1314734 w 2699982"/>
                  <a:gd name="connsiteY81" fmla="*/ 1912402 h 2376426"/>
                  <a:gd name="connsiteX82" fmla="*/ 1219200 w 2699982"/>
                  <a:gd name="connsiteY82" fmla="*/ 1871458 h 2376426"/>
                  <a:gd name="connsiteX83" fmla="*/ 1014484 w 2699982"/>
                  <a:gd name="connsiteY83" fmla="*/ 2062527 h 2376426"/>
                  <a:gd name="connsiteX84" fmla="*/ 1000836 w 2699982"/>
                  <a:gd name="connsiteY84" fmla="*/ 2212652 h 2376426"/>
                  <a:gd name="connsiteX85" fmla="*/ 973540 w 2699982"/>
                  <a:gd name="connsiteY85" fmla="*/ 2376426 h 2376426"/>
                  <a:gd name="connsiteX86" fmla="*/ 946245 w 2699982"/>
                  <a:gd name="connsiteY86" fmla="*/ 2212652 h 2376426"/>
                  <a:gd name="connsiteX87" fmla="*/ 973540 w 2699982"/>
                  <a:gd name="connsiteY87" fmla="*/ 2021584 h 2376426"/>
                  <a:gd name="connsiteX88" fmla="*/ 1164609 w 2699982"/>
                  <a:gd name="connsiteY88" fmla="*/ 1844163 h 2376426"/>
                  <a:gd name="connsiteX89" fmla="*/ 1082723 w 2699982"/>
                  <a:gd name="connsiteY89" fmla="*/ 1844163 h 2376426"/>
                  <a:gd name="connsiteX90" fmla="*/ 878006 w 2699982"/>
                  <a:gd name="connsiteY90" fmla="*/ 1939697 h 2376426"/>
                  <a:gd name="connsiteX91" fmla="*/ 780224 w 2699982"/>
                  <a:gd name="connsiteY91" fmla="*/ 2227372 h 2376426"/>
                  <a:gd name="connsiteX92" fmla="*/ 564200 w 2699982"/>
                  <a:gd name="connsiteY92" fmla="*/ 2155364 h 2376426"/>
                  <a:gd name="connsiteX93" fmla="*/ 639564 w 2699982"/>
                  <a:gd name="connsiteY93" fmla="*/ 1939697 h 2376426"/>
                  <a:gd name="connsiteX94" fmla="*/ 987188 w 2699982"/>
                  <a:gd name="connsiteY94" fmla="*/ 1830515 h 2376426"/>
                  <a:gd name="connsiteX95" fmla="*/ 1205552 w 2699982"/>
                  <a:gd name="connsiteY95" fmla="*/ 1775924 h 2376426"/>
                  <a:gd name="connsiteX96" fmla="*/ 1342030 w 2699982"/>
                  <a:gd name="connsiteY96" fmla="*/ 1830515 h 2376426"/>
                  <a:gd name="connsiteX97" fmla="*/ 1382973 w 2699982"/>
                  <a:gd name="connsiteY97" fmla="*/ 1721333 h 2376426"/>
                  <a:gd name="connsiteX98" fmla="*/ 1396621 w 2699982"/>
                  <a:gd name="connsiteY98" fmla="*/ 1598503 h 2376426"/>
                  <a:gd name="connsiteX99" fmla="*/ 1123666 w 2699982"/>
                  <a:gd name="connsiteY99" fmla="*/ 1516617 h 2376426"/>
                  <a:gd name="connsiteX100" fmla="*/ 973540 w 2699982"/>
                  <a:gd name="connsiteY100" fmla="*/ 1625799 h 2376426"/>
                  <a:gd name="connsiteX101" fmla="*/ 878006 w 2699982"/>
                  <a:gd name="connsiteY101" fmla="*/ 1612151 h 2376426"/>
                  <a:gd name="connsiteX102" fmla="*/ 1014484 w 2699982"/>
                  <a:gd name="connsiteY102" fmla="*/ 1543912 h 2376426"/>
                  <a:gd name="connsiteX103" fmla="*/ 1123666 w 2699982"/>
                  <a:gd name="connsiteY103" fmla="*/ 1448378 h 2376426"/>
                  <a:gd name="connsiteX104" fmla="*/ 1314734 w 2699982"/>
                  <a:gd name="connsiteY104" fmla="*/ 1516617 h 2376426"/>
                  <a:gd name="connsiteX105" fmla="*/ 1410269 w 2699982"/>
                  <a:gd name="connsiteY105" fmla="*/ 1516617 h 2376426"/>
                  <a:gd name="connsiteX106" fmla="*/ 1396621 w 2699982"/>
                  <a:gd name="connsiteY106" fmla="*/ 1421082 h 2376426"/>
                  <a:gd name="connsiteX107" fmla="*/ 1369325 w 2699982"/>
                  <a:gd name="connsiteY107" fmla="*/ 1189070 h 2376426"/>
                  <a:gd name="connsiteX108" fmla="*/ 1382973 w 2699982"/>
                  <a:gd name="connsiteY108" fmla="*/ 1066241 h 2376426"/>
                  <a:gd name="connsiteX109" fmla="*/ 1355678 w 2699982"/>
                  <a:gd name="connsiteY109" fmla="*/ 984354 h 2376426"/>
                  <a:gd name="connsiteX110" fmla="*/ 1260143 w 2699982"/>
                  <a:gd name="connsiteY110" fmla="*/ 943411 h 2376426"/>
                  <a:gd name="connsiteX111" fmla="*/ 1055427 w 2699982"/>
                  <a:gd name="connsiteY111" fmla="*/ 1120832 h 2376426"/>
                  <a:gd name="connsiteX112" fmla="*/ 782472 w 2699982"/>
                  <a:gd name="connsiteY112" fmla="*/ 1366491 h 2376426"/>
                  <a:gd name="connsiteX113" fmla="*/ 636208 w 2699982"/>
                  <a:gd name="connsiteY113" fmla="*/ 1651308 h 2376426"/>
                  <a:gd name="connsiteX114" fmla="*/ 492192 w 2699982"/>
                  <a:gd name="connsiteY114" fmla="*/ 1651308 h 2376426"/>
                  <a:gd name="connsiteX115" fmla="*/ 348176 w 2699982"/>
                  <a:gd name="connsiteY115" fmla="*/ 1507292 h 2376426"/>
                  <a:gd name="connsiteX116" fmla="*/ 420184 w 2699982"/>
                  <a:gd name="connsiteY116" fmla="*/ 1363276 h 2376426"/>
                  <a:gd name="connsiteX117" fmla="*/ 714233 w 2699982"/>
                  <a:gd name="connsiteY117" fmla="*/ 1325548 h 2376426"/>
                  <a:gd name="connsiteX118" fmla="*/ 918949 w 2699982"/>
                  <a:gd name="connsiteY118" fmla="*/ 1161775 h 2376426"/>
                  <a:gd name="connsiteX119" fmla="*/ 1082723 w 2699982"/>
                  <a:gd name="connsiteY119" fmla="*/ 1011649 h 2376426"/>
                  <a:gd name="connsiteX120" fmla="*/ 1178257 w 2699982"/>
                  <a:gd name="connsiteY120" fmla="*/ 916115 h 2376426"/>
                  <a:gd name="connsiteX121" fmla="*/ 1301087 w 2699982"/>
                  <a:gd name="connsiteY121" fmla="*/ 888820 h 2376426"/>
                  <a:gd name="connsiteX122" fmla="*/ 1314734 w 2699982"/>
                  <a:gd name="connsiteY122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096370 w 2699982"/>
                  <a:gd name="connsiteY19" fmla="*/ 325187 h 2376426"/>
                  <a:gd name="connsiteX20" fmla="*/ 1287439 w 2699982"/>
                  <a:gd name="connsiteY20" fmla="*/ 124545 h 2376426"/>
                  <a:gd name="connsiteX21" fmla="*/ 1464860 w 2699982"/>
                  <a:gd name="connsiteY21" fmla="*/ 233727 h 2376426"/>
                  <a:gd name="connsiteX22" fmla="*/ 1546746 w 2699982"/>
                  <a:gd name="connsiteY22" fmla="*/ 465739 h 2376426"/>
                  <a:gd name="connsiteX23" fmla="*/ 1574042 w 2699982"/>
                  <a:gd name="connsiteY23" fmla="*/ 574921 h 2376426"/>
                  <a:gd name="connsiteX24" fmla="*/ 1683224 w 2699982"/>
                  <a:gd name="connsiteY24" fmla="*/ 247375 h 2376426"/>
                  <a:gd name="connsiteX25" fmla="*/ 1928884 w 2699982"/>
                  <a:gd name="connsiteY25" fmla="*/ 56306 h 2376426"/>
                  <a:gd name="connsiteX26" fmla="*/ 2215487 w 2699982"/>
                  <a:gd name="connsiteY26" fmla="*/ 15363 h 2376426"/>
                  <a:gd name="connsiteX27" fmla="*/ 2488442 w 2699982"/>
                  <a:gd name="connsiteY27" fmla="*/ 15363 h 2376426"/>
                  <a:gd name="connsiteX28" fmla="*/ 2461146 w 2699982"/>
                  <a:gd name="connsiteY28" fmla="*/ 69954 h 2376426"/>
                  <a:gd name="connsiteX29" fmla="*/ 2365612 w 2699982"/>
                  <a:gd name="connsiteY29" fmla="*/ 56306 h 2376426"/>
                  <a:gd name="connsiteX30" fmla="*/ 2201839 w 2699982"/>
                  <a:gd name="connsiteY30" fmla="*/ 56306 h 2376426"/>
                  <a:gd name="connsiteX31" fmla="*/ 2324669 w 2699982"/>
                  <a:gd name="connsiteY31" fmla="*/ 138193 h 2376426"/>
                  <a:gd name="connsiteX32" fmla="*/ 2652215 w 2699982"/>
                  <a:gd name="connsiteY32" fmla="*/ 151841 h 2376426"/>
                  <a:gd name="connsiteX33" fmla="*/ 2611272 w 2699982"/>
                  <a:gd name="connsiteY33" fmla="*/ 206432 h 2376426"/>
                  <a:gd name="connsiteX34" fmla="*/ 2365612 w 2699982"/>
                  <a:gd name="connsiteY34" fmla="*/ 206432 h 2376426"/>
                  <a:gd name="connsiteX35" fmla="*/ 2188191 w 2699982"/>
                  <a:gd name="connsiteY35" fmla="*/ 110897 h 2376426"/>
                  <a:gd name="connsiteX36" fmla="*/ 2065361 w 2699982"/>
                  <a:gd name="connsiteY36" fmla="*/ 69954 h 2376426"/>
                  <a:gd name="connsiteX37" fmla="*/ 1778758 w 2699982"/>
                  <a:gd name="connsiteY37" fmla="*/ 247375 h 2376426"/>
                  <a:gd name="connsiteX38" fmla="*/ 1655928 w 2699982"/>
                  <a:gd name="connsiteY38" fmla="*/ 506682 h 2376426"/>
                  <a:gd name="connsiteX39" fmla="*/ 1614985 w 2699982"/>
                  <a:gd name="connsiteY39" fmla="*/ 725047 h 2376426"/>
                  <a:gd name="connsiteX40" fmla="*/ 1696872 w 2699982"/>
                  <a:gd name="connsiteY40" fmla="*/ 752342 h 2376426"/>
                  <a:gd name="connsiteX41" fmla="*/ 1751463 w 2699982"/>
                  <a:gd name="connsiteY41" fmla="*/ 793285 h 2376426"/>
                  <a:gd name="connsiteX42" fmla="*/ 1901588 w 2699982"/>
                  <a:gd name="connsiteY42" fmla="*/ 793285 h 2376426"/>
                  <a:gd name="connsiteX43" fmla="*/ 2119952 w 2699982"/>
                  <a:gd name="connsiteY43" fmla="*/ 615864 h 2376426"/>
                  <a:gd name="connsiteX44" fmla="*/ 2365612 w 2699982"/>
                  <a:gd name="connsiteY44" fmla="*/ 479387 h 2376426"/>
                  <a:gd name="connsiteX45" fmla="*/ 2433851 w 2699982"/>
                  <a:gd name="connsiteY45" fmla="*/ 329261 h 2376426"/>
                  <a:gd name="connsiteX46" fmla="*/ 2461146 w 2699982"/>
                  <a:gd name="connsiteY46" fmla="*/ 370205 h 2376426"/>
                  <a:gd name="connsiteX47" fmla="*/ 2392908 w 2699982"/>
                  <a:gd name="connsiteY47" fmla="*/ 533978 h 2376426"/>
                  <a:gd name="connsiteX48" fmla="*/ 2256430 w 2699982"/>
                  <a:gd name="connsiteY48" fmla="*/ 602217 h 2376426"/>
                  <a:gd name="connsiteX49" fmla="*/ 2010770 w 2699982"/>
                  <a:gd name="connsiteY49" fmla="*/ 793285 h 2376426"/>
                  <a:gd name="connsiteX50" fmla="*/ 1928884 w 2699982"/>
                  <a:gd name="connsiteY50" fmla="*/ 847876 h 2376426"/>
                  <a:gd name="connsiteX51" fmla="*/ 1778758 w 2699982"/>
                  <a:gd name="connsiteY51" fmla="*/ 861524 h 2376426"/>
                  <a:gd name="connsiteX52" fmla="*/ 1751463 w 2699982"/>
                  <a:gd name="connsiteY52" fmla="*/ 984354 h 2376426"/>
                  <a:gd name="connsiteX53" fmla="*/ 1710520 w 2699982"/>
                  <a:gd name="connsiteY53" fmla="*/ 1052593 h 2376426"/>
                  <a:gd name="connsiteX54" fmla="*/ 1819702 w 2699982"/>
                  <a:gd name="connsiteY54" fmla="*/ 1148127 h 2376426"/>
                  <a:gd name="connsiteX55" fmla="*/ 2024418 w 2699982"/>
                  <a:gd name="connsiteY55" fmla="*/ 1148127 h 2376426"/>
                  <a:gd name="connsiteX56" fmla="*/ 2324669 w 2699982"/>
                  <a:gd name="connsiteY56" fmla="*/ 1052593 h 2376426"/>
                  <a:gd name="connsiteX57" fmla="*/ 2515737 w 2699982"/>
                  <a:gd name="connsiteY57" fmla="*/ 806933 h 2376426"/>
                  <a:gd name="connsiteX58" fmla="*/ 2543033 w 2699982"/>
                  <a:gd name="connsiteY58" fmla="*/ 765990 h 2376426"/>
                  <a:gd name="connsiteX59" fmla="*/ 2515737 w 2699982"/>
                  <a:gd name="connsiteY59" fmla="*/ 957058 h 2376426"/>
                  <a:gd name="connsiteX60" fmla="*/ 2338317 w 2699982"/>
                  <a:gd name="connsiteY60" fmla="*/ 1120832 h 2376426"/>
                  <a:gd name="connsiteX61" fmla="*/ 2188191 w 2699982"/>
                  <a:gd name="connsiteY61" fmla="*/ 1189070 h 2376426"/>
                  <a:gd name="connsiteX62" fmla="*/ 2392908 w 2699982"/>
                  <a:gd name="connsiteY62" fmla="*/ 1243661 h 2376426"/>
                  <a:gd name="connsiteX63" fmla="*/ 2624920 w 2699982"/>
                  <a:gd name="connsiteY63" fmla="*/ 1325548 h 2376426"/>
                  <a:gd name="connsiteX64" fmla="*/ 2638567 w 2699982"/>
                  <a:gd name="connsiteY64" fmla="*/ 1325548 h 2376426"/>
                  <a:gd name="connsiteX65" fmla="*/ 2652432 w 2699982"/>
                  <a:gd name="connsiteY65" fmla="*/ 1507292 h 2376426"/>
                  <a:gd name="connsiteX66" fmla="*/ 2556681 w 2699982"/>
                  <a:gd name="connsiteY66" fmla="*/ 1580781 h 2376426"/>
                  <a:gd name="connsiteX67" fmla="*/ 2436408 w 2699982"/>
                  <a:gd name="connsiteY67" fmla="*/ 1435284 h 2376426"/>
                  <a:gd name="connsiteX68" fmla="*/ 2420203 w 2699982"/>
                  <a:gd name="connsiteY68" fmla="*/ 1298252 h 2376426"/>
                  <a:gd name="connsiteX69" fmla="*/ 2201839 w 2699982"/>
                  <a:gd name="connsiteY69" fmla="*/ 1243661 h 2376426"/>
                  <a:gd name="connsiteX70" fmla="*/ 2119952 w 2699982"/>
                  <a:gd name="connsiteY70" fmla="*/ 1189070 h 2376426"/>
                  <a:gd name="connsiteX71" fmla="*/ 1928884 w 2699982"/>
                  <a:gd name="connsiteY71" fmla="*/ 1216366 h 2376426"/>
                  <a:gd name="connsiteX72" fmla="*/ 1751463 w 2699982"/>
                  <a:gd name="connsiteY72" fmla="*/ 1202718 h 2376426"/>
                  <a:gd name="connsiteX73" fmla="*/ 1669576 w 2699982"/>
                  <a:gd name="connsiteY73" fmla="*/ 1066241 h 2376426"/>
                  <a:gd name="connsiteX74" fmla="*/ 1574042 w 2699982"/>
                  <a:gd name="connsiteY74" fmla="*/ 1107184 h 2376426"/>
                  <a:gd name="connsiteX75" fmla="*/ 1437564 w 2699982"/>
                  <a:gd name="connsiteY75" fmla="*/ 1148127 h 2376426"/>
                  <a:gd name="connsiteX76" fmla="*/ 1464860 w 2699982"/>
                  <a:gd name="connsiteY76" fmla="*/ 1448378 h 2376426"/>
                  <a:gd name="connsiteX77" fmla="*/ 1451212 w 2699982"/>
                  <a:gd name="connsiteY77" fmla="*/ 1734981 h 2376426"/>
                  <a:gd name="connsiteX78" fmla="*/ 1260143 w 2699982"/>
                  <a:gd name="connsiteY78" fmla="*/ 2035232 h 2376426"/>
                  <a:gd name="connsiteX79" fmla="*/ 1110018 w 2699982"/>
                  <a:gd name="connsiteY79" fmla="*/ 2117118 h 2376426"/>
                  <a:gd name="connsiteX80" fmla="*/ 1191905 w 2699982"/>
                  <a:gd name="connsiteY80" fmla="*/ 2021584 h 2376426"/>
                  <a:gd name="connsiteX81" fmla="*/ 1314734 w 2699982"/>
                  <a:gd name="connsiteY81" fmla="*/ 1912402 h 2376426"/>
                  <a:gd name="connsiteX82" fmla="*/ 1219200 w 2699982"/>
                  <a:gd name="connsiteY82" fmla="*/ 1871458 h 2376426"/>
                  <a:gd name="connsiteX83" fmla="*/ 1014484 w 2699982"/>
                  <a:gd name="connsiteY83" fmla="*/ 2062527 h 2376426"/>
                  <a:gd name="connsiteX84" fmla="*/ 1000836 w 2699982"/>
                  <a:gd name="connsiteY84" fmla="*/ 2212652 h 2376426"/>
                  <a:gd name="connsiteX85" fmla="*/ 973540 w 2699982"/>
                  <a:gd name="connsiteY85" fmla="*/ 2376426 h 2376426"/>
                  <a:gd name="connsiteX86" fmla="*/ 946245 w 2699982"/>
                  <a:gd name="connsiteY86" fmla="*/ 2212652 h 2376426"/>
                  <a:gd name="connsiteX87" fmla="*/ 973540 w 2699982"/>
                  <a:gd name="connsiteY87" fmla="*/ 2021584 h 2376426"/>
                  <a:gd name="connsiteX88" fmla="*/ 1164609 w 2699982"/>
                  <a:gd name="connsiteY88" fmla="*/ 1844163 h 2376426"/>
                  <a:gd name="connsiteX89" fmla="*/ 1082723 w 2699982"/>
                  <a:gd name="connsiteY89" fmla="*/ 1844163 h 2376426"/>
                  <a:gd name="connsiteX90" fmla="*/ 878006 w 2699982"/>
                  <a:gd name="connsiteY90" fmla="*/ 1939697 h 2376426"/>
                  <a:gd name="connsiteX91" fmla="*/ 780224 w 2699982"/>
                  <a:gd name="connsiteY91" fmla="*/ 2227372 h 2376426"/>
                  <a:gd name="connsiteX92" fmla="*/ 564200 w 2699982"/>
                  <a:gd name="connsiteY92" fmla="*/ 2155364 h 2376426"/>
                  <a:gd name="connsiteX93" fmla="*/ 639564 w 2699982"/>
                  <a:gd name="connsiteY93" fmla="*/ 1939697 h 2376426"/>
                  <a:gd name="connsiteX94" fmla="*/ 987188 w 2699982"/>
                  <a:gd name="connsiteY94" fmla="*/ 1830515 h 2376426"/>
                  <a:gd name="connsiteX95" fmla="*/ 1205552 w 2699982"/>
                  <a:gd name="connsiteY95" fmla="*/ 1775924 h 2376426"/>
                  <a:gd name="connsiteX96" fmla="*/ 1342030 w 2699982"/>
                  <a:gd name="connsiteY96" fmla="*/ 1830515 h 2376426"/>
                  <a:gd name="connsiteX97" fmla="*/ 1382973 w 2699982"/>
                  <a:gd name="connsiteY97" fmla="*/ 1721333 h 2376426"/>
                  <a:gd name="connsiteX98" fmla="*/ 1396621 w 2699982"/>
                  <a:gd name="connsiteY98" fmla="*/ 1598503 h 2376426"/>
                  <a:gd name="connsiteX99" fmla="*/ 1123666 w 2699982"/>
                  <a:gd name="connsiteY99" fmla="*/ 1516617 h 2376426"/>
                  <a:gd name="connsiteX100" fmla="*/ 973540 w 2699982"/>
                  <a:gd name="connsiteY100" fmla="*/ 1625799 h 2376426"/>
                  <a:gd name="connsiteX101" fmla="*/ 878006 w 2699982"/>
                  <a:gd name="connsiteY101" fmla="*/ 1612151 h 2376426"/>
                  <a:gd name="connsiteX102" fmla="*/ 1014484 w 2699982"/>
                  <a:gd name="connsiteY102" fmla="*/ 1543912 h 2376426"/>
                  <a:gd name="connsiteX103" fmla="*/ 1123666 w 2699982"/>
                  <a:gd name="connsiteY103" fmla="*/ 1448378 h 2376426"/>
                  <a:gd name="connsiteX104" fmla="*/ 1314734 w 2699982"/>
                  <a:gd name="connsiteY104" fmla="*/ 1516617 h 2376426"/>
                  <a:gd name="connsiteX105" fmla="*/ 1410269 w 2699982"/>
                  <a:gd name="connsiteY105" fmla="*/ 1516617 h 2376426"/>
                  <a:gd name="connsiteX106" fmla="*/ 1396621 w 2699982"/>
                  <a:gd name="connsiteY106" fmla="*/ 1421082 h 2376426"/>
                  <a:gd name="connsiteX107" fmla="*/ 1369325 w 2699982"/>
                  <a:gd name="connsiteY107" fmla="*/ 1189070 h 2376426"/>
                  <a:gd name="connsiteX108" fmla="*/ 1382973 w 2699982"/>
                  <a:gd name="connsiteY108" fmla="*/ 1066241 h 2376426"/>
                  <a:gd name="connsiteX109" fmla="*/ 1355678 w 2699982"/>
                  <a:gd name="connsiteY109" fmla="*/ 984354 h 2376426"/>
                  <a:gd name="connsiteX110" fmla="*/ 1260143 w 2699982"/>
                  <a:gd name="connsiteY110" fmla="*/ 943411 h 2376426"/>
                  <a:gd name="connsiteX111" fmla="*/ 1055427 w 2699982"/>
                  <a:gd name="connsiteY111" fmla="*/ 1120832 h 2376426"/>
                  <a:gd name="connsiteX112" fmla="*/ 782472 w 2699982"/>
                  <a:gd name="connsiteY112" fmla="*/ 1366491 h 2376426"/>
                  <a:gd name="connsiteX113" fmla="*/ 636208 w 2699982"/>
                  <a:gd name="connsiteY113" fmla="*/ 1651308 h 2376426"/>
                  <a:gd name="connsiteX114" fmla="*/ 492192 w 2699982"/>
                  <a:gd name="connsiteY114" fmla="*/ 1651308 h 2376426"/>
                  <a:gd name="connsiteX115" fmla="*/ 348176 w 2699982"/>
                  <a:gd name="connsiteY115" fmla="*/ 1507292 h 2376426"/>
                  <a:gd name="connsiteX116" fmla="*/ 420184 w 2699982"/>
                  <a:gd name="connsiteY116" fmla="*/ 1363276 h 2376426"/>
                  <a:gd name="connsiteX117" fmla="*/ 714233 w 2699982"/>
                  <a:gd name="connsiteY117" fmla="*/ 1325548 h 2376426"/>
                  <a:gd name="connsiteX118" fmla="*/ 918949 w 2699982"/>
                  <a:gd name="connsiteY118" fmla="*/ 1161775 h 2376426"/>
                  <a:gd name="connsiteX119" fmla="*/ 1082723 w 2699982"/>
                  <a:gd name="connsiteY119" fmla="*/ 1011649 h 2376426"/>
                  <a:gd name="connsiteX120" fmla="*/ 1178257 w 2699982"/>
                  <a:gd name="connsiteY120" fmla="*/ 916115 h 2376426"/>
                  <a:gd name="connsiteX121" fmla="*/ 1301087 w 2699982"/>
                  <a:gd name="connsiteY121" fmla="*/ 888820 h 2376426"/>
                  <a:gd name="connsiteX122" fmla="*/ 1314734 w 2699982"/>
                  <a:gd name="connsiteY122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140264 w 2699982"/>
                  <a:gd name="connsiteY19" fmla="*/ 283156 h 2376426"/>
                  <a:gd name="connsiteX20" fmla="*/ 1287439 w 2699982"/>
                  <a:gd name="connsiteY20" fmla="*/ 124545 h 2376426"/>
                  <a:gd name="connsiteX21" fmla="*/ 1464860 w 2699982"/>
                  <a:gd name="connsiteY21" fmla="*/ 233727 h 2376426"/>
                  <a:gd name="connsiteX22" fmla="*/ 1546746 w 2699982"/>
                  <a:gd name="connsiteY22" fmla="*/ 465739 h 2376426"/>
                  <a:gd name="connsiteX23" fmla="*/ 1574042 w 2699982"/>
                  <a:gd name="connsiteY23" fmla="*/ 574921 h 2376426"/>
                  <a:gd name="connsiteX24" fmla="*/ 1683224 w 2699982"/>
                  <a:gd name="connsiteY24" fmla="*/ 247375 h 2376426"/>
                  <a:gd name="connsiteX25" fmla="*/ 1928884 w 2699982"/>
                  <a:gd name="connsiteY25" fmla="*/ 56306 h 2376426"/>
                  <a:gd name="connsiteX26" fmla="*/ 2215487 w 2699982"/>
                  <a:gd name="connsiteY26" fmla="*/ 15363 h 2376426"/>
                  <a:gd name="connsiteX27" fmla="*/ 2488442 w 2699982"/>
                  <a:gd name="connsiteY27" fmla="*/ 15363 h 2376426"/>
                  <a:gd name="connsiteX28" fmla="*/ 2461146 w 2699982"/>
                  <a:gd name="connsiteY28" fmla="*/ 69954 h 2376426"/>
                  <a:gd name="connsiteX29" fmla="*/ 2365612 w 2699982"/>
                  <a:gd name="connsiteY29" fmla="*/ 56306 h 2376426"/>
                  <a:gd name="connsiteX30" fmla="*/ 2201839 w 2699982"/>
                  <a:gd name="connsiteY30" fmla="*/ 56306 h 2376426"/>
                  <a:gd name="connsiteX31" fmla="*/ 2324669 w 2699982"/>
                  <a:gd name="connsiteY31" fmla="*/ 138193 h 2376426"/>
                  <a:gd name="connsiteX32" fmla="*/ 2652215 w 2699982"/>
                  <a:gd name="connsiteY32" fmla="*/ 151841 h 2376426"/>
                  <a:gd name="connsiteX33" fmla="*/ 2611272 w 2699982"/>
                  <a:gd name="connsiteY33" fmla="*/ 206432 h 2376426"/>
                  <a:gd name="connsiteX34" fmla="*/ 2365612 w 2699982"/>
                  <a:gd name="connsiteY34" fmla="*/ 206432 h 2376426"/>
                  <a:gd name="connsiteX35" fmla="*/ 2188191 w 2699982"/>
                  <a:gd name="connsiteY35" fmla="*/ 110897 h 2376426"/>
                  <a:gd name="connsiteX36" fmla="*/ 2065361 w 2699982"/>
                  <a:gd name="connsiteY36" fmla="*/ 69954 h 2376426"/>
                  <a:gd name="connsiteX37" fmla="*/ 1778758 w 2699982"/>
                  <a:gd name="connsiteY37" fmla="*/ 247375 h 2376426"/>
                  <a:gd name="connsiteX38" fmla="*/ 1655928 w 2699982"/>
                  <a:gd name="connsiteY38" fmla="*/ 506682 h 2376426"/>
                  <a:gd name="connsiteX39" fmla="*/ 1614985 w 2699982"/>
                  <a:gd name="connsiteY39" fmla="*/ 725047 h 2376426"/>
                  <a:gd name="connsiteX40" fmla="*/ 1696872 w 2699982"/>
                  <a:gd name="connsiteY40" fmla="*/ 752342 h 2376426"/>
                  <a:gd name="connsiteX41" fmla="*/ 1751463 w 2699982"/>
                  <a:gd name="connsiteY41" fmla="*/ 793285 h 2376426"/>
                  <a:gd name="connsiteX42" fmla="*/ 1901588 w 2699982"/>
                  <a:gd name="connsiteY42" fmla="*/ 793285 h 2376426"/>
                  <a:gd name="connsiteX43" fmla="*/ 2119952 w 2699982"/>
                  <a:gd name="connsiteY43" fmla="*/ 615864 h 2376426"/>
                  <a:gd name="connsiteX44" fmla="*/ 2365612 w 2699982"/>
                  <a:gd name="connsiteY44" fmla="*/ 479387 h 2376426"/>
                  <a:gd name="connsiteX45" fmla="*/ 2433851 w 2699982"/>
                  <a:gd name="connsiteY45" fmla="*/ 329261 h 2376426"/>
                  <a:gd name="connsiteX46" fmla="*/ 2461146 w 2699982"/>
                  <a:gd name="connsiteY46" fmla="*/ 370205 h 2376426"/>
                  <a:gd name="connsiteX47" fmla="*/ 2392908 w 2699982"/>
                  <a:gd name="connsiteY47" fmla="*/ 533978 h 2376426"/>
                  <a:gd name="connsiteX48" fmla="*/ 2256430 w 2699982"/>
                  <a:gd name="connsiteY48" fmla="*/ 602217 h 2376426"/>
                  <a:gd name="connsiteX49" fmla="*/ 2010770 w 2699982"/>
                  <a:gd name="connsiteY49" fmla="*/ 793285 h 2376426"/>
                  <a:gd name="connsiteX50" fmla="*/ 1928884 w 2699982"/>
                  <a:gd name="connsiteY50" fmla="*/ 847876 h 2376426"/>
                  <a:gd name="connsiteX51" fmla="*/ 1778758 w 2699982"/>
                  <a:gd name="connsiteY51" fmla="*/ 861524 h 2376426"/>
                  <a:gd name="connsiteX52" fmla="*/ 1751463 w 2699982"/>
                  <a:gd name="connsiteY52" fmla="*/ 984354 h 2376426"/>
                  <a:gd name="connsiteX53" fmla="*/ 1710520 w 2699982"/>
                  <a:gd name="connsiteY53" fmla="*/ 1052593 h 2376426"/>
                  <a:gd name="connsiteX54" fmla="*/ 1819702 w 2699982"/>
                  <a:gd name="connsiteY54" fmla="*/ 1148127 h 2376426"/>
                  <a:gd name="connsiteX55" fmla="*/ 2024418 w 2699982"/>
                  <a:gd name="connsiteY55" fmla="*/ 1148127 h 2376426"/>
                  <a:gd name="connsiteX56" fmla="*/ 2324669 w 2699982"/>
                  <a:gd name="connsiteY56" fmla="*/ 1052593 h 2376426"/>
                  <a:gd name="connsiteX57" fmla="*/ 2515737 w 2699982"/>
                  <a:gd name="connsiteY57" fmla="*/ 806933 h 2376426"/>
                  <a:gd name="connsiteX58" fmla="*/ 2543033 w 2699982"/>
                  <a:gd name="connsiteY58" fmla="*/ 765990 h 2376426"/>
                  <a:gd name="connsiteX59" fmla="*/ 2515737 w 2699982"/>
                  <a:gd name="connsiteY59" fmla="*/ 957058 h 2376426"/>
                  <a:gd name="connsiteX60" fmla="*/ 2338317 w 2699982"/>
                  <a:gd name="connsiteY60" fmla="*/ 1120832 h 2376426"/>
                  <a:gd name="connsiteX61" fmla="*/ 2188191 w 2699982"/>
                  <a:gd name="connsiteY61" fmla="*/ 1189070 h 2376426"/>
                  <a:gd name="connsiteX62" fmla="*/ 2392908 w 2699982"/>
                  <a:gd name="connsiteY62" fmla="*/ 1243661 h 2376426"/>
                  <a:gd name="connsiteX63" fmla="*/ 2624920 w 2699982"/>
                  <a:gd name="connsiteY63" fmla="*/ 1325548 h 2376426"/>
                  <a:gd name="connsiteX64" fmla="*/ 2638567 w 2699982"/>
                  <a:gd name="connsiteY64" fmla="*/ 1325548 h 2376426"/>
                  <a:gd name="connsiteX65" fmla="*/ 2652432 w 2699982"/>
                  <a:gd name="connsiteY65" fmla="*/ 1507292 h 2376426"/>
                  <a:gd name="connsiteX66" fmla="*/ 2556681 w 2699982"/>
                  <a:gd name="connsiteY66" fmla="*/ 1580781 h 2376426"/>
                  <a:gd name="connsiteX67" fmla="*/ 2436408 w 2699982"/>
                  <a:gd name="connsiteY67" fmla="*/ 1435284 h 2376426"/>
                  <a:gd name="connsiteX68" fmla="*/ 2420203 w 2699982"/>
                  <a:gd name="connsiteY68" fmla="*/ 1298252 h 2376426"/>
                  <a:gd name="connsiteX69" fmla="*/ 2201839 w 2699982"/>
                  <a:gd name="connsiteY69" fmla="*/ 1243661 h 2376426"/>
                  <a:gd name="connsiteX70" fmla="*/ 2119952 w 2699982"/>
                  <a:gd name="connsiteY70" fmla="*/ 1189070 h 2376426"/>
                  <a:gd name="connsiteX71" fmla="*/ 1928884 w 2699982"/>
                  <a:gd name="connsiteY71" fmla="*/ 1216366 h 2376426"/>
                  <a:gd name="connsiteX72" fmla="*/ 1751463 w 2699982"/>
                  <a:gd name="connsiteY72" fmla="*/ 1202718 h 2376426"/>
                  <a:gd name="connsiteX73" fmla="*/ 1669576 w 2699982"/>
                  <a:gd name="connsiteY73" fmla="*/ 1066241 h 2376426"/>
                  <a:gd name="connsiteX74" fmla="*/ 1574042 w 2699982"/>
                  <a:gd name="connsiteY74" fmla="*/ 1107184 h 2376426"/>
                  <a:gd name="connsiteX75" fmla="*/ 1437564 w 2699982"/>
                  <a:gd name="connsiteY75" fmla="*/ 1148127 h 2376426"/>
                  <a:gd name="connsiteX76" fmla="*/ 1464860 w 2699982"/>
                  <a:gd name="connsiteY76" fmla="*/ 1448378 h 2376426"/>
                  <a:gd name="connsiteX77" fmla="*/ 1451212 w 2699982"/>
                  <a:gd name="connsiteY77" fmla="*/ 1734981 h 2376426"/>
                  <a:gd name="connsiteX78" fmla="*/ 1260143 w 2699982"/>
                  <a:gd name="connsiteY78" fmla="*/ 2035232 h 2376426"/>
                  <a:gd name="connsiteX79" fmla="*/ 1110018 w 2699982"/>
                  <a:gd name="connsiteY79" fmla="*/ 2117118 h 2376426"/>
                  <a:gd name="connsiteX80" fmla="*/ 1191905 w 2699982"/>
                  <a:gd name="connsiteY80" fmla="*/ 2021584 h 2376426"/>
                  <a:gd name="connsiteX81" fmla="*/ 1314734 w 2699982"/>
                  <a:gd name="connsiteY81" fmla="*/ 1912402 h 2376426"/>
                  <a:gd name="connsiteX82" fmla="*/ 1219200 w 2699982"/>
                  <a:gd name="connsiteY82" fmla="*/ 1871458 h 2376426"/>
                  <a:gd name="connsiteX83" fmla="*/ 1014484 w 2699982"/>
                  <a:gd name="connsiteY83" fmla="*/ 2062527 h 2376426"/>
                  <a:gd name="connsiteX84" fmla="*/ 1000836 w 2699982"/>
                  <a:gd name="connsiteY84" fmla="*/ 2212652 h 2376426"/>
                  <a:gd name="connsiteX85" fmla="*/ 973540 w 2699982"/>
                  <a:gd name="connsiteY85" fmla="*/ 2376426 h 2376426"/>
                  <a:gd name="connsiteX86" fmla="*/ 946245 w 2699982"/>
                  <a:gd name="connsiteY86" fmla="*/ 2212652 h 2376426"/>
                  <a:gd name="connsiteX87" fmla="*/ 973540 w 2699982"/>
                  <a:gd name="connsiteY87" fmla="*/ 2021584 h 2376426"/>
                  <a:gd name="connsiteX88" fmla="*/ 1164609 w 2699982"/>
                  <a:gd name="connsiteY88" fmla="*/ 1844163 h 2376426"/>
                  <a:gd name="connsiteX89" fmla="*/ 1082723 w 2699982"/>
                  <a:gd name="connsiteY89" fmla="*/ 1844163 h 2376426"/>
                  <a:gd name="connsiteX90" fmla="*/ 878006 w 2699982"/>
                  <a:gd name="connsiteY90" fmla="*/ 1939697 h 2376426"/>
                  <a:gd name="connsiteX91" fmla="*/ 780224 w 2699982"/>
                  <a:gd name="connsiteY91" fmla="*/ 2227372 h 2376426"/>
                  <a:gd name="connsiteX92" fmla="*/ 564200 w 2699982"/>
                  <a:gd name="connsiteY92" fmla="*/ 2155364 h 2376426"/>
                  <a:gd name="connsiteX93" fmla="*/ 639564 w 2699982"/>
                  <a:gd name="connsiteY93" fmla="*/ 1939697 h 2376426"/>
                  <a:gd name="connsiteX94" fmla="*/ 987188 w 2699982"/>
                  <a:gd name="connsiteY94" fmla="*/ 1830515 h 2376426"/>
                  <a:gd name="connsiteX95" fmla="*/ 1205552 w 2699982"/>
                  <a:gd name="connsiteY95" fmla="*/ 1775924 h 2376426"/>
                  <a:gd name="connsiteX96" fmla="*/ 1342030 w 2699982"/>
                  <a:gd name="connsiteY96" fmla="*/ 1830515 h 2376426"/>
                  <a:gd name="connsiteX97" fmla="*/ 1382973 w 2699982"/>
                  <a:gd name="connsiteY97" fmla="*/ 1721333 h 2376426"/>
                  <a:gd name="connsiteX98" fmla="*/ 1396621 w 2699982"/>
                  <a:gd name="connsiteY98" fmla="*/ 1598503 h 2376426"/>
                  <a:gd name="connsiteX99" fmla="*/ 1123666 w 2699982"/>
                  <a:gd name="connsiteY99" fmla="*/ 1516617 h 2376426"/>
                  <a:gd name="connsiteX100" fmla="*/ 973540 w 2699982"/>
                  <a:gd name="connsiteY100" fmla="*/ 1625799 h 2376426"/>
                  <a:gd name="connsiteX101" fmla="*/ 878006 w 2699982"/>
                  <a:gd name="connsiteY101" fmla="*/ 1612151 h 2376426"/>
                  <a:gd name="connsiteX102" fmla="*/ 1014484 w 2699982"/>
                  <a:gd name="connsiteY102" fmla="*/ 1543912 h 2376426"/>
                  <a:gd name="connsiteX103" fmla="*/ 1123666 w 2699982"/>
                  <a:gd name="connsiteY103" fmla="*/ 1448378 h 2376426"/>
                  <a:gd name="connsiteX104" fmla="*/ 1314734 w 2699982"/>
                  <a:gd name="connsiteY104" fmla="*/ 1516617 h 2376426"/>
                  <a:gd name="connsiteX105" fmla="*/ 1410269 w 2699982"/>
                  <a:gd name="connsiteY105" fmla="*/ 1516617 h 2376426"/>
                  <a:gd name="connsiteX106" fmla="*/ 1396621 w 2699982"/>
                  <a:gd name="connsiteY106" fmla="*/ 1421082 h 2376426"/>
                  <a:gd name="connsiteX107" fmla="*/ 1369325 w 2699982"/>
                  <a:gd name="connsiteY107" fmla="*/ 1189070 h 2376426"/>
                  <a:gd name="connsiteX108" fmla="*/ 1382973 w 2699982"/>
                  <a:gd name="connsiteY108" fmla="*/ 1066241 h 2376426"/>
                  <a:gd name="connsiteX109" fmla="*/ 1355678 w 2699982"/>
                  <a:gd name="connsiteY109" fmla="*/ 984354 h 2376426"/>
                  <a:gd name="connsiteX110" fmla="*/ 1260143 w 2699982"/>
                  <a:gd name="connsiteY110" fmla="*/ 943411 h 2376426"/>
                  <a:gd name="connsiteX111" fmla="*/ 1055427 w 2699982"/>
                  <a:gd name="connsiteY111" fmla="*/ 1120832 h 2376426"/>
                  <a:gd name="connsiteX112" fmla="*/ 782472 w 2699982"/>
                  <a:gd name="connsiteY112" fmla="*/ 1366491 h 2376426"/>
                  <a:gd name="connsiteX113" fmla="*/ 636208 w 2699982"/>
                  <a:gd name="connsiteY113" fmla="*/ 1651308 h 2376426"/>
                  <a:gd name="connsiteX114" fmla="*/ 492192 w 2699982"/>
                  <a:gd name="connsiteY114" fmla="*/ 1651308 h 2376426"/>
                  <a:gd name="connsiteX115" fmla="*/ 348176 w 2699982"/>
                  <a:gd name="connsiteY115" fmla="*/ 1507292 h 2376426"/>
                  <a:gd name="connsiteX116" fmla="*/ 420184 w 2699982"/>
                  <a:gd name="connsiteY116" fmla="*/ 1363276 h 2376426"/>
                  <a:gd name="connsiteX117" fmla="*/ 714233 w 2699982"/>
                  <a:gd name="connsiteY117" fmla="*/ 1325548 h 2376426"/>
                  <a:gd name="connsiteX118" fmla="*/ 918949 w 2699982"/>
                  <a:gd name="connsiteY118" fmla="*/ 1161775 h 2376426"/>
                  <a:gd name="connsiteX119" fmla="*/ 1082723 w 2699982"/>
                  <a:gd name="connsiteY119" fmla="*/ 1011649 h 2376426"/>
                  <a:gd name="connsiteX120" fmla="*/ 1178257 w 2699982"/>
                  <a:gd name="connsiteY120" fmla="*/ 916115 h 2376426"/>
                  <a:gd name="connsiteX121" fmla="*/ 1301087 w 2699982"/>
                  <a:gd name="connsiteY121" fmla="*/ 888820 h 2376426"/>
                  <a:gd name="connsiteX122" fmla="*/ 1314734 w 2699982"/>
                  <a:gd name="connsiteY122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140264 w 2699982"/>
                  <a:gd name="connsiteY19" fmla="*/ 283156 h 2376426"/>
                  <a:gd name="connsiteX20" fmla="*/ 1464860 w 2699982"/>
                  <a:gd name="connsiteY20" fmla="*/ 233727 h 2376426"/>
                  <a:gd name="connsiteX21" fmla="*/ 1546746 w 2699982"/>
                  <a:gd name="connsiteY21" fmla="*/ 465739 h 2376426"/>
                  <a:gd name="connsiteX22" fmla="*/ 1574042 w 2699982"/>
                  <a:gd name="connsiteY22" fmla="*/ 574921 h 2376426"/>
                  <a:gd name="connsiteX23" fmla="*/ 1683224 w 2699982"/>
                  <a:gd name="connsiteY23" fmla="*/ 247375 h 2376426"/>
                  <a:gd name="connsiteX24" fmla="*/ 1928884 w 2699982"/>
                  <a:gd name="connsiteY24" fmla="*/ 56306 h 2376426"/>
                  <a:gd name="connsiteX25" fmla="*/ 2215487 w 2699982"/>
                  <a:gd name="connsiteY25" fmla="*/ 15363 h 2376426"/>
                  <a:gd name="connsiteX26" fmla="*/ 2488442 w 2699982"/>
                  <a:gd name="connsiteY26" fmla="*/ 15363 h 2376426"/>
                  <a:gd name="connsiteX27" fmla="*/ 2461146 w 2699982"/>
                  <a:gd name="connsiteY27" fmla="*/ 69954 h 2376426"/>
                  <a:gd name="connsiteX28" fmla="*/ 2365612 w 2699982"/>
                  <a:gd name="connsiteY28" fmla="*/ 56306 h 2376426"/>
                  <a:gd name="connsiteX29" fmla="*/ 2201839 w 2699982"/>
                  <a:gd name="connsiteY29" fmla="*/ 56306 h 2376426"/>
                  <a:gd name="connsiteX30" fmla="*/ 2324669 w 2699982"/>
                  <a:gd name="connsiteY30" fmla="*/ 138193 h 2376426"/>
                  <a:gd name="connsiteX31" fmla="*/ 2652215 w 2699982"/>
                  <a:gd name="connsiteY31" fmla="*/ 151841 h 2376426"/>
                  <a:gd name="connsiteX32" fmla="*/ 2611272 w 2699982"/>
                  <a:gd name="connsiteY32" fmla="*/ 206432 h 2376426"/>
                  <a:gd name="connsiteX33" fmla="*/ 2365612 w 2699982"/>
                  <a:gd name="connsiteY33" fmla="*/ 206432 h 2376426"/>
                  <a:gd name="connsiteX34" fmla="*/ 2188191 w 2699982"/>
                  <a:gd name="connsiteY34" fmla="*/ 110897 h 2376426"/>
                  <a:gd name="connsiteX35" fmla="*/ 2065361 w 2699982"/>
                  <a:gd name="connsiteY35" fmla="*/ 69954 h 2376426"/>
                  <a:gd name="connsiteX36" fmla="*/ 1778758 w 2699982"/>
                  <a:gd name="connsiteY36" fmla="*/ 247375 h 2376426"/>
                  <a:gd name="connsiteX37" fmla="*/ 1655928 w 2699982"/>
                  <a:gd name="connsiteY37" fmla="*/ 506682 h 2376426"/>
                  <a:gd name="connsiteX38" fmla="*/ 1614985 w 2699982"/>
                  <a:gd name="connsiteY38" fmla="*/ 725047 h 2376426"/>
                  <a:gd name="connsiteX39" fmla="*/ 1696872 w 2699982"/>
                  <a:gd name="connsiteY39" fmla="*/ 752342 h 2376426"/>
                  <a:gd name="connsiteX40" fmla="*/ 1751463 w 2699982"/>
                  <a:gd name="connsiteY40" fmla="*/ 793285 h 2376426"/>
                  <a:gd name="connsiteX41" fmla="*/ 1901588 w 2699982"/>
                  <a:gd name="connsiteY41" fmla="*/ 793285 h 2376426"/>
                  <a:gd name="connsiteX42" fmla="*/ 2119952 w 2699982"/>
                  <a:gd name="connsiteY42" fmla="*/ 615864 h 2376426"/>
                  <a:gd name="connsiteX43" fmla="*/ 2365612 w 2699982"/>
                  <a:gd name="connsiteY43" fmla="*/ 479387 h 2376426"/>
                  <a:gd name="connsiteX44" fmla="*/ 2433851 w 2699982"/>
                  <a:gd name="connsiteY44" fmla="*/ 329261 h 2376426"/>
                  <a:gd name="connsiteX45" fmla="*/ 2461146 w 2699982"/>
                  <a:gd name="connsiteY45" fmla="*/ 370205 h 2376426"/>
                  <a:gd name="connsiteX46" fmla="*/ 2392908 w 2699982"/>
                  <a:gd name="connsiteY46" fmla="*/ 533978 h 2376426"/>
                  <a:gd name="connsiteX47" fmla="*/ 2256430 w 2699982"/>
                  <a:gd name="connsiteY47" fmla="*/ 602217 h 2376426"/>
                  <a:gd name="connsiteX48" fmla="*/ 2010770 w 2699982"/>
                  <a:gd name="connsiteY48" fmla="*/ 793285 h 2376426"/>
                  <a:gd name="connsiteX49" fmla="*/ 1928884 w 2699982"/>
                  <a:gd name="connsiteY49" fmla="*/ 847876 h 2376426"/>
                  <a:gd name="connsiteX50" fmla="*/ 1778758 w 2699982"/>
                  <a:gd name="connsiteY50" fmla="*/ 861524 h 2376426"/>
                  <a:gd name="connsiteX51" fmla="*/ 1751463 w 2699982"/>
                  <a:gd name="connsiteY51" fmla="*/ 984354 h 2376426"/>
                  <a:gd name="connsiteX52" fmla="*/ 1710520 w 2699982"/>
                  <a:gd name="connsiteY52" fmla="*/ 1052593 h 2376426"/>
                  <a:gd name="connsiteX53" fmla="*/ 1819702 w 2699982"/>
                  <a:gd name="connsiteY53" fmla="*/ 1148127 h 2376426"/>
                  <a:gd name="connsiteX54" fmla="*/ 2024418 w 2699982"/>
                  <a:gd name="connsiteY54" fmla="*/ 1148127 h 2376426"/>
                  <a:gd name="connsiteX55" fmla="*/ 2324669 w 2699982"/>
                  <a:gd name="connsiteY55" fmla="*/ 1052593 h 2376426"/>
                  <a:gd name="connsiteX56" fmla="*/ 2515737 w 2699982"/>
                  <a:gd name="connsiteY56" fmla="*/ 806933 h 2376426"/>
                  <a:gd name="connsiteX57" fmla="*/ 2543033 w 2699982"/>
                  <a:gd name="connsiteY57" fmla="*/ 765990 h 2376426"/>
                  <a:gd name="connsiteX58" fmla="*/ 2515737 w 2699982"/>
                  <a:gd name="connsiteY58" fmla="*/ 957058 h 2376426"/>
                  <a:gd name="connsiteX59" fmla="*/ 2338317 w 2699982"/>
                  <a:gd name="connsiteY59" fmla="*/ 1120832 h 2376426"/>
                  <a:gd name="connsiteX60" fmla="*/ 2188191 w 2699982"/>
                  <a:gd name="connsiteY60" fmla="*/ 1189070 h 2376426"/>
                  <a:gd name="connsiteX61" fmla="*/ 2392908 w 2699982"/>
                  <a:gd name="connsiteY61" fmla="*/ 1243661 h 2376426"/>
                  <a:gd name="connsiteX62" fmla="*/ 2624920 w 2699982"/>
                  <a:gd name="connsiteY62" fmla="*/ 1325548 h 2376426"/>
                  <a:gd name="connsiteX63" fmla="*/ 2638567 w 2699982"/>
                  <a:gd name="connsiteY63" fmla="*/ 1325548 h 2376426"/>
                  <a:gd name="connsiteX64" fmla="*/ 2652432 w 2699982"/>
                  <a:gd name="connsiteY64" fmla="*/ 1507292 h 2376426"/>
                  <a:gd name="connsiteX65" fmla="*/ 2556681 w 2699982"/>
                  <a:gd name="connsiteY65" fmla="*/ 1580781 h 2376426"/>
                  <a:gd name="connsiteX66" fmla="*/ 2436408 w 2699982"/>
                  <a:gd name="connsiteY66" fmla="*/ 1435284 h 2376426"/>
                  <a:gd name="connsiteX67" fmla="*/ 2420203 w 2699982"/>
                  <a:gd name="connsiteY67" fmla="*/ 1298252 h 2376426"/>
                  <a:gd name="connsiteX68" fmla="*/ 2201839 w 2699982"/>
                  <a:gd name="connsiteY68" fmla="*/ 1243661 h 2376426"/>
                  <a:gd name="connsiteX69" fmla="*/ 2119952 w 2699982"/>
                  <a:gd name="connsiteY69" fmla="*/ 1189070 h 2376426"/>
                  <a:gd name="connsiteX70" fmla="*/ 1928884 w 2699982"/>
                  <a:gd name="connsiteY70" fmla="*/ 1216366 h 2376426"/>
                  <a:gd name="connsiteX71" fmla="*/ 1751463 w 2699982"/>
                  <a:gd name="connsiteY71" fmla="*/ 1202718 h 2376426"/>
                  <a:gd name="connsiteX72" fmla="*/ 1669576 w 2699982"/>
                  <a:gd name="connsiteY72" fmla="*/ 1066241 h 2376426"/>
                  <a:gd name="connsiteX73" fmla="*/ 1574042 w 2699982"/>
                  <a:gd name="connsiteY73" fmla="*/ 1107184 h 2376426"/>
                  <a:gd name="connsiteX74" fmla="*/ 1437564 w 2699982"/>
                  <a:gd name="connsiteY74" fmla="*/ 1148127 h 2376426"/>
                  <a:gd name="connsiteX75" fmla="*/ 1464860 w 2699982"/>
                  <a:gd name="connsiteY75" fmla="*/ 1448378 h 2376426"/>
                  <a:gd name="connsiteX76" fmla="*/ 1451212 w 2699982"/>
                  <a:gd name="connsiteY76" fmla="*/ 1734981 h 2376426"/>
                  <a:gd name="connsiteX77" fmla="*/ 1260143 w 2699982"/>
                  <a:gd name="connsiteY77" fmla="*/ 2035232 h 2376426"/>
                  <a:gd name="connsiteX78" fmla="*/ 1110018 w 2699982"/>
                  <a:gd name="connsiteY78" fmla="*/ 2117118 h 2376426"/>
                  <a:gd name="connsiteX79" fmla="*/ 1191905 w 2699982"/>
                  <a:gd name="connsiteY79" fmla="*/ 2021584 h 2376426"/>
                  <a:gd name="connsiteX80" fmla="*/ 1314734 w 2699982"/>
                  <a:gd name="connsiteY80" fmla="*/ 1912402 h 2376426"/>
                  <a:gd name="connsiteX81" fmla="*/ 1219200 w 2699982"/>
                  <a:gd name="connsiteY81" fmla="*/ 1871458 h 2376426"/>
                  <a:gd name="connsiteX82" fmla="*/ 1014484 w 2699982"/>
                  <a:gd name="connsiteY82" fmla="*/ 2062527 h 2376426"/>
                  <a:gd name="connsiteX83" fmla="*/ 1000836 w 2699982"/>
                  <a:gd name="connsiteY83" fmla="*/ 2212652 h 2376426"/>
                  <a:gd name="connsiteX84" fmla="*/ 973540 w 2699982"/>
                  <a:gd name="connsiteY84" fmla="*/ 2376426 h 2376426"/>
                  <a:gd name="connsiteX85" fmla="*/ 946245 w 2699982"/>
                  <a:gd name="connsiteY85" fmla="*/ 2212652 h 2376426"/>
                  <a:gd name="connsiteX86" fmla="*/ 973540 w 2699982"/>
                  <a:gd name="connsiteY86" fmla="*/ 2021584 h 2376426"/>
                  <a:gd name="connsiteX87" fmla="*/ 1164609 w 2699982"/>
                  <a:gd name="connsiteY87" fmla="*/ 1844163 h 2376426"/>
                  <a:gd name="connsiteX88" fmla="*/ 1082723 w 2699982"/>
                  <a:gd name="connsiteY88" fmla="*/ 1844163 h 2376426"/>
                  <a:gd name="connsiteX89" fmla="*/ 878006 w 2699982"/>
                  <a:gd name="connsiteY89" fmla="*/ 1939697 h 2376426"/>
                  <a:gd name="connsiteX90" fmla="*/ 780224 w 2699982"/>
                  <a:gd name="connsiteY90" fmla="*/ 2227372 h 2376426"/>
                  <a:gd name="connsiteX91" fmla="*/ 564200 w 2699982"/>
                  <a:gd name="connsiteY91" fmla="*/ 2155364 h 2376426"/>
                  <a:gd name="connsiteX92" fmla="*/ 639564 w 2699982"/>
                  <a:gd name="connsiteY92" fmla="*/ 1939697 h 2376426"/>
                  <a:gd name="connsiteX93" fmla="*/ 987188 w 2699982"/>
                  <a:gd name="connsiteY93" fmla="*/ 1830515 h 2376426"/>
                  <a:gd name="connsiteX94" fmla="*/ 1205552 w 2699982"/>
                  <a:gd name="connsiteY94" fmla="*/ 1775924 h 2376426"/>
                  <a:gd name="connsiteX95" fmla="*/ 1342030 w 2699982"/>
                  <a:gd name="connsiteY95" fmla="*/ 1830515 h 2376426"/>
                  <a:gd name="connsiteX96" fmla="*/ 1382973 w 2699982"/>
                  <a:gd name="connsiteY96" fmla="*/ 1721333 h 2376426"/>
                  <a:gd name="connsiteX97" fmla="*/ 1396621 w 2699982"/>
                  <a:gd name="connsiteY97" fmla="*/ 1598503 h 2376426"/>
                  <a:gd name="connsiteX98" fmla="*/ 1123666 w 2699982"/>
                  <a:gd name="connsiteY98" fmla="*/ 1516617 h 2376426"/>
                  <a:gd name="connsiteX99" fmla="*/ 973540 w 2699982"/>
                  <a:gd name="connsiteY99" fmla="*/ 1625799 h 2376426"/>
                  <a:gd name="connsiteX100" fmla="*/ 878006 w 2699982"/>
                  <a:gd name="connsiteY100" fmla="*/ 1612151 h 2376426"/>
                  <a:gd name="connsiteX101" fmla="*/ 1014484 w 2699982"/>
                  <a:gd name="connsiteY101" fmla="*/ 1543912 h 2376426"/>
                  <a:gd name="connsiteX102" fmla="*/ 1123666 w 2699982"/>
                  <a:gd name="connsiteY102" fmla="*/ 1448378 h 2376426"/>
                  <a:gd name="connsiteX103" fmla="*/ 1314734 w 2699982"/>
                  <a:gd name="connsiteY103" fmla="*/ 1516617 h 2376426"/>
                  <a:gd name="connsiteX104" fmla="*/ 1410269 w 2699982"/>
                  <a:gd name="connsiteY104" fmla="*/ 1516617 h 2376426"/>
                  <a:gd name="connsiteX105" fmla="*/ 1396621 w 2699982"/>
                  <a:gd name="connsiteY105" fmla="*/ 1421082 h 2376426"/>
                  <a:gd name="connsiteX106" fmla="*/ 1369325 w 2699982"/>
                  <a:gd name="connsiteY106" fmla="*/ 1189070 h 2376426"/>
                  <a:gd name="connsiteX107" fmla="*/ 1382973 w 2699982"/>
                  <a:gd name="connsiteY107" fmla="*/ 1066241 h 2376426"/>
                  <a:gd name="connsiteX108" fmla="*/ 1355678 w 2699982"/>
                  <a:gd name="connsiteY108" fmla="*/ 984354 h 2376426"/>
                  <a:gd name="connsiteX109" fmla="*/ 1260143 w 2699982"/>
                  <a:gd name="connsiteY109" fmla="*/ 943411 h 2376426"/>
                  <a:gd name="connsiteX110" fmla="*/ 1055427 w 2699982"/>
                  <a:gd name="connsiteY110" fmla="*/ 1120832 h 2376426"/>
                  <a:gd name="connsiteX111" fmla="*/ 782472 w 2699982"/>
                  <a:gd name="connsiteY111" fmla="*/ 1366491 h 2376426"/>
                  <a:gd name="connsiteX112" fmla="*/ 636208 w 2699982"/>
                  <a:gd name="connsiteY112" fmla="*/ 1651308 h 2376426"/>
                  <a:gd name="connsiteX113" fmla="*/ 492192 w 2699982"/>
                  <a:gd name="connsiteY113" fmla="*/ 1651308 h 2376426"/>
                  <a:gd name="connsiteX114" fmla="*/ 348176 w 2699982"/>
                  <a:gd name="connsiteY114" fmla="*/ 1507292 h 2376426"/>
                  <a:gd name="connsiteX115" fmla="*/ 420184 w 2699982"/>
                  <a:gd name="connsiteY115" fmla="*/ 1363276 h 2376426"/>
                  <a:gd name="connsiteX116" fmla="*/ 714233 w 2699982"/>
                  <a:gd name="connsiteY116" fmla="*/ 1325548 h 2376426"/>
                  <a:gd name="connsiteX117" fmla="*/ 918949 w 2699982"/>
                  <a:gd name="connsiteY117" fmla="*/ 1161775 h 2376426"/>
                  <a:gd name="connsiteX118" fmla="*/ 1082723 w 2699982"/>
                  <a:gd name="connsiteY118" fmla="*/ 1011649 h 2376426"/>
                  <a:gd name="connsiteX119" fmla="*/ 1178257 w 2699982"/>
                  <a:gd name="connsiteY119" fmla="*/ 916115 h 2376426"/>
                  <a:gd name="connsiteX120" fmla="*/ 1301087 w 2699982"/>
                  <a:gd name="connsiteY120" fmla="*/ 888820 h 2376426"/>
                  <a:gd name="connsiteX121" fmla="*/ 1314734 w 2699982"/>
                  <a:gd name="connsiteY121" fmla="*/ 779638 h 2376426"/>
                  <a:gd name="connsiteX0" fmla="*/ 1314734 w 2699982"/>
                  <a:gd name="connsiteY0" fmla="*/ 779638 h 2376426"/>
                  <a:gd name="connsiteX1" fmla="*/ 1014484 w 2699982"/>
                  <a:gd name="connsiteY1" fmla="*/ 629512 h 2376426"/>
                  <a:gd name="connsiteX2" fmla="*/ 700585 w 2699982"/>
                  <a:gd name="connsiteY2" fmla="*/ 574921 h 2376426"/>
                  <a:gd name="connsiteX3" fmla="*/ 386687 w 2699982"/>
                  <a:gd name="connsiteY3" fmla="*/ 574921 h 2376426"/>
                  <a:gd name="connsiteX4" fmla="*/ 45493 w 2699982"/>
                  <a:gd name="connsiteY4" fmla="*/ 697751 h 2376426"/>
                  <a:gd name="connsiteX5" fmla="*/ 113731 w 2699982"/>
                  <a:gd name="connsiteY5" fmla="*/ 711399 h 2376426"/>
                  <a:gd name="connsiteX6" fmla="*/ 100084 w 2699982"/>
                  <a:gd name="connsiteY6" fmla="*/ 711399 h 2376426"/>
                  <a:gd name="connsiteX7" fmla="*/ 154675 w 2699982"/>
                  <a:gd name="connsiteY7" fmla="*/ 588569 h 2376426"/>
                  <a:gd name="connsiteX8" fmla="*/ 468573 w 2699982"/>
                  <a:gd name="connsiteY8" fmla="*/ 506682 h 2376426"/>
                  <a:gd name="connsiteX9" fmla="*/ 905302 w 2699982"/>
                  <a:gd name="connsiteY9" fmla="*/ 506682 h 2376426"/>
                  <a:gd name="connsiteX10" fmla="*/ 1178257 w 2699982"/>
                  <a:gd name="connsiteY10" fmla="*/ 615864 h 2376426"/>
                  <a:gd name="connsiteX11" fmla="*/ 1369325 w 2699982"/>
                  <a:gd name="connsiteY11" fmla="*/ 725047 h 2376426"/>
                  <a:gd name="connsiteX12" fmla="*/ 1396621 w 2699982"/>
                  <a:gd name="connsiteY12" fmla="*/ 725047 h 2376426"/>
                  <a:gd name="connsiteX13" fmla="*/ 1464860 w 2699982"/>
                  <a:gd name="connsiteY13" fmla="*/ 711399 h 2376426"/>
                  <a:gd name="connsiteX14" fmla="*/ 1478508 w 2699982"/>
                  <a:gd name="connsiteY14" fmla="*/ 452091 h 2376426"/>
                  <a:gd name="connsiteX15" fmla="*/ 1478508 w 2699982"/>
                  <a:gd name="connsiteY15" fmla="*/ 452091 h 2376426"/>
                  <a:gd name="connsiteX16" fmla="*/ 1328382 w 2699982"/>
                  <a:gd name="connsiteY16" fmla="*/ 192784 h 2376426"/>
                  <a:gd name="connsiteX17" fmla="*/ 1110018 w 2699982"/>
                  <a:gd name="connsiteY17" fmla="*/ 8941 h 2376426"/>
                  <a:gd name="connsiteX18" fmla="*/ 996248 w 2699982"/>
                  <a:gd name="connsiteY18" fmla="*/ 139140 h 2376426"/>
                  <a:gd name="connsiteX19" fmla="*/ 1356288 w 2699982"/>
                  <a:gd name="connsiteY19" fmla="*/ 67132 h 2376426"/>
                  <a:gd name="connsiteX20" fmla="*/ 1464860 w 2699982"/>
                  <a:gd name="connsiteY20" fmla="*/ 233727 h 2376426"/>
                  <a:gd name="connsiteX21" fmla="*/ 1546746 w 2699982"/>
                  <a:gd name="connsiteY21" fmla="*/ 465739 h 2376426"/>
                  <a:gd name="connsiteX22" fmla="*/ 1574042 w 2699982"/>
                  <a:gd name="connsiteY22" fmla="*/ 574921 h 2376426"/>
                  <a:gd name="connsiteX23" fmla="*/ 1683224 w 2699982"/>
                  <a:gd name="connsiteY23" fmla="*/ 247375 h 2376426"/>
                  <a:gd name="connsiteX24" fmla="*/ 1928884 w 2699982"/>
                  <a:gd name="connsiteY24" fmla="*/ 56306 h 2376426"/>
                  <a:gd name="connsiteX25" fmla="*/ 2215487 w 2699982"/>
                  <a:gd name="connsiteY25" fmla="*/ 15363 h 2376426"/>
                  <a:gd name="connsiteX26" fmla="*/ 2488442 w 2699982"/>
                  <a:gd name="connsiteY26" fmla="*/ 15363 h 2376426"/>
                  <a:gd name="connsiteX27" fmla="*/ 2461146 w 2699982"/>
                  <a:gd name="connsiteY27" fmla="*/ 69954 h 2376426"/>
                  <a:gd name="connsiteX28" fmla="*/ 2365612 w 2699982"/>
                  <a:gd name="connsiteY28" fmla="*/ 56306 h 2376426"/>
                  <a:gd name="connsiteX29" fmla="*/ 2201839 w 2699982"/>
                  <a:gd name="connsiteY29" fmla="*/ 56306 h 2376426"/>
                  <a:gd name="connsiteX30" fmla="*/ 2324669 w 2699982"/>
                  <a:gd name="connsiteY30" fmla="*/ 138193 h 2376426"/>
                  <a:gd name="connsiteX31" fmla="*/ 2652215 w 2699982"/>
                  <a:gd name="connsiteY31" fmla="*/ 151841 h 2376426"/>
                  <a:gd name="connsiteX32" fmla="*/ 2611272 w 2699982"/>
                  <a:gd name="connsiteY32" fmla="*/ 206432 h 2376426"/>
                  <a:gd name="connsiteX33" fmla="*/ 2365612 w 2699982"/>
                  <a:gd name="connsiteY33" fmla="*/ 206432 h 2376426"/>
                  <a:gd name="connsiteX34" fmla="*/ 2188191 w 2699982"/>
                  <a:gd name="connsiteY34" fmla="*/ 110897 h 2376426"/>
                  <a:gd name="connsiteX35" fmla="*/ 2065361 w 2699982"/>
                  <a:gd name="connsiteY35" fmla="*/ 69954 h 2376426"/>
                  <a:gd name="connsiteX36" fmla="*/ 1778758 w 2699982"/>
                  <a:gd name="connsiteY36" fmla="*/ 247375 h 2376426"/>
                  <a:gd name="connsiteX37" fmla="*/ 1655928 w 2699982"/>
                  <a:gd name="connsiteY37" fmla="*/ 506682 h 2376426"/>
                  <a:gd name="connsiteX38" fmla="*/ 1614985 w 2699982"/>
                  <a:gd name="connsiteY38" fmla="*/ 725047 h 2376426"/>
                  <a:gd name="connsiteX39" fmla="*/ 1696872 w 2699982"/>
                  <a:gd name="connsiteY39" fmla="*/ 752342 h 2376426"/>
                  <a:gd name="connsiteX40" fmla="*/ 1751463 w 2699982"/>
                  <a:gd name="connsiteY40" fmla="*/ 793285 h 2376426"/>
                  <a:gd name="connsiteX41" fmla="*/ 1901588 w 2699982"/>
                  <a:gd name="connsiteY41" fmla="*/ 793285 h 2376426"/>
                  <a:gd name="connsiteX42" fmla="*/ 2119952 w 2699982"/>
                  <a:gd name="connsiteY42" fmla="*/ 615864 h 2376426"/>
                  <a:gd name="connsiteX43" fmla="*/ 2365612 w 2699982"/>
                  <a:gd name="connsiteY43" fmla="*/ 479387 h 2376426"/>
                  <a:gd name="connsiteX44" fmla="*/ 2433851 w 2699982"/>
                  <a:gd name="connsiteY44" fmla="*/ 329261 h 2376426"/>
                  <a:gd name="connsiteX45" fmla="*/ 2461146 w 2699982"/>
                  <a:gd name="connsiteY45" fmla="*/ 370205 h 2376426"/>
                  <a:gd name="connsiteX46" fmla="*/ 2392908 w 2699982"/>
                  <a:gd name="connsiteY46" fmla="*/ 533978 h 2376426"/>
                  <a:gd name="connsiteX47" fmla="*/ 2256430 w 2699982"/>
                  <a:gd name="connsiteY47" fmla="*/ 602217 h 2376426"/>
                  <a:gd name="connsiteX48" fmla="*/ 2010770 w 2699982"/>
                  <a:gd name="connsiteY48" fmla="*/ 793285 h 2376426"/>
                  <a:gd name="connsiteX49" fmla="*/ 1928884 w 2699982"/>
                  <a:gd name="connsiteY49" fmla="*/ 847876 h 2376426"/>
                  <a:gd name="connsiteX50" fmla="*/ 1778758 w 2699982"/>
                  <a:gd name="connsiteY50" fmla="*/ 861524 h 2376426"/>
                  <a:gd name="connsiteX51" fmla="*/ 1751463 w 2699982"/>
                  <a:gd name="connsiteY51" fmla="*/ 984354 h 2376426"/>
                  <a:gd name="connsiteX52" fmla="*/ 1710520 w 2699982"/>
                  <a:gd name="connsiteY52" fmla="*/ 1052593 h 2376426"/>
                  <a:gd name="connsiteX53" fmla="*/ 1819702 w 2699982"/>
                  <a:gd name="connsiteY53" fmla="*/ 1148127 h 2376426"/>
                  <a:gd name="connsiteX54" fmla="*/ 2024418 w 2699982"/>
                  <a:gd name="connsiteY54" fmla="*/ 1148127 h 2376426"/>
                  <a:gd name="connsiteX55" fmla="*/ 2324669 w 2699982"/>
                  <a:gd name="connsiteY55" fmla="*/ 1052593 h 2376426"/>
                  <a:gd name="connsiteX56" fmla="*/ 2515737 w 2699982"/>
                  <a:gd name="connsiteY56" fmla="*/ 806933 h 2376426"/>
                  <a:gd name="connsiteX57" fmla="*/ 2543033 w 2699982"/>
                  <a:gd name="connsiteY57" fmla="*/ 765990 h 2376426"/>
                  <a:gd name="connsiteX58" fmla="*/ 2515737 w 2699982"/>
                  <a:gd name="connsiteY58" fmla="*/ 957058 h 2376426"/>
                  <a:gd name="connsiteX59" fmla="*/ 2338317 w 2699982"/>
                  <a:gd name="connsiteY59" fmla="*/ 1120832 h 2376426"/>
                  <a:gd name="connsiteX60" fmla="*/ 2188191 w 2699982"/>
                  <a:gd name="connsiteY60" fmla="*/ 1189070 h 2376426"/>
                  <a:gd name="connsiteX61" fmla="*/ 2392908 w 2699982"/>
                  <a:gd name="connsiteY61" fmla="*/ 1243661 h 2376426"/>
                  <a:gd name="connsiteX62" fmla="*/ 2624920 w 2699982"/>
                  <a:gd name="connsiteY62" fmla="*/ 1325548 h 2376426"/>
                  <a:gd name="connsiteX63" fmla="*/ 2638567 w 2699982"/>
                  <a:gd name="connsiteY63" fmla="*/ 1325548 h 2376426"/>
                  <a:gd name="connsiteX64" fmla="*/ 2652432 w 2699982"/>
                  <a:gd name="connsiteY64" fmla="*/ 1507292 h 2376426"/>
                  <a:gd name="connsiteX65" fmla="*/ 2556681 w 2699982"/>
                  <a:gd name="connsiteY65" fmla="*/ 1580781 h 2376426"/>
                  <a:gd name="connsiteX66" fmla="*/ 2436408 w 2699982"/>
                  <a:gd name="connsiteY66" fmla="*/ 1435284 h 2376426"/>
                  <a:gd name="connsiteX67" fmla="*/ 2420203 w 2699982"/>
                  <a:gd name="connsiteY67" fmla="*/ 1298252 h 2376426"/>
                  <a:gd name="connsiteX68" fmla="*/ 2201839 w 2699982"/>
                  <a:gd name="connsiteY68" fmla="*/ 1243661 h 2376426"/>
                  <a:gd name="connsiteX69" fmla="*/ 2119952 w 2699982"/>
                  <a:gd name="connsiteY69" fmla="*/ 1189070 h 2376426"/>
                  <a:gd name="connsiteX70" fmla="*/ 1928884 w 2699982"/>
                  <a:gd name="connsiteY70" fmla="*/ 1216366 h 2376426"/>
                  <a:gd name="connsiteX71" fmla="*/ 1751463 w 2699982"/>
                  <a:gd name="connsiteY71" fmla="*/ 1202718 h 2376426"/>
                  <a:gd name="connsiteX72" fmla="*/ 1669576 w 2699982"/>
                  <a:gd name="connsiteY72" fmla="*/ 1066241 h 2376426"/>
                  <a:gd name="connsiteX73" fmla="*/ 1574042 w 2699982"/>
                  <a:gd name="connsiteY73" fmla="*/ 1107184 h 2376426"/>
                  <a:gd name="connsiteX74" fmla="*/ 1437564 w 2699982"/>
                  <a:gd name="connsiteY74" fmla="*/ 1148127 h 2376426"/>
                  <a:gd name="connsiteX75" fmla="*/ 1464860 w 2699982"/>
                  <a:gd name="connsiteY75" fmla="*/ 1448378 h 2376426"/>
                  <a:gd name="connsiteX76" fmla="*/ 1451212 w 2699982"/>
                  <a:gd name="connsiteY76" fmla="*/ 1734981 h 2376426"/>
                  <a:gd name="connsiteX77" fmla="*/ 1260143 w 2699982"/>
                  <a:gd name="connsiteY77" fmla="*/ 2035232 h 2376426"/>
                  <a:gd name="connsiteX78" fmla="*/ 1110018 w 2699982"/>
                  <a:gd name="connsiteY78" fmla="*/ 2117118 h 2376426"/>
                  <a:gd name="connsiteX79" fmla="*/ 1191905 w 2699982"/>
                  <a:gd name="connsiteY79" fmla="*/ 2021584 h 2376426"/>
                  <a:gd name="connsiteX80" fmla="*/ 1314734 w 2699982"/>
                  <a:gd name="connsiteY80" fmla="*/ 1912402 h 2376426"/>
                  <a:gd name="connsiteX81" fmla="*/ 1219200 w 2699982"/>
                  <a:gd name="connsiteY81" fmla="*/ 1871458 h 2376426"/>
                  <a:gd name="connsiteX82" fmla="*/ 1014484 w 2699982"/>
                  <a:gd name="connsiteY82" fmla="*/ 2062527 h 2376426"/>
                  <a:gd name="connsiteX83" fmla="*/ 1000836 w 2699982"/>
                  <a:gd name="connsiteY83" fmla="*/ 2212652 h 2376426"/>
                  <a:gd name="connsiteX84" fmla="*/ 973540 w 2699982"/>
                  <a:gd name="connsiteY84" fmla="*/ 2376426 h 2376426"/>
                  <a:gd name="connsiteX85" fmla="*/ 946245 w 2699982"/>
                  <a:gd name="connsiteY85" fmla="*/ 2212652 h 2376426"/>
                  <a:gd name="connsiteX86" fmla="*/ 973540 w 2699982"/>
                  <a:gd name="connsiteY86" fmla="*/ 2021584 h 2376426"/>
                  <a:gd name="connsiteX87" fmla="*/ 1164609 w 2699982"/>
                  <a:gd name="connsiteY87" fmla="*/ 1844163 h 2376426"/>
                  <a:gd name="connsiteX88" fmla="*/ 1082723 w 2699982"/>
                  <a:gd name="connsiteY88" fmla="*/ 1844163 h 2376426"/>
                  <a:gd name="connsiteX89" fmla="*/ 878006 w 2699982"/>
                  <a:gd name="connsiteY89" fmla="*/ 1939697 h 2376426"/>
                  <a:gd name="connsiteX90" fmla="*/ 780224 w 2699982"/>
                  <a:gd name="connsiteY90" fmla="*/ 2227372 h 2376426"/>
                  <a:gd name="connsiteX91" fmla="*/ 564200 w 2699982"/>
                  <a:gd name="connsiteY91" fmla="*/ 2155364 h 2376426"/>
                  <a:gd name="connsiteX92" fmla="*/ 639564 w 2699982"/>
                  <a:gd name="connsiteY92" fmla="*/ 1939697 h 2376426"/>
                  <a:gd name="connsiteX93" fmla="*/ 987188 w 2699982"/>
                  <a:gd name="connsiteY93" fmla="*/ 1830515 h 2376426"/>
                  <a:gd name="connsiteX94" fmla="*/ 1205552 w 2699982"/>
                  <a:gd name="connsiteY94" fmla="*/ 1775924 h 2376426"/>
                  <a:gd name="connsiteX95" fmla="*/ 1342030 w 2699982"/>
                  <a:gd name="connsiteY95" fmla="*/ 1830515 h 2376426"/>
                  <a:gd name="connsiteX96" fmla="*/ 1382973 w 2699982"/>
                  <a:gd name="connsiteY96" fmla="*/ 1721333 h 2376426"/>
                  <a:gd name="connsiteX97" fmla="*/ 1396621 w 2699982"/>
                  <a:gd name="connsiteY97" fmla="*/ 1598503 h 2376426"/>
                  <a:gd name="connsiteX98" fmla="*/ 1123666 w 2699982"/>
                  <a:gd name="connsiteY98" fmla="*/ 1516617 h 2376426"/>
                  <a:gd name="connsiteX99" fmla="*/ 973540 w 2699982"/>
                  <a:gd name="connsiteY99" fmla="*/ 1625799 h 2376426"/>
                  <a:gd name="connsiteX100" fmla="*/ 878006 w 2699982"/>
                  <a:gd name="connsiteY100" fmla="*/ 1612151 h 2376426"/>
                  <a:gd name="connsiteX101" fmla="*/ 1014484 w 2699982"/>
                  <a:gd name="connsiteY101" fmla="*/ 1543912 h 2376426"/>
                  <a:gd name="connsiteX102" fmla="*/ 1123666 w 2699982"/>
                  <a:gd name="connsiteY102" fmla="*/ 1448378 h 2376426"/>
                  <a:gd name="connsiteX103" fmla="*/ 1314734 w 2699982"/>
                  <a:gd name="connsiteY103" fmla="*/ 1516617 h 2376426"/>
                  <a:gd name="connsiteX104" fmla="*/ 1410269 w 2699982"/>
                  <a:gd name="connsiteY104" fmla="*/ 1516617 h 2376426"/>
                  <a:gd name="connsiteX105" fmla="*/ 1396621 w 2699982"/>
                  <a:gd name="connsiteY105" fmla="*/ 1421082 h 2376426"/>
                  <a:gd name="connsiteX106" fmla="*/ 1369325 w 2699982"/>
                  <a:gd name="connsiteY106" fmla="*/ 1189070 h 2376426"/>
                  <a:gd name="connsiteX107" fmla="*/ 1382973 w 2699982"/>
                  <a:gd name="connsiteY107" fmla="*/ 1066241 h 2376426"/>
                  <a:gd name="connsiteX108" fmla="*/ 1355678 w 2699982"/>
                  <a:gd name="connsiteY108" fmla="*/ 984354 h 2376426"/>
                  <a:gd name="connsiteX109" fmla="*/ 1260143 w 2699982"/>
                  <a:gd name="connsiteY109" fmla="*/ 943411 h 2376426"/>
                  <a:gd name="connsiteX110" fmla="*/ 1055427 w 2699982"/>
                  <a:gd name="connsiteY110" fmla="*/ 1120832 h 2376426"/>
                  <a:gd name="connsiteX111" fmla="*/ 782472 w 2699982"/>
                  <a:gd name="connsiteY111" fmla="*/ 1366491 h 2376426"/>
                  <a:gd name="connsiteX112" fmla="*/ 636208 w 2699982"/>
                  <a:gd name="connsiteY112" fmla="*/ 1651308 h 2376426"/>
                  <a:gd name="connsiteX113" fmla="*/ 492192 w 2699982"/>
                  <a:gd name="connsiteY113" fmla="*/ 1651308 h 2376426"/>
                  <a:gd name="connsiteX114" fmla="*/ 348176 w 2699982"/>
                  <a:gd name="connsiteY114" fmla="*/ 1507292 h 2376426"/>
                  <a:gd name="connsiteX115" fmla="*/ 420184 w 2699982"/>
                  <a:gd name="connsiteY115" fmla="*/ 1363276 h 2376426"/>
                  <a:gd name="connsiteX116" fmla="*/ 714233 w 2699982"/>
                  <a:gd name="connsiteY116" fmla="*/ 1325548 h 2376426"/>
                  <a:gd name="connsiteX117" fmla="*/ 918949 w 2699982"/>
                  <a:gd name="connsiteY117" fmla="*/ 1161775 h 2376426"/>
                  <a:gd name="connsiteX118" fmla="*/ 1082723 w 2699982"/>
                  <a:gd name="connsiteY118" fmla="*/ 1011649 h 2376426"/>
                  <a:gd name="connsiteX119" fmla="*/ 1178257 w 2699982"/>
                  <a:gd name="connsiteY119" fmla="*/ 916115 h 2376426"/>
                  <a:gd name="connsiteX120" fmla="*/ 1301087 w 2699982"/>
                  <a:gd name="connsiteY120" fmla="*/ 888820 h 2376426"/>
                  <a:gd name="connsiteX121" fmla="*/ 1314734 w 2699982"/>
                  <a:gd name="connsiteY121" fmla="*/ 779638 h 2376426"/>
                  <a:gd name="connsiteX0" fmla="*/ 1314734 w 2699982"/>
                  <a:gd name="connsiteY0" fmla="*/ 866220 h 2463008"/>
                  <a:gd name="connsiteX1" fmla="*/ 1014484 w 2699982"/>
                  <a:gd name="connsiteY1" fmla="*/ 716094 h 2463008"/>
                  <a:gd name="connsiteX2" fmla="*/ 700585 w 2699982"/>
                  <a:gd name="connsiteY2" fmla="*/ 661503 h 2463008"/>
                  <a:gd name="connsiteX3" fmla="*/ 386687 w 2699982"/>
                  <a:gd name="connsiteY3" fmla="*/ 661503 h 2463008"/>
                  <a:gd name="connsiteX4" fmla="*/ 45493 w 2699982"/>
                  <a:gd name="connsiteY4" fmla="*/ 784333 h 2463008"/>
                  <a:gd name="connsiteX5" fmla="*/ 113731 w 2699982"/>
                  <a:gd name="connsiteY5" fmla="*/ 797981 h 2463008"/>
                  <a:gd name="connsiteX6" fmla="*/ 100084 w 2699982"/>
                  <a:gd name="connsiteY6" fmla="*/ 797981 h 2463008"/>
                  <a:gd name="connsiteX7" fmla="*/ 154675 w 2699982"/>
                  <a:gd name="connsiteY7" fmla="*/ 675151 h 2463008"/>
                  <a:gd name="connsiteX8" fmla="*/ 468573 w 2699982"/>
                  <a:gd name="connsiteY8" fmla="*/ 593264 h 2463008"/>
                  <a:gd name="connsiteX9" fmla="*/ 905302 w 2699982"/>
                  <a:gd name="connsiteY9" fmla="*/ 593264 h 2463008"/>
                  <a:gd name="connsiteX10" fmla="*/ 1178257 w 2699982"/>
                  <a:gd name="connsiteY10" fmla="*/ 702446 h 2463008"/>
                  <a:gd name="connsiteX11" fmla="*/ 1369325 w 2699982"/>
                  <a:gd name="connsiteY11" fmla="*/ 811629 h 2463008"/>
                  <a:gd name="connsiteX12" fmla="*/ 1396621 w 2699982"/>
                  <a:gd name="connsiteY12" fmla="*/ 811629 h 2463008"/>
                  <a:gd name="connsiteX13" fmla="*/ 1464860 w 2699982"/>
                  <a:gd name="connsiteY13" fmla="*/ 797981 h 2463008"/>
                  <a:gd name="connsiteX14" fmla="*/ 1478508 w 2699982"/>
                  <a:gd name="connsiteY14" fmla="*/ 538673 h 2463008"/>
                  <a:gd name="connsiteX15" fmla="*/ 1478508 w 2699982"/>
                  <a:gd name="connsiteY15" fmla="*/ 538673 h 2463008"/>
                  <a:gd name="connsiteX16" fmla="*/ 1328382 w 2699982"/>
                  <a:gd name="connsiteY16" fmla="*/ 279366 h 2463008"/>
                  <a:gd name="connsiteX17" fmla="*/ 1110018 w 2699982"/>
                  <a:gd name="connsiteY17" fmla="*/ 95523 h 2463008"/>
                  <a:gd name="connsiteX18" fmla="*/ 1140264 w 2699982"/>
                  <a:gd name="connsiteY18" fmla="*/ 9698 h 2463008"/>
                  <a:gd name="connsiteX19" fmla="*/ 1356288 w 2699982"/>
                  <a:gd name="connsiteY19" fmla="*/ 153714 h 2463008"/>
                  <a:gd name="connsiteX20" fmla="*/ 1464860 w 2699982"/>
                  <a:gd name="connsiteY20" fmla="*/ 320309 h 2463008"/>
                  <a:gd name="connsiteX21" fmla="*/ 1546746 w 2699982"/>
                  <a:gd name="connsiteY21" fmla="*/ 552321 h 2463008"/>
                  <a:gd name="connsiteX22" fmla="*/ 1574042 w 2699982"/>
                  <a:gd name="connsiteY22" fmla="*/ 661503 h 2463008"/>
                  <a:gd name="connsiteX23" fmla="*/ 1683224 w 2699982"/>
                  <a:gd name="connsiteY23" fmla="*/ 333957 h 2463008"/>
                  <a:gd name="connsiteX24" fmla="*/ 1928884 w 2699982"/>
                  <a:gd name="connsiteY24" fmla="*/ 142888 h 2463008"/>
                  <a:gd name="connsiteX25" fmla="*/ 2215487 w 2699982"/>
                  <a:gd name="connsiteY25" fmla="*/ 101945 h 2463008"/>
                  <a:gd name="connsiteX26" fmla="*/ 2488442 w 2699982"/>
                  <a:gd name="connsiteY26" fmla="*/ 101945 h 2463008"/>
                  <a:gd name="connsiteX27" fmla="*/ 2461146 w 2699982"/>
                  <a:gd name="connsiteY27" fmla="*/ 156536 h 2463008"/>
                  <a:gd name="connsiteX28" fmla="*/ 2365612 w 2699982"/>
                  <a:gd name="connsiteY28" fmla="*/ 142888 h 2463008"/>
                  <a:gd name="connsiteX29" fmla="*/ 2201839 w 2699982"/>
                  <a:gd name="connsiteY29" fmla="*/ 142888 h 2463008"/>
                  <a:gd name="connsiteX30" fmla="*/ 2324669 w 2699982"/>
                  <a:gd name="connsiteY30" fmla="*/ 224775 h 2463008"/>
                  <a:gd name="connsiteX31" fmla="*/ 2652215 w 2699982"/>
                  <a:gd name="connsiteY31" fmla="*/ 238423 h 2463008"/>
                  <a:gd name="connsiteX32" fmla="*/ 2611272 w 2699982"/>
                  <a:gd name="connsiteY32" fmla="*/ 293014 h 2463008"/>
                  <a:gd name="connsiteX33" fmla="*/ 2365612 w 2699982"/>
                  <a:gd name="connsiteY33" fmla="*/ 293014 h 2463008"/>
                  <a:gd name="connsiteX34" fmla="*/ 2188191 w 2699982"/>
                  <a:gd name="connsiteY34" fmla="*/ 197479 h 2463008"/>
                  <a:gd name="connsiteX35" fmla="*/ 2065361 w 2699982"/>
                  <a:gd name="connsiteY35" fmla="*/ 156536 h 2463008"/>
                  <a:gd name="connsiteX36" fmla="*/ 1778758 w 2699982"/>
                  <a:gd name="connsiteY36" fmla="*/ 333957 h 2463008"/>
                  <a:gd name="connsiteX37" fmla="*/ 1655928 w 2699982"/>
                  <a:gd name="connsiteY37" fmla="*/ 593264 h 2463008"/>
                  <a:gd name="connsiteX38" fmla="*/ 1614985 w 2699982"/>
                  <a:gd name="connsiteY38" fmla="*/ 811629 h 2463008"/>
                  <a:gd name="connsiteX39" fmla="*/ 1696872 w 2699982"/>
                  <a:gd name="connsiteY39" fmla="*/ 838924 h 2463008"/>
                  <a:gd name="connsiteX40" fmla="*/ 1751463 w 2699982"/>
                  <a:gd name="connsiteY40" fmla="*/ 879867 h 2463008"/>
                  <a:gd name="connsiteX41" fmla="*/ 1901588 w 2699982"/>
                  <a:gd name="connsiteY41" fmla="*/ 879867 h 2463008"/>
                  <a:gd name="connsiteX42" fmla="*/ 2119952 w 2699982"/>
                  <a:gd name="connsiteY42" fmla="*/ 702446 h 2463008"/>
                  <a:gd name="connsiteX43" fmla="*/ 2365612 w 2699982"/>
                  <a:gd name="connsiteY43" fmla="*/ 565969 h 2463008"/>
                  <a:gd name="connsiteX44" fmla="*/ 2433851 w 2699982"/>
                  <a:gd name="connsiteY44" fmla="*/ 415843 h 2463008"/>
                  <a:gd name="connsiteX45" fmla="*/ 2461146 w 2699982"/>
                  <a:gd name="connsiteY45" fmla="*/ 456787 h 2463008"/>
                  <a:gd name="connsiteX46" fmla="*/ 2392908 w 2699982"/>
                  <a:gd name="connsiteY46" fmla="*/ 620560 h 2463008"/>
                  <a:gd name="connsiteX47" fmla="*/ 2256430 w 2699982"/>
                  <a:gd name="connsiteY47" fmla="*/ 688799 h 2463008"/>
                  <a:gd name="connsiteX48" fmla="*/ 2010770 w 2699982"/>
                  <a:gd name="connsiteY48" fmla="*/ 879867 h 2463008"/>
                  <a:gd name="connsiteX49" fmla="*/ 1928884 w 2699982"/>
                  <a:gd name="connsiteY49" fmla="*/ 934458 h 2463008"/>
                  <a:gd name="connsiteX50" fmla="*/ 1778758 w 2699982"/>
                  <a:gd name="connsiteY50" fmla="*/ 948106 h 2463008"/>
                  <a:gd name="connsiteX51" fmla="*/ 1751463 w 2699982"/>
                  <a:gd name="connsiteY51" fmla="*/ 1070936 h 2463008"/>
                  <a:gd name="connsiteX52" fmla="*/ 1710520 w 2699982"/>
                  <a:gd name="connsiteY52" fmla="*/ 1139175 h 2463008"/>
                  <a:gd name="connsiteX53" fmla="*/ 1819702 w 2699982"/>
                  <a:gd name="connsiteY53" fmla="*/ 1234709 h 2463008"/>
                  <a:gd name="connsiteX54" fmla="*/ 2024418 w 2699982"/>
                  <a:gd name="connsiteY54" fmla="*/ 1234709 h 2463008"/>
                  <a:gd name="connsiteX55" fmla="*/ 2324669 w 2699982"/>
                  <a:gd name="connsiteY55" fmla="*/ 1139175 h 2463008"/>
                  <a:gd name="connsiteX56" fmla="*/ 2515737 w 2699982"/>
                  <a:gd name="connsiteY56" fmla="*/ 893515 h 2463008"/>
                  <a:gd name="connsiteX57" fmla="*/ 2543033 w 2699982"/>
                  <a:gd name="connsiteY57" fmla="*/ 852572 h 2463008"/>
                  <a:gd name="connsiteX58" fmla="*/ 2515737 w 2699982"/>
                  <a:gd name="connsiteY58" fmla="*/ 1043640 h 2463008"/>
                  <a:gd name="connsiteX59" fmla="*/ 2338317 w 2699982"/>
                  <a:gd name="connsiteY59" fmla="*/ 1207414 h 2463008"/>
                  <a:gd name="connsiteX60" fmla="*/ 2188191 w 2699982"/>
                  <a:gd name="connsiteY60" fmla="*/ 1275652 h 2463008"/>
                  <a:gd name="connsiteX61" fmla="*/ 2392908 w 2699982"/>
                  <a:gd name="connsiteY61" fmla="*/ 1330243 h 2463008"/>
                  <a:gd name="connsiteX62" fmla="*/ 2624920 w 2699982"/>
                  <a:gd name="connsiteY62" fmla="*/ 1412130 h 2463008"/>
                  <a:gd name="connsiteX63" fmla="*/ 2638567 w 2699982"/>
                  <a:gd name="connsiteY63" fmla="*/ 1412130 h 2463008"/>
                  <a:gd name="connsiteX64" fmla="*/ 2652432 w 2699982"/>
                  <a:gd name="connsiteY64" fmla="*/ 1593874 h 2463008"/>
                  <a:gd name="connsiteX65" fmla="*/ 2556681 w 2699982"/>
                  <a:gd name="connsiteY65" fmla="*/ 1667363 h 2463008"/>
                  <a:gd name="connsiteX66" fmla="*/ 2436408 w 2699982"/>
                  <a:gd name="connsiteY66" fmla="*/ 1521866 h 2463008"/>
                  <a:gd name="connsiteX67" fmla="*/ 2420203 w 2699982"/>
                  <a:gd name="connsiteY67" fmla="*/ 1384834 h 2463008"/>
                  <a:gd name="connsiteX68" fmla="*/ 2201839 w 2699982"/>
                  <a:gd name="connsiteY68" fmla="*/ 1330243 h 2463008"/>
                  <a:gd name="connsiteX69" fmla="*/ 2119952 w 2699982"/>
                  <a:gd name="connsiteY69" fmla="*/ 1275652 h 2463008"/>
                  <a:gd name="connsiteX70" fmla="*/ 1928884 w 2699982"/>
                  <a:gd name="connsiteY70" fmla="*/ 1302948 h 2463008"/>
                  <a:gd name="connsiteX71" fmla="*/ 1751463 w 2699982"/>
                  <a:gd name="connsiteY71" fmla="*/ 1289300 h 2463008"/>
                  <a:gd name="connsiteX72" fmla="*/ 1669576 w 2699982"/>
                  <a:gd name="connsiteY72" fmla="*/ 1152823 h 2463008"/>
                  <a:gd name="connsiteX73" fmla="*/ 1574042 w 2699982"/>
                  <a:gd name="connsiteY73" fmla="*/ 1193766 h 2463008"/>
                  <a:gd name="connsiteX74" fmla="*/ 1437564 w 2699982"/>
                  <a:gd name="connsiteY74" fmla="*/ 1234709 h 2463008"/>
                  <a:gd name="connsiteX75" fmla="*/ 1464860 w 2699982"/>
                  <a:gd name="connsiteY75" fmla="*/ 1534960 h 2463008"/>
                  <a:gd name="connsiteX76" fmla="*/ 1451212 w 2699982"/>
                  <a:gd name="connsiteY76" fmla="*/ 1821563 h 2463008"/>
                  <a:gd name="connsiteX77" fmla="*/ 1260143 w 2699982"/>
                  <a:gd name="connsiteY77" fmla="*/ 2121814 h 2463008"/>
                  <a:gd name="connsiteX78" fmla="*/ 1110018 w 2699982"/>
                  <a:gd name="connsiteY78" fmla="*/ 2203700 h 2463008"/>
                  <a:gd name="connsiteX79" fmla="*/ 1191905 w 2699982"/>
                  <a:gd name="connsiteY79" fmla="*/ 2108166 h 2463008"/>
                  <a:gd name="connsiteX80" fmla="*/ 1314734 w 2699982"/>
                  <a:gd name="connsiteY80" fmla="*/ 1998984 h 2463008"/>
                  <a:gd name="connsiteX81" fmla="*/ 1219200 w 2699982"/>
                  <a:gd name="connsiteY81" fmla="*/ 1958040 h 2463008"/>
                  <a:gd name="connsiteX82" fmla="*/ 1014484 w 2699982"/>
                  <a:gd name="connsiteY82" fmla="*/ 2149109 h 2463008"/>
                  <a:gd name="connsiteX83" fmla="*/ 1000836 w 2699982"/>
                  <a:gd name="connsiteY83" fmla="*/ 2299234 h 2463008"/>
                  <a:gd name="connsiteX84" fmla="*/ 973540 w 2699982"/>
                  <a:gd name="connsiteY84" fmla="*/ 2463008 h 2463008"/>
                  <a:gd name="connsiteX85" fmla="*/ 946245 w 2699982"/>
                  <a:gd name="connsiteY85" fmla="*/ 2299234 h 2463008"/>
                  <a:gd name="connsiteX86" fmla="*/ 973540 w 2699982"/>
                  <a:gd name="connsiteY86" fmla="*/ 2108166 h 2463008"/>
                  <a:gd name="connsiteX87" fmla="*/ 1164609 w 2699982"/>
                  <a:gd name="connsiteY87" fmla="*/ 1930745 h 2463008"/>
                  <a:gd name="connsiteX88" fmla="*/ 1082723 w 2699982"/>
                  <a:gd name="connsiteY88" fmla="*/ 1930745 h 2463008"/>
                  <a:gd name="connsiteX89" fmla="*/ 878006 w 2699982"/>
                  <a:gd name="connsiteY89" fmla="*/ 2026279 h 2463008"/>
                  <a:gd name="connsiteX90" fmla="*/ 780224 w 2699982"/>
                  <a:gd name="connsiteY90" fmla="*/ 2313954 h 2463008"/>
                  <a:gd name="connsiteX91" fmla="*/ 564200 w 2699982"/>
                  <a:gd name="connsiteY91" fmla="*/ 2241946 h 2463008"/>
                  <a:gd name="connsiteX92" fmla="*/ 639564 w 2699982"/>
                  <a:gd name="connsiteY92" fmla="*/ 2026279 h 2463008"/>
                  <a:gd name="connsiteX93" fmla="*/ 987188 w 2699982"/>
                  <a:gd name="connsiteY93" fmla="*/ 1917097 h 2463008"/>
                  <a:gd name="connsiteX94" fmla="*/ 1205552 w 2699982"/>
                  <a:gd name="connsiteY94" fmla="*/ 1862506 h 2463008"/>
                  <a:gd name="connsiteX95" fmla="*/ 1342030 w 2699982"/>
                  <a:gd name="connsiteY95" fmla="*/ 1917097 h 2463008"/>
                  <a:gd name="connsiteX96" fmla="*/ 1382973 w 2699982"/>
                  <a:gd name="connsiteY96" fmla="*/ 1807915 h 2463008"/>
                  <a:gd name="connsiteX97" fmla="*/ 1396621 w 2699982"/>
                  <a:gd name="connsiteY97" fmla="*/ 1685085 h 2463008"/>
                  <a:gd name="connsiteX98" fmla="*/ 1123666 w 2699982"/>
                  <a:gd name="connsiteY98" fmla="*/ 1603199 h 2463008"/>
                  <a:gd name="connsiteX99" fmla="*/ 973540 w 2699982"/>
                  <a:gd name="connsiteY99" fmla="*/ 1712381 h 2463008"/>
                  <a:gd name="connsiteX100" fmla="*/ 878006 w 2699982"/>
                  <a:gd name="connsiteY100" fmla="*/ 1698733 h 2463008"/>
                  <a:gd name="connsiteX101" fmla="*/ 1014484 w 2699982"/>
                  <a:gd name="connsiteY101" fmla="*/ 1630494 h 2463008"/>
                  <a:gd name="connsiteX102" fmla="*/ 1123666 w 2699982"/>
                  <a:gd name="connsiteY102" fmla="*/ 1534960 h 2463008"/>
                  <a:gd name="connsiteX103" fmla="*/ 1314734 w 2699982"/>
                  <a:gd name="connsiteY103" fmla="*/ 1603199 h 2463008"/>
                  <a:gd name="connsiteX104" fmla="*/ 1410269 w 2699982"/>
                  <a:gd name="connsiteY104" fmla="*/ 1603199 h 2463008"/>
                  <a:gd name="connsiteX105" fmla="*/ 1396621 w 2699982"/>
                  <a:gd name="connsiteY105" fmla="*/ 1507664 h 2463008"/>
                  <a:gd name="connsiteX106" fmla="*/ 1369325 w 2699982"/>
                  <a:gd name="connsiteY106" fmla="*/ 1275652 h 2463008"/>
                  <a:gd name="connsiteX107" fmla="*/ 1382973 w 2699982"/>
                  <a:gd name="connsiteY107" fmla="*/ 1152823 h 2463008"/>
                  <a:gd name="connsiteX108" fmla="*/ 1355678 w 2699982"/>
                  <a:gd name="connsiteY108" fmla="*/ 1070936 h 2463008"/>
                  <a:gd name="connsiteX109" fmla="*/ 1260143 w 2699982"/>
                  <a:gd name="connsiteY109" fmla="*/ 1029993 h 2463008"/>
                  <a:gd name="connsiteX110" fmla="*/ 1055427 w 2699982"/>
                  <a:gd name="connsiteY110" fmla="*/ 1207414 h 2463008"/>
                  <a:gd name="connsiteX111" fmla="*/ 782472 w 2699982"/>
                  <a:gd name="connsiteY111" fmla="*/ 1453073 h 2463008"/>
                  <a:gd name="connsiteX112" fmla="*/ 636208 w 2699982"/>
                  <a:gd name="connsiteY112" fmla="*/ 1737890 h 2463008"/>
                  <a:gd name="connsiteX113" fmla="*/ 492192 w 2699982"/>
                  <a:gd name="connsiteY113" fmla="*/ 1737890 h 2463008"/>
                  <a:gd name="connsiteX114" fmla="*/ 348176 w 2699982"/>
                  <a:gd name="connsiteY114" fmla="*/ 1593874 h 2463008"/>
                  <a:gd name="connsiteX115" fmla="*/ 420184 w 2699982"/>
                  <a:gd name="connsiteY115" fmla="*/ 1449858 h 2463008"/>
                  <a:gd name="connsiteX116" fmla="*/ 714233 w 2699982"/>
                  <a:gd name="connsiteY116" fmla="*/ 1412130 h 2463008"/>
                  <a:gd name="connsiteX117" fmla="*/ 918949 w 2699982"/>
                  <a:gd name="connsiteY117" fmla="*/ 1248357 h 2463008"/>
                  <a:gd name="connsiteX118" fmla="*/ 1082723 w 2699982"/>
                  <a:gd name="connsiteY118" fmla="*/ 1098231 h 2463008"/>
                  <a:gd name="connsiteX119" fmla="*/ 1178257 w 2699982"/>
                  <a:gd name="connsiteY119" fmla="*/ 1002697 h 2463008"/>
                  <a:gd name="connsiteX120" fmla="*/ 1301087 w 2699982"/>
                  <a:gd name="connsiteY120" fmla="*/ 975402 h 2463008"/>
                  <a:gd name="connsiteX121" fmla="*/ 1314734 w 2699982"/>
                  <a:gd name="connsiteY121" fmla="*/ 866220 h 2463008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328382 w 2699982"/>
                  <a:gd name="connsiteY16" fmla="*/ 281669 h 2465311"/>
                  <a:gd name="connsiteX17" fmla="*/ 1068256 w 2699982"/>
                  <a:gd name="connsiteY17" fmla="*/ 228025 h 2465311"/>
                  <a:gd name="connsiteX18" fmla="*/ 1140264 w 2699982"/>
                  <a:gd name="connsiteY18" fmla="*/ 12001 h 2465311"/>
                  <a:gd name="connsiteX19" fmla="*/ 1356288 w 2699982"/>
                  <a:gd name="connsiteY19" fmla="*/ 156017 h 2465311"/>
                  <a:gd name="connsiteX20" fmla="*/ 1464860 w 2699982"/>
                  <a:gd name="connsiteY20" fmla="*/ 322612 h 2465311"/>
                  <a:gd name="connsiteX21" fmla="*/ 1546746 w 2699982"/>
                  <a:gd name="connsiteY21" fmla="*/ 554624 h 2465311"/>
                  <a:gd name="connsiteX22" fmla="*/ 1574042 w 2699982"/>
                  <a:gd name="connsiteY22" fmla="*/ 663806 h 2465311"/>
                  <a:gd name="connsiteX23" fmla="*/ 1683224 w 2699982"/>
                  <a:gd name="connsiteY23" fmla="*/ 336260 h 2465311"/>
                  <a:gd name="connsiteX24" fmla="*/ 1928884 w 2699982"/>
                  <a:gd name="connsiteY24" fmla="*/ 145191 h 2465311"/>
                  <a:gd name="connsiteX25" fmla="*/ 2215487 w 2699982"/>
                  <a:gd name="connsiteY25" fmla="*/ 104248 h 2465311"/>
                  <a:gd name="connsiteX26" fmla="*/ 2488442 w 2699982"/>
                  <a:gd name="connsiteY26" fmla="*/ 104248 h 2465311"/>
                  <a:gd name="connsiteX27" fmla="*/ 2461146 w 2699982"/>
                  <a:gd name="connsiteY27" fmla="*/ 158839 h 2465311"/>
                  <a:gd name="connsiteX28" fmla="*/ 2365612 w 2699982"/>
                  <a:gd name="connsiteY28" fmla="*/ 145191 h 2465311"/>
                  <a:gd name="connsiteX29" fmla="*/ 2201839 w 2699982"/>
                  <a:gd name="connsiteY29" fmla="*/ 145191 h 2465311"/>
                  <a:gd name="connsiteX30" fmla="*/ 2324669 w 2699982"/>
                  <a:gd name="connsiteY30" fmla="*/ 227078 h 2465311"/>
                  <a:gd name="connsiteX31" fmla="*/ 2652215 w 2699982"/>
                  <a:gd name="connsiteY31" fmla="*/ 240726 h 2465311"/>
                  <a:gd name="connsiteX32" fmla="*/ 2611272 w 2699982"/>
                  <a:gd name="connsiteY32" fmla="*/ 295317 h 2465311"/>
                  <a:gd name="connsiteX33" fmla="*/ 2365612 w 2699982"/>
                  <a:gd name="connsiteY33" fmla="*/ 295317 h 2465311"/>
                  <a:gd name="connsiteX34" fmla="*/ 2188191 w 2699982"/>
                  <a:gd name="connsiteY34" fmla="*/ 199782 h 2465311"/>
                  <a:gd name="connsiteX35" fmla="*/ 2065361 w 2699982"/>
                  <a:gd name="connsiteY35" fmla="*/ 158839 h 2465311"/>
                  <a:gd name="connsiteX36" fmla="*/ 1778758 w 2699982"/>
                  <a:gd name="connsiteY36" fmla="*/ 336260 h 2465311"/>
                  <a:gd name="connsiteX37" fmla="*/ 1655928 w 2699982"/>
                  <a:gd name="connsiteY37" fmla="*/ 595567 h 2465311"/>
                  <a:gd name="connsiteX38" fmla="*/ 1614985 w 2699982"/>
                  <a:gd name="connsiteY38" fmla="*/ 813932 h 2465311"/>
                  <a:gd name="connsiteX39" fmla="*/ 1696872 w 2699982"/>
                  <a:gd name="connsiteY39" fmla="*/ 841227 h 2465311"/>
                  <a:gd name="connsiteX40" fmla="*/ 1751463 w 2699982"/>
                  <a:gd name="connsiteY40" fmla="*/ 882170 h 2465311"/>
                  <a:gd name="connsiteX41" fmla="*/ 1901588 w 2699982"/>
                  <a:gd name="connsiteY41" fmla="*/ 882170 h 2465311"/>
                  <a:gd name="connsiteX42" fmla="*/ 2119952 w 2699982"/>
                  <a:gd name="connsiteY42" fmla="*/ 704749 h 2465311"/>
                  <a:gd name="connsiteX43" fmla="*/ 2365612 w 2699982"/>
                  <a:gd name="connsiteY43" fmla="*/ 568272 h 2465311"/>
                  <a:gd name="connsiteX44" fmla="*/ 2433851 w 2699982"/>
                  <a:gd name="connsiteY44" fmla="*/ 418146 h 2465311"/>
                  <a:gd name="connsiteX45" fmla="*/ 2461146 w 2699982"/>
                  <a:gd name="connsiteY45" fmla="*/ 459090 h 2465311"/>
                  <a:gd name="connsiteX46" fmla="*/ 2392908 w 2699982"/>
                  <a:gd name="connsiteY46" fmla="*/ 622863 h 2465311"/>
                  <a:gd name="connsiteX47" fmla="*/ 2256430 w 2699982"/>
                  <a:gd name="connsiteY47" fmla="*/ 691102 h 2465311"/>
                  <a:gd name="connsiteX48" fmla="*/ 2010770 w 2699982"/>
                  <a:gd name="connsiteY48" fmla="*/ 882170 h 2465311"/>
                  <a:gd name="connsiteX49" fmla="*/ 1928884 w 2699982"/>
                  <a:gd name="connsiteY49" fmla="*/ 936761 h 2465311"/>
                  <a:gd name="connsiteX50" fmla="*/ 1778758 w 2699982"/>
                  <a:gd name="connsiteY50" fmla="*/ 950409 h 2465311"/>
                  <a:gd name="connsiteX51" fmla="*/ 1751463 w 2699982"/>
                  <a:gd name="connsiteY51" fmla="*/ 1073239 h 2465311"/>
                  <a:gd name="connsiteX52" fmla="*/ 1710520 w 2699982"/>
                  <a:gd name="connsiteY52" fmla="*/ 1141478 h 2465311"/>
                  <a:gd name="connsiteX53" fmla="*/ 1819702 w 2699982"/>
                  <a:gd name="connsiteY53" fmla="*/ 1237012 h 2465311"/>
                  <a:gd name="connsiteX54" fmla="*/ 2024418 w 2699982"/>
                  <a:gd name="connsiteY54" fmla="*/ 1237012 h 2465311"/>
                  <a:gd name="connsiteX55" fmla="*/ 2324669 w 2699982"/>
                  <a:gd name="connsiteY55" fmla="*/ 1141478 h 2465311"/>
                  <a:gd name="connsiteX56" fmla="*/ 2515737 w 2699982"/>
                  <a:gd name="connsiteY56" fmla="*/ 895818 h 2465311"/>
                  <a:gd name="connsiteX57" fmla="*/ 2543033 w 2699982"/>
                  <a:gd name="connsiteY57" fmla="*/ 854875 h 2465311"/>
                  <a:gd name="connsiteX58" fmla="*/ 2515737 w 2699982"/>
                  <a:gd name="connsiteY58" fmla="*/ 1045943 h 2465311"/>
                  <a:gd name="connsiteX59" fmla="*/ 2338317 w 2699982"/>
                  <a:gd name="connsiteY59" fmla="*/ 1209717 h 2465311"/>
                  <a:gd name="connsiteX60" fmla="*/ 2188191 w 2699982"/>
                  <a:gd name="connsiteY60" fmla="*/ 1277955 h 2465311"/>
                  <a:gd name="connsiteX61" fmla="*/ 2392908 w 2699982"/>
                  <a:gd name="connsiteY61" fmla="*/ 1332546 h 2465311"/>
                  <a:gd name="connsiteX62" fmla="*/ 2624920 w 2699982"/>
                  <a:gd name="connsiteY62" fmla="*/ 1414433 h 2465311"/>
                  <a:gd name="connsiteX63" fmla="*/ 2638567 w 2699982"/>
                  <a:gd name="connsiteY63" fmla="*/ 1414433 h 2465311"/>
                  <a:gd name="connsiteX64" fmla="*/ 2652432 w 2699982"/>
                  <a:gd name="connsiteY64" fmla="*/ 1596177 h 2465311"/>
                  <a:gd name="connsiteX65" fmla="*/ 2556681 w 2699982"/>
                  <a:gd name="connsiteY65" fmla="*/ 1669666 h 2465311"/>
                  <a:gd name="connsiteX66" fmla="*/ 2436408 w 2699982"/>
                  <a:gd name="connsiteY66" fmla="*/ 1524169 h 2465311"/>
                  <a:gd name="connsiteX67" fmla="*/ 2420203 w 2699982"/>
                  <a:gd name="connsiteY67" fmla="*/ 1387137 h 2465311"/>
                  <a:gd name="connsiteX68" fmla="*/ 2201839 w 2699982"/>
                  <a:gd name="connsiteY68" fmla="*/ 1332546 h 2465311"/>
                  <a:gd name="connsiteX69" fmla="*/ 2119952 w 2699982"/>
                  <a:gd name="connsiteY69" fmla="*/ 1277955 h 2465311"/>
                  <a:gd name="connsiteX70" fmla="*/ 1928884 w 2699982"/>
                  <a:gd name="connsiteY70" fmla="*/ 1305251 h 2465311"/>
                  <a:gd name="connsiteX71" fmla="*/ 1751463 w 2699982"/>
                  <a:gd name="connsiteY71" fmla="*/ 1291603 h 2465311"/>
                  <a:gd name="connsiteX72" fmla="*/ 1669576 w 2699982"/>
                  <a:gd name="connsiteY72" fmla="*/ 1155126 h 2465311"/>
                  <a:gd name="connsiteX73" fmla="*/ 1574042 w 2699982"/>
                  <a:gd name="connsiteY73" fmla="*/ 1196069 h 2465311"/>
                  <a:gd name="connsiteX74" fmla="*/ 1437564 w 2699982"/>
                  <a:gd name="connsiteY74" fmla="*/ 1237012 h 2465311"/>
                  <a:gd name="connsiteX75" fmla="*/ 1464860 w 2699982"/>
                  <a:gd name="connsiteY75" fmla="*/ 1537263 h 2465311"/>
                  <a:gd name="connsiteX76" fmla="*/ 1451212 w 2699982"/>
                  <a:gd name="connsiteY76" fmla="*/ 1823866 h 2465311"/>
                  <a:gd name="connsiteX77" fmla="*/ 1260143 w 2699982"/>
                  <a:gd name="connsiteY77" fmla="*/ 2124117 h 2465311"/>
                  <a:gd name="connsiteX78" fmla="*/ 1110018 w 2699982"/>
                  <a:gd name="connsiteY78" fmla="*/ 2206003 h 2465311"/>
                  <a:gd name="connsiteX79" fmla="*/ 1191905 w 2699982"/>
                  <a:gd name="connsiteY79" fmla="*/ 2110469 h 2465311"/>
                  <a:gd name="connsiteX80" fmla="*/ 1314734 w 2699982"/>
                  <a:gd name="connsiteY80" fmla="*/ 2001287 h 2465311"/>
                  <a:gd name="connsiteX81" fmla="*/ 1219200 w 2699982"/>
                  <a:gd name="connsiteY81" fmla="*/ 1960343 h 2465311"/>
                  <a:gd name="connsiteX82" fmla="*/ 1014484 w 2699982"/>
                  <a:gd name="connsiteY82" fmla="*/ 2151412 h 2465311"/>
                  <a:gd name="connsiteX83" fmla="*/ 1000836 w 2699982"/>
                  <a:gd name="connsiteY83" fmla="*/ 2301537 h 2465311"/>
                  <a:gd name="connsiteX84" fmla="*/ 973540 w 2699982"/>
                  <a:gd name="connsiteY84" fmla="*/ 2465311 h 2465311"/>
                  <a:gd name="connsiteX85" fmla="*/ 946245 w 2699982"/>
                  <a:gd name="connsiteY85" fmla="*/ 2301537 h 2465311"/>
                  <a:gd name="connsiteX86" fmla="*/ 973540 w 2699982"/>
                  <a:gd name="connsiteY86" fmla="*/ 2110469 h 2465311"/>
                  <a:gd name="connsiteX87" fmla="*/ 1164609 w 2699982"/>
                  <a:gd name="connsiteY87" fmla="*/ 1933048 h 2465311"/>
                  <a:gd name="connsiteX88" fmla="*/ 1082723 w 2699982"/>
                  <a:gd name="connsiteY88" fmla="*/ 1933048 h 2465311"/>
                  <a:gd name="connsiteX89" fmla="*/ 878006 w 2699982"/>
                  <a:gd name="connsiteY89" fmla="*/ 2028582 h 2465311"/>
                  <a:gd name="connsiteX90" fmla="*/ 780224 w 2699982"/>
                  <a:gd name="connsiteY90" fmla="*/ 2316257 h 2465311"/>
                  <a:gd name="connsiteX91" fmla="*/ 564200 w 2699982"/>
                  <a:gd name="connsiteY91" fmla="*/ 2244249 h 2465311"/>
                  <a:gd name="connsiteX92" fmla="*/ 639564 w 2699982"/>
                  <a:gd name="connsiteY92" fmla="*/ 2028582 h 2465311"/>
                  <a:gd name="connsiteX93" fmla="*/ 987188 w 2699982"/>
                  <a:gd name="connsiteY93" fmla="*/ 1919400 h 2465311"/>
                  <a:gd name="connsiteX94" fmla="*/ 1205552 w 2699982"/>
                  <a:gd name="connsiteY94" fmla="*/ 1864809 h 2465311"/>
                  <a:gd name="connsiteX95" fmla="*/ 1342030 w 2699982"/>
                  <a:gd name="connsiteY95" fmla="*/ 1919400 h 2465311"/>
                  <a:gd name="connsiteX96" fmla="*/ 1382973 w 2699982"/>
                  <a:gd name="connsiteY96" fmla="*/ 1810218 h 2465311"/>
                  <a:gd name="connsiteX97" fmla="*/ 1396621 w 2699982"/>
                  <a:gd name="connsiteY97" fmla="*/ 1687388 h 2465311"/>
                  <a:gd name="connsiteX98" fmla="*/ 1123666 w 2699982"/>
                  <a:gd name="connsiteY98" fmla="*/ 1605502 h 2465311"/>
                  <a:gd name="connsiteX99" fmla="*/ 973540 w 2699982"/>
                  <a:gd name="connsiteY99" fmla="*/ 1714684 h 2465311"/>
                  <a:gd name="connsiteX100" fmla="*/ 878006 w 2699982"/>
                  <a:gd name="connsiteY100" fmla="*/ 1701036 h 2465311"/>
                  <a:gd name="connsiteX101" fmla="*/ 1014484 w 2699982"/>
                  <a:gd name="connsiteY101" fmla="*/ 1632797 h 2465311"/>
                  <a:gd name="connsiteX102" fmla="*/ 1123666 w 2699982"/>
                  <a:gd name="connsiteY102" fmla="*/ 1537263 h 2465311"/>
                  <a:gd name="connsiteX103" fmla="*/ 1314734 w 2699982"/>
                  <a:gd name="connsiteY103" fmla="*/ 1605502 h 2465311"/>
                  <a:gd name="connsiteX104" fmla="*/ 1410269 w 2699982"/>
                  <a:gd name="connsiteY104" fmla="*/ 1605502 h 2465311"/>
                  <a:gd name="connsiteX105" fmla="*/ 1396621 w 2699982"/>
                  <a:gd name="connsiteY105" fmla="*/ 1509967 h 2465311"/>
                  <a:gd name="connsiteX106" fmla="*/ 1369325 w 2699982"/>
                  <a:gd name="connsiteY106" fmla="*/ 1277955 h 2465311"/>
                  <a:gd name="connsiteX107" fmla="*/ 1382973 w 2699982"/>
                  <a:gd name="connsiteY107" fmla="*/ 1155126 h 2465311"/>
                  <a:gd name="connsiteX108" fmla="*/ 1355678 w 2699982"/>
                  <a:gd name="connsiteY108" fmla="*/ 1073239 h 2465311"/>
                  <a:gd name="connsiteX109" fmla="*/ 1260143 w 2699982"/>
                  <a:gd name="connsiteY109" fmla="*/ 1032296 h 2465311"/>
                  <a:gd name="connsiteX110" fmla="*/ 1055427 w 2699982"/>
                  <a:gd name="connsiteY110" fmla="*/ 1209717 h 2465311"/>
                  <a:gd name="connsiteX111" fmla="*/ 782472 w 2699982"/>
                  <a:gd name="connsiteY111" fmla="*/ 1455376 h 2465311"/>
                  <a:gd name="connsiteX112" fmla="*/ 636208 w 2699982"/>
                  <a:gd name="connsiteY112" fmla="*/ 1740193 h 2465311"/>
                  <a:gd name="connsiteX113" fmla="*/ 492192 w 2699982"/>
                  <a:gd name="connsiteY113" fmla="*/ 1740193 h 2465311"/>
                  <a:gd name="connsiteX114" fmla="*/ 348176 w 2699982"/>
                  <a:gd name="connsiteY114" fmla="*/ 1596177 h 2465311"/>
                  <a:gd name="connsiteX115" fmla="*/ 420184 w 2699982"/>
                  <a:gd name="connsiteY115" fmla="*/ 1452161 h 2465311"/>
                  <a:gd name="connsiteX116" fmla="*/ 714233 w 2699982"/>
                  <a:gd name="connsiteY116" fmla="*/ 1414433 h 2465311"/>
                  <a:gd name="connsiteX117" fmla="*/ 918949 w 2699982"/>
                  <a:gd name="connsiteY117" fmla="*/ 1250660 h 2465311"/>
                  <a:gd name="connsiteX118" fmla="*/ 1082723 w 2699982"/>
                  <a:gd name="connsiteY118" fmla="*/ 1100534 h 2465311"/>
                  <a:gd name="connsiteX119" fmla="*/ 1178257 w 2699982"/>
                  <a:gd name="connsiteY119" fmla="*/ 1005000 h 2465311"/>
                  <a:gd name="connsiteX120" fmla="*/ 1301087 w 2699982"/>
                  <a:gd name="connsiteY120" fmla="*/ 977705 h 2465311"/>
                  <a:gd name="connsiteX121" fmla="*/ 1314734 w 2699982"/>
                  <a:gd name="connsiteY121" fmla="*/ 868523 h 2465311"/>
                  <a:gd name="connsiteX0" fmla="*/ 1314734 w 2699982"/>
                  <a:gd name="connsiteY0" fmla="*/ 880525 h 2477313"/>
                  <a:gd name="connsiteX1" fmla="*/ 1014484 w 2699982"/>
                  <a:gd name="connsiteY1" fmla="*/ 730399 h 2477313"/>
                  <a:gd name="connsiteX2" fmla="*/ 700585 w 2699982"/>
                  <a:gd name="connsiteY2" fmla="*/ 675808 h 2477313"/>
                  <a:gd name="connsiteX3" fmla="*/ 386687 w 2699982"/>
                  <a:gd name="connsiteY3" fmla="*/ 675808 h 2477313"/>
                  <a:gd name="connsiteX4" fmla="*/ 45493 w 2699982"/>
                  <a:gd name="connsiteY4" fmla="*/ 798638 h 2477313"/>
                  <a:gd name="connsiteX5" fmla="*/ 113731 w 2699982"/>
                  <a:gd name="connsiteY5" fmla="*/ 812286 h 2477313"/>
                  <a:gd name="connsiteX6" fmla="*/ 100084 w 2699982"/>
                  <a:gd name="connsiteY6" fmla="*/ 812286 h 2477313"/>
                  <a:gd name="connsiteX7" fmla="*/ 154675 w 2699982"/>
                  <a:gd name="connsiteY7" fmla="*/ 689456 h 2477313"/>
                  <a:gd name="connsiteX8" fmla="*/ 468573 w 2699982"/>
                  <a:gd name="connsiteY8" fmla="*/ 607569 h 2477313"/>
                  <a:gd name="connsiteX9" fmla="*/ 905302 w 2699982"/>
                  <a:gd name="connsiteY9" fmla="*/ 607569 h 2477313"/>
                  <a:gd name="connsiteX10" fmla="*/ 1178257 w 2699982"/>
                  <a:gd name="connsiteY10" fmla="*/ 716751 h 2477313"/>
                  <a:gd name="connsiteX11" fmla="*/ 1369325 w 2699982"/>
                  <a:gd name="connsiteY11" fmla="*/ 825934 h 2477313"/>
                  <a:gd name="connsiteX12" fmla="*/ 1396621 w 2699982"/>
                  <a:gd name="connsiteY12" fmla="*/ 825934 h 2477313"/>
                  <a:gd name="connsiteX13" fmla="*/ 1464860 w 2699982"/>
                  <a:gd name="connsiteY13" fmla="*/ 812286 h 2477313"/>
                  <a:gd name="connsiteX14" fmla="*/ 1478508 w 2699982"/>
                  <a:gd name="connsiteY14" fmla="*/ 552978 h 2477313"/>
                  <a:gd name="connsiteX15" fmla="*/ 1478508 w 2699982"/>
                  <a:gd name="connsiteY15" fmla="*/ 552978 h 2477313"/>
                  <a:gd name="connsiteX16" fmla="*/ 1328382 w 2699982"/>
                  <a:gd name="connsiteY16" fmla="*/ 293671 h 2477313"/>
                  <a:gd name="connsiteX17" fmla="*/ 1068256 w 2699982"/>
                  <a:gd name="connsiteY17" fmla="*/ 312036 h 2477313"/>
                  <a:gd name="connsiteX18" fmla="*/ 1140264 w 2699982"/>
                  <a:gd name="connsiteY18" fmla="*/ 24003 h 2477313"/>
                  <a:gd name="connsiteX19" fmla="*/ 1356288 w 2699982"/>
                  <a:gd name="connsiteY19" fmla="*/ 168019 h 2477313"/>
                  <a:gd name="connsiteX20" fmla="*/ 1464860 w 2699982"/>
                  <a:gd name="connsiteY20" fmla="*/ 334614 h 2477313"/>
                  <a:gd name="connsiteX21" fmla="*/ 1546746 w 2699982"/>
                  <a:gd name="connsiteY21" fmla="*/ 566626 h 2477313"/>
                  <a:gd name="connsiteX22" fmla="*/ 1574042 w 2699982"/>
                  <a:gd name="connsiteY22" fmla="*/ 675808 h 2477313"/>
                  <a:gd name="connsiteX23" fmla="*/ 1683224 w 2699982"/>
                  <a:gd name="connsiteY23" fmla="*/ 348262 h 2477313"/>
                  <a:gd name="connsiteX24" fmla="*/ 1928884 w 2699982"/>
                  <a:gd name="connsiteY24" fmla="*/ 157193 h 2477313"/>
                  <a:gd name="connsiteX25" fmla="*/ 2215487 w 2699982"/>
                  <a:gd name="connsiteY25" fmla="*/ 116250 h 2477313"/>
                  <a:gd name="connsiteX26" fmla="*/ 2488442 w 2699982"/>
                  <a:gd name="connsiteY26" fmla="*/ 116250 h 2477313"/>
                  <a:gd name="connsiteX27" fmla="*/ 2461146 w 2699982"/>
                  <a:gd name="connsiteY27" fmla="*/ 170841 h 2477313"/>
                  <a:gd name="connsiteX28" fmla="*/ 2365612 w 2699982"/>
                  <a:gd name="connsiteY28" fmla="*/ 157193 h 2477313"/>
                  <a:gd name="connsiteX29" fmla="*/ 2201839 w 2699982"/>
                  <a:gd name="connsiteY29" fmla="*/ 157193 h 2477313"/>
                  <a:gd name="connsiteX30" fmla="*/ 2324669 w 2699982"/>
                  <a:gd name="connsiteY30" fmla="*/ 239080 h 2477313"/>
                  <a:gd name="connsiteX31" fmla="*/ 2652215 w 2699982"/>
                  <a:gd name="connsiteY31" fmla="*/ 252728 h 2477313"/>
                  <a:gd name="connsiteX32" fmla="*/ 2611272 w 2699982"/>
                  <a:gd name="connsiteY32" fmla="*/ 307319 h 2477313"/>
                  <a:gd name="connsiteX33" fmla="*/ 2365612 w 2699982"/>
                  <a:gd name="connsiteY33" fmla="*/ 307319 h 2477313"/>
                  <a:gd name="connsiteX34" fmla="*/ 2188191 w 2699982"/>
                  <a:gd name="connsiteY34" fmla="*/ 211784 h 2477313"/>
                  <a:gd name="connsiteX35" fmla="*/ 2065361 w 2699982"/>
                  <a:gd name="connsiteY35" fmla="*/ 170841 h 2477313"/>
                  <a:gd name="connsiteX36" fmla="*/ 1778758 w 2699982"/>
                  <a:gd name="connsiteY36" fmla="*/ 348262 h 2477313"/>
                  <a:gd name="connsiteX37" fmla="*/ 1655928 w 2699982"/>
                  <a:gd name="connsiteY37" fmla="*/ 607569 h 2477313"/>
                  <a:gd name="connsiteX38" fmla="*/ 1614985 w 2699982"/>
                  <a:gd name="connsiteY38" fmla="*/ 825934 h 2477313"/>
                  <a:gd name="connsiteX39" fmla="*/ 1696872 w 2699982"/>
                  <a:gd name="connsiteY39" fmla="*/ 853229 h 2477313"/>
                  <a:gd name="connsiteX40" fmla="*/ 1751463 w 2699982"/>
                  <a:gd name="connsiteY40" fmla="*/ 894172 h 2477313"/>
                  <a:gd name="connsiteX41" fmla="*/ 1901588 w 2699982"/>
                  <a:gd name="connsiteY41" fmla="*/ 894172 h 2477313"/>
                  <a:gd name="connsiteX42" fmla="*/ 2119952 w 2699982"/>
                  <a:gd name="connsiteY42" fmla="*/ 716751 h 2477313"/>
                  <a:gd name="connsiteX43" fmla="*/ 2365612 w 2699982"/>
                  <a:gd name="connsiteY43" fmla="*/ 580274 h 2477313"/>
                  <a:gd name="connsiteX44" fmla="*/ 2433851 w 2699982"/>
                  <a:gd name="connsiteY44" fmla="*/ 430148 h 2477313"/>
                  <a:gd name="connsiteX45" fmla="*/ 2461146 w 2699982"/>
                  <a:gd name="connsiteY45" fmla="*/ 471092 h 2477313"/>
                  <a:gd name="connsiteX46" fmla="*/ 2392908 w 2699982"/>
                  <a:gd name="connsiteY46" fmla="*/ 634865 h 2477313"/>
                  <a:gd name="connsiteX47" fmla="*/ 2256430 w 2699982"/>
                  <a:gd name="connsiteY47" fmla="*/ 703104 h 2477313"/>
                  <a:gd name="connsiteX48" fmla="*/ 2010770 w 2699982"/>
                  <a:gd name="connsiteY48" fmla="*/ 894172 h 2477313"/>
                  <a:gd name="connsiteX49" fmla="*/ 1928884 w 2699982"/>
                  <a:gd name="connsiteY49" fmla="*/ 948763 h 2477313"/>
                  <a:gd name="connsiteX50" fmla="*/ 1778758 w 2699982"/>
                  <a:gd name="connsiteY50" fmla="*/ 962411 h 2477313"/>
                  <a:gd name="connsiteX51" fmla="*/ 1751463 w 2699982"/>
                  <a:gd name="connsiteY51" fmla="*/ 1085241 h 2477313"/>
                  <a:gd name="connsiteX52" fmla="*/ 1710520 w 2699982"/>
                  <a:gd name="connsiteY52" fmla="*/ 1153480 h 2477313"/>
                  <a:gd name="connsiteX53" fmla="*/ 1819702 w 2699982"/>
                  <a:gd name="connsiteY53" fmla="*/ 1249014 h 2477313"/>
                  <a:gd name="connsiteX54" fmla="*/ 2024418 w 2699982"/>
                  <a:gd name="connsiteY54" fmla="*/ 1249014 h 2477313"/>
                  <a:gd name="connsiteX55" fmla="*/ 2324669 w 2699982"/>
                  <a:gd name="connsiteY55" fmla="*/ 1153480 h 2477313"/>
                  <a:gd name="connsiteX56" fmla="*/ 2515737 w 2699982"/>
                  <a:gd name="connsiteY56" fmla="*/ 907820 h 2477313"/>
                  <a:gd name="connsiteX57" fmla="*/ 2543033 w 2699982"/>
                  <a:gd name="connsiteY57" fmla="*/ 866877 h 2477313"/>
                  <a:gd name="connsiteX58" fmla="*/ 2515737 w 2699982"/>
                  <a:gd name="connsiteY58" fmla="*/ 1057945 h 2477313"/>
                  <a:gd name="connsiteX59" fmla="*/ 2338317 w 2699982"/>
                  <a:gd name="connsiteY59" fmla="*/ 1221719 h 2477313"/>
                  <a:gd name="connsiteX60" fmla="*/ 2188191 w 2699982"/>
                  <a:gd name="connsiteY60" fmla="*/ 1289957 h 2477313"/>
                  <a:gd name="connsiteX61" fmla="*/ 2392908 w 2699982"/>
                  <a:gd name="connsiteY61" fmla="*/ 1344548 h 2477313"/>
                  <a:gd name="connsiteX62" fmla="*/ 2624920 w 2699982"/>
                  <a:gd name="connsiteY62" fmla="*/ 1426435 h 2477313"/>
                  <a:gd name="connsiteX63" fmla="*/ 2638567 w 2699982"/>
                  <a:gd name="connsiteY63" fmla="*/ 1426435 h 2477313"/>
                  <a:gd name="connsiteX64" fmla="*/ 2652432 w 2699982"/>
                  <a:gd name="connsiteY64" fmla="*/ 1608179 h 2477313"/>
                  <a:gd name="connsiteX65" fmla="*/ 2556681 w 2699982"/>
                  <a:gd name="connsiteY65" fmla="*/ 1681668 h 2477313"/>
                  <a:gd name="connsiteX66" fmla="*/ 2436408 w 2699982"/>
                  <a:gd name="connsiteY66" fmla="*/ 1536171 h 2477313"/>
                  <a:gd name="connsiteX67" fmla="*/ 2420203 w 2699982"/>
                  <a:gd name="connsiteY67" fmla="*/ 1399139 h 2477313"/>
                  <a:gd name="connsiteX68" fmla="*/ 2201839 w 2699982"/>
                  <a:gd name="connsiteY68" fmla="*/ 1344548 h 2477313"/>
                  <a:gd name="connsiteX69" fmla="*/ 2119952 w 2699982"/>
                  <a:gd name="connsiteY69" fmla="*/ 1289957 h 2477313"/>
                  <a:gd name="connsiteX70" fmla="*/ 1928884 w 2699982"/>
                  <a:gd name="connsiteY70" fmla="*/ 1317253 h 2477313"/>
                  <a:gd name="connsiteX71" fmla="*/ 1751463 w 2699982"/>
                  <a:gd name="connsiteY71" fmla="*/ 1303605 h 2477313"/>
                  <a:gd name="connsiteX72" fmla="*/ 1669576 w 2699982"/>
                  <a:gd name="connsiteY72" fmla="*/ 1167128 h 2477313"/>
                  <a:gd name="connsiteX73" fmla="*/ 1574042 w 2699982"/>
                  <a:gd name="connsiteY73" fmla="*/ 1208071 h 2477313"/>
                  <a:gd name="connsiteX74" fmla="*/ 1437564 w 2699982"/>
                  <a:gd name="connsiteY74" fmla="*/ 1249014 h 2477313"/>
                  <a:gd name="connsiteX75" fmla="*/ 1464860 w 2699982"/>
                  <a:gd name="connsiteY75" fmla="*/ 1549265 h 2477313"/>
                  <a:gd name="connsiteX76" fmla="*/ 1451212 w 2699982"/>
                  <a:gd name="connsiteY76" fmla="*/ 1835868 h 2477313"/>
                  <a:gd name="connsiteX77" fmla="*/ 1260143 w 2699982"/>
                  <a:gd name="connsiteY77" fmla="*/ 2136119 h 2477313"/>
                  <a:gd name="connsiteX78" fmla="*/ 1110018 w 2699982"/>
                  <a:gd name="connsiteY78" fmla="*/ 2218005 h 2477313"/>
                  <a:gd name="connsiteX79" fmla="*/ 1191905 w 2699982"/>
                  <a:gd name="connsiteY79" fmla="*/ 2122471 h 2477313"/>
                  <a:gd name="connsiteX80" fmla="*/ 1314734 w 2699982"/>
                  <a:gd name="connsiteY80" fmla="*/ 2013289 h 2477313"/>
                  <a:gd name="connsiteX81" fmla="*/ 1219200 w 2699982"/>
                  <a:gd name="connsiteY81" fmla="*/ 1972345 h 2477313"/>
                  <a:gd name="connsiteX82" fmla="*/ 1014484 w 2699982"/>
                  <a:gd name="connsiteY82" fmla="*/ 2163414 h 2477313"/>
                  <a:gd name="connsiteX83" fmla="*/ 1000836 w 2699982"/>
                  <a:gd name="connsiteY83" fmla="*/ 2313539 h 2477313"/>
                  <a:gd name="connsiteX84" fmla="*/ 973540 w 2699982"/>
                  <a:gd name="connsiteY84" fmla="*/ 2477313 h 2477313"/>
                  <a:gd name="connsiteX85" fmla="*/ 946245 w 2699982"/>
                  <a:gd name="connsiteY85" fmla="*/ 2313539 h 2477313"/>
                  <a:gd name="connsiteX86" fmla="*/ 973540 w 2699982"/>
                  <a:gd name="connsiteY86" fmla="*/ 2122471 h 2477313"/>
                  <a:gd name="connsiteX87" fmla="*/ 1164609 w 2699982"/>
                  <a:gd name="connsiteY87" fmla="*/ 1945050 h 2477313"/>
                  <a:gd name="connsiteX88" fmla="*/ 1082723 w 2699982"/>
                  <a:gd name="connsiteY88" fmla="*/ 1945050 h 2477313"/>
                  <a:gd name="connsiteX89" fmla="*/ 878006 w 2699982"/>
                  <a:gd name="connsiteY89" fmla="*/ 2040584 h 2477313"/>
                  <a:gd name="connsiteX90" fmla="*/ 780224 w 2699982"/>
                  <a:gd name="connsiteY90" fmla="*/ 2328259 h 2477313"/>
                  <a:gd name="connsiteX91" fmla="*/ 564200 w 2699982"/>
                  <a:gd name="connsiteY91" fmla="*/ 2256251 h 2477313"/>
                  <a:gd name="connsiteX92" fmla="*/ 639564 w 2699982"/>
                  <a:gd name="connsiteY92" fmla="*/ 2040584 h 2477313"/>
                  <a:gd name="connsiteX93" fmla="*/ 987188 w 2699982"/>
                  <a:gd name="connsiteY93" fmla="*/ 1931402 h 2477313"/>
                  <a:gd name="connsiteX94" fmla="*/ 1205552 w 2699982"/>
                  <a:gd name="connsiteY94" fmla="*/ 1876811 h 2477313"/>
                  <a:gd name="connsiteX95" fmla="*/ 1342030 w 2699982"/>
                  <a:gd name="connsiteY95" fmla="*/ 1931402 h 2477313"/>
                  <a:gd name="connsiteX96" fmla="*/ 1382973 w 2699982"/>
                  <a:gd name="connsiteY96" fmla="*/ 1822220 h 2477313"/>
                  <a:gd name="connsiteX97" fmla="*/ 1396621 w 2699982"/>
                  <a:gd name="connsiteY97" fmla="*/ 1699390 h 2477313"/>
                  <a:gd name="connsiteX98" fmla="*/ 1123666 w 2699982"/>
                  <a:gd name="connsiteY98" fmla="*/ 1617504 h 2477313"/>
                  <a:gd name="connsiteX99" fmla="*/ 973540 w 2699982"/>
                  <a:gd name="connsiteY99" fmla="*/ 1726686 h 2477313"/>
                  <a:gd name="connsiteX100" fmla="*/ 878006 w 2699982"/>
                  <a:gd name="connsiteY100" fmla="*/ 1713038 h 2477313"/>
                  <a:gd name="connsiteX101" fmla="*/ 1014484 w 2699982"/>
                  <a:gd name="connsiteY101" fmla="*/ 1644799 h 2477313"/>
                  <a:gd name="connsiteX102" fmla="*/ 1123666 w 2699982"/>
                  <a:gd name="connsiteY102" fmla="*/ 1549265 h 2477313"/>
                  <a:gd name="connsiteX103" fmla="*/ 1314734 w 2699982"/>
                  <a:gd name="connsiteY103" fmla="*/ 1617504 h 2477313"/>
                  <a:gd name="connsiteX104" fmla="*/ 1410269 w 2699982"/>
                  <a:gd name="connsiteY104" fmla="*/ 1617504 h 2477313"/>
                  <a:gd name="connsiteX105" fmla="*/ 1396621 w 2699982"/>
                  <a:gd name="connsiteY105" fmla="*/ 1521969 h 2477313"/>
                  <a:gd name="connsiteX106" fmla="*/ 1369325 w 2699982"/>
                  <a:gd name="connsiteY106" fmla="*/ 1289957 h 2477313"/>
                  <a:gd name="connsiteX107" fmla="*/ 1382973 w 2699982"/>
                  <a:gd name="connsiteY107" fmla="*/ 1167128 h 2477313"/>
                  <a:gd name="connsiteX108" fmla="*/ 1355678 w 2699982"/>
                  <a:gd name="connsiteY108" fmla="*/ 1085241 h 2477313"/>
                  <a:gd name="connsiteX109" fmla="*/ 1260143 w 2699982"/>
                  <a:gd name="connsiteY109" fmla="*/ 1044298 h 2477313"/>
                  <a:gd name="connsiteX110" fmla="*/ 1055427 w 2699982"/>
                  <a:gd name="connsiteY110" fmla="*/ 1221719 h 2477313"/>
                  <a:gd name="connsiteX111" fmla="*/ 782472 w 2699982"/>
                  <a:gd name="connsiteY111" fmla="*/ 1467378 h 2477313"/>
                  <a:gd name="connsiteX112" fmla="*/ 636208 w 2699982"/>
                  <a:gd name="connsiteY112" fmla="*/ 1752195 h 2477313"/>
                  <a:gd name="connsiteX113" fmla="*/ 492192 w 2699982"/>
                  <a:gd name="connsiteY113" fmla="*/ 1752195 h 2477313"/>
                  <a:gd name="connsiteX114" fmla="*/ 348176 w 2699982"/>
                  <a:gd name="connsiteY114" fmla="*/ 1608179 h 2477313"/>
                  <a:gd name="connsiteX115" fmla="*/ 420184 w 2699982"/>
                  <a:gd name="connsiteY115" fmla="*/ 1464163 h 2477313"/>
                  <a:gd name="connsiteX116" fmla="*/ 714233 w 2699982"/>
                  <a:gd name="connsiteY116" fmla="*/ 1426435 h 2477313"/>
                  <a:gd name="connsiteX117" fmla="*/ 918949 w 2699982"/>
                  <a:gd name="connsiteY117" fmla="*/ 1262662 h 2477313"/>
                  <a:gd name="connsiteX118" fmla="*/ 1082723 w 2699982"/>
                  <a:gd name="connsiteY118" fmla="*/ 1112536 h 2477313"/>
                  <a:gd name="connsiteX119" fmla="*/ 1178257 w 2699982"/>
                  <a:gd name="connsiteY119" fmla="*/ 1017002 h 2477313"/>
                  <a:gd name="connsiteX120" fmla="*/ 1301087 w 2699982"/>
                  <a:gd name="connsiteY120" fmla="*/ 989707 h 2477313"/>
                  <a:gd name="connsiteX121" fmla="*/ 1314734 w 2699982"/>
                  <a:gd name="connsiteY121" fmla="*/ 880525 h 2477313"/>
                  <a:gd name="connsiteX0" fmla="*/ 1314734 w 2699982"/>
                  <a:gd name="connsiteY0" fmla="*/ 856913 h 2453701"/>
                  <a:gd name="connsiteX1" fmla="*/ 1014484 w 2699982"/>
                  <a:gd name="connsiteY1" fmla="*/ 706787 h 2453701"/>
                  <a:gd name="connsiteX2" fmla="*/ 700585 w 2699982"/>
                  <a:gd name="connsiteY2" fmla="*/ 652196 h 2453701"/>
                  <a:gd name="connsiteX3" fmla="*/ 386687 w 2699982"/>
                  <a:gd name="connsiteY3" fmla="*/ 652196 h 2453701"/>
                  <a:gd name="connsiteX4" fmla="*/ 45493 w 2699982"/>
                  <a:gd name="connsiteY4" fmla="*/ 775026 h 2453701"/>
                  <a:gd name="connsiteX5" fmla="*/ 113731 w 2699982"/>
                  <a:gd name="connsiteY5" fmla="*/ 788674 h 2453701"/>
                  <a:gd name="connsiteX6" fmla="*/ 100084 w 2699982"/>
                  <a:gd name="connsiteY6" fmla="*/ 788674 h 2453701"/>
                  <a:gd name="connsiteX7" fmla="*/ 154675 w 2699982"/>
                  <a:gd name="connsiteY7" fmla="*/ 665844 h 2453701"/>
                  <a:gd name="connsiteX8" fmla="*/ 468573 w 2699982"/>
                  <a:gd name="connsiteY8" fmla="*/ 583957 h 2453701"/>
                  <a:gd name="connsiteX9" fmla="*/ 905302 w 2699982"/>
                  <a:gd name="connsiteY9" fmla="*/ 583957 h 2453701"/>
                  <a:gd name="connsiteX10" fmla="*/ 1178257 w 2699982"/>
                  <a:gd name="connsiteY10" fmla="*/ 693139 h 2453701"/>
                  <a:gd name="connsiteX11" fmla="*/ 1369325 w 2699982"/>
                  <a:gd name="connsiteY11" fmla="*/ 802322 h 2453701"/>
                  <a:gd name="connsiteX12" fmla="*/ 1396621 w 2699982"/>
                  <a:gd name="connsiteY12" fmla="*/ 802322 h 2453701"/>
                  <a:gd name="connsiteX13" fmla="*/ 1464860 w 2699982"/>
                  <a:gd name="connsiteY13" fmla="*/ 788674 h 2453701"/>
                  <a:gd name="connsiteX14" fmla="*/ 1478508 w 2699982"/>
                  <a:gd name="connsiteY14" fmla="*/ 529366 h 2453701"/>
                  <a:gd name="connsiteX15" fmla="*/ 1478508 w 2699982"/>
                  <a:gd name="connsiteY15" fmla="*/ 529366 h 2453701"/>
                  <a:gd name="connsiteX16" fmla="*/ 1328382 w 2699982"/>
                  <a:gd name="connsiteY16" fmla="*/ 270059 h 2453701"/>
                  <a:gd name="connsiteX17" fmla="*/ 1068256 w 2699982"/>
                  <a:gd name="connsiteY17" fmla="*/ 288424 h 2453701"/>
                  <a:gd name="connsiteX18" fmla="*/ 1063917 w 2699982"/>
                  <a:gd name="connsiteY18" fmla="*/ 142060 h 2453701"/>
                  <a:gd name="connsiteX19" fmla="*/ 1140264 w 2699982"/>
                  <a:gd name="connsiteY19" fmla="*/ 391 h 2453701"/>
                  <a:gd name="connsiteX20" fmla="*/ 1356288 w 2699982"/>
                  <a:gd name="connsiteY20" fmla="*/ 144407 h 2453701"/>
                  <a:gd name="connsiteX21" fmla="*/ 1464860 w 2699982"/>
                  <a:gd name="connsiteY21" fmla="*/ 311002 h 2453701"/>
                  <a:gd name="connsiteX22" fmla="*/ 1546746 w 2699982"/>
                  <a:gd name="connsiteY22" fmla="*/ 543014 h 2453701"/>
                  <a:gd name="connsiteX23" fmla="*/ 1574042 w 2699982"/>
                  <a:gd name="connsiteY23" fmla="*/ 652196 h 2453701"/>
                  <a:gd name="connsiteX24" fmla="*/ 1683224 w 2699982"/>
                  <a:gd name="connsiteY24" fmla="*/ 324650 h 2453701"/>
                  <a:gd name="connsiteX25" fmla="*/ 1928884 w 2699982"/>
                  <a:gd name="connsiteY25" fmla="*/ 133581 h 2453701"/>
                  <a:gd name="connsiteX26" fmla="*/ 2215487 w 2699982"/>
                  <a:gd name="connsiteY26" fmla="*/ 92638 h 2453701"/>
                  <a:gd name="connsiteX27" fmla="*/ 2488442 w 2699982"/>
                  <a:gd name="connsiteY27" fmla="*/ 92638 h 2453701"/>
                  <a:gd name="connsiteX28" fmla="*/ 2461146 w 2699982"/>
                  <a:gd name="connsiteY28" fmla="*/ 147229 h 2453701"/>
                  <a:gd name="connsiteX29" fmla="*/ 2365612 w 2699982"/>
                  <a:gd name="connsiteY29" fmla="*/ 133581 h 2453701"/>
                  <a:gd name="connsiteX30" fmla="*/ 2201839 w 2699982"/>
                  <a:gd name="connsiteY30" fmla="*/ 133581 h 2453701"/>
                  <a:gd name="connsiteX31" fmla="*/ 2324669 w 2699982"/>
                  <a:gd name="connsiteY31" fmla="*/ 215468 h 2453701"/>
                  <a:gd name="connsiteX32" fmla="*/ 2652215 w 2699982"/>
                  <a:gd name="connsiteY32" fmla="*/ 229116 h 2453701"/>
                  <a:gd name="connsiteX33" fmla="*/ 2611272 w 2699982"/>
                  <a:gd name="connsiteY33" fmla="*/ 283707 h 2453701"/>
                  <a:gd name="connsiteX34" fmla="*/ 2365612 w 2699982"/>
                  <a:gd name="connsiteY34" fmla="*/ 283707 h 2453701"/>
                  <a:gd name="connsiteX35" fmla="*/ 2188191 w 2699982"/>
                  <a:gd name="connsiteY35" fmla="*/ 188172 h 2453701"/>
                  <a:gd name="connsiteX36" fmla="*/ 2065361 w 2699982"/>
                  <a:gd name="connsiteY36" fmla="*/ 147229 h 2453701"/>
                  <a:gd name="connsiteX37" fmla="*/ 1778758 w 2699982"/>
                  <a:gd name="connsiteY37" fmla="*/ 324650 h 2453701"/>
                  <a:gd name="connsiteX38" fmla="*/ 1655928 w 2699982"/>
                  <a:gd name="connsiteY38" fmla="*/ 583957 h 2453701"/>
                  <a:gd name="connsiteX39" fmla="*/ 1614985 w 2699982"/>
                  <a:gd name="connsiteY39" fmla="*/ 802322 h 2453701"/>
                  <a:gd name="connsiteX40" fmla="*/ 1696872 w 2699982"/>
                  <a:gd name="connsiteY40" fmla="*/ 829617 h 2453701"/>
                  <a:gd name="connsiteX41" fmla="*/ 1751463 w 2699982"/>
                  <a:gd name="connsiteY41" fmla="*/ 870560 h 2453701"/>
                  <a:gd name="connsiteX42" fmla="*/ 1901588 w 2699982"/>
                  <a:gd name="connsiteY42" fmla="*/ 870560 h 2453701"/>
                  <a:gd name="connsiteX43" fmla="*/ 2119952 w 2699982"/>
                  <a:gd name="connsiteY43" fmla="*/ 693139 h 2453701"/>
                  <a:gd name="connsiteX44" fmla="*/ 2365612 w 2699982"/>
                  <a:gd name="connsiteY44" fmla="*/ 556662 h 2453701"/>
                  <a:gd name="connsiteX45" fmla="*/ 2433851 w 2699982"/>
                  <a:gd name="connsiteY45" fmla="*/ 406536 h 2453701"/>
                  <a:gd name="connsiteX46" fmla="*/ 2461146 w 2699982"/>
                  <a:gd name="connsiteY46" fmla="*/ 447480 h 2453701"/>
                  <a:gd name="connsiteX47" fmla="*/ 2392908 w 2699982"/>
                  <a:gd name="connsiteY47" fmla="*/ 611253 h 2453701"/>
                  <a:gd name="connsiteX48" fmla="*/ 2256430 w 2699982"/>
                  <a:gd name="connsiteY48" fmla="*/ 679492 h 2453701"/>
                  <a:gd name="connsiteX49" fmla="*/ 2010770 w 2699982"/>
                  <a:gd name="connsiteY49" fmla="*/ 870560 h 2453701"/>
                  <a:gd name="connsiteX50" fmla="*/ 1928884 w 2699982"/>
                  <a:gd name="connsiteY50" fmla="*/ 925151 h 2453701"/>
                  <a:gd name="connsiteX51" fmla="*/ 1778758 w 2699982"/>
                  <a:gd name="connsiteY51" fmla="*/ 938799 h 2453701"/>
                  <a:gd name="connsiteX52" fmla="*/ 1751463 w 2699982"/>
                  <a:gd name="connsiteY52" fmla="*/ 1061629 h 2453701"/>
                  <a:gd name="connsiteX53" fmla="*/ 1710520 w 2699982"/>
                  <a:gd name="connsiteY53" fmla="*/ 1129868 h 2453701"/>
                  <a:gd name="connsiteX54" fmla="*/ 1819702 w 2699982"/>
                  <a:gd name="connsiteY54" fmla="*/ 1225402 h 2453701"/>
                  <a:gd name="connsiteX55" fmla="*/ 2024418 w 2699982"/>
                  <a:gd name="connsiteY55" fmla="*/ 1225402 h 2453701"/>
                  <a:gd name="connsiteX56" fmla="*/ 2324669 w 2699982"/>
                  <a:gd name="connsiteY56" fmla="*/ 1129868 h 2453701"/>
                  <a:gd name="connsiteX57" fmla="*/ 2515737 w 2699982"/>
                  <a:gd name="connsiteY57" fmla="*/ 884208 h 2453701"/>
                  <a:gd name="connsiteX58" fmla="*/ 2543033 w 2699982"/>
                  <a:gd name="connsiteY58" fmla="*/ 843265 h 2453701"/>
                  <a:gd name="connsiteX59" fmla="*/ 2515737 w 2699982"/>
                  <a:gd name="connsiteY59" fmla="*/ 1034333 h 2453701"/>
                  <a:gd name="connsiteX60" fmla="*/ 2338317 w 2699982"/>
                  <a:gd name="connsiteY60" fmla="*/ 1198107 h 2453701"/>
                  <a:gd name="connsiteX61" fmla="*/ 2188191 w 2699982"/>
                  <a:gd name="connsiteY61" fmla="*/ 1266345 h 2453701"/>
                  <a:gd name="connsiteX62" fmla="*/ 2392908 w 2699982"/>
                  <a:gd name="connsiteY62" fmla="*/ 1320936 h 2453701"/>
                  <a:gd name="connsiteX63" fmla="*/ 2624920 w 2699982"/>
                  <a:gd name="connsiteY63" fmla="*/ 1402823 h 2453701"/>
                  <a:gd name="connsiteX64" fmla="*/ 2638567 w 2699982"/>
                  <a:gd name="connsiteY64" fmla="*/ 1402823 h 2453701"/>
                  <a:gd name="connsiteX65" fmla="*/ 2652432 w 2699982"/>
                  <a:gd name="connsiteY65" fmla="*/ 1584567 h 2453701"/>
                  <a:gd name="connsiteX66" fmla="*/ 2556681 w 2699982"/>
                  <a:gd name="connsiteY66" fmla="*/ 1658056 h 2453701"/>
                  <a:gd name="connsiteX67" fmla="*/ 2436408 w 2699982"/>
                  <a:gd name="connsiteY67" fmla="*/ 1512559 h 2453701"/>
                  <a:gd name="connsiteX68" fmla="*/ 2420203 w 2699982"/>
                  <a:gd name="connsiteY68" fmla="*/ 1375527 h 2453701"/>
                  <a:gd name="connsiteX69" fmla="*/ 2201839 w 2699982"/>
                  <a:gd name="connsiteY69" fmla="*/ 1320936 h 2453701"/>
                  <a:gd name="connsiteX70" fmla="*/ 2119952 w 2699982"/>
                  <a:gd name="connsiteY70" fmla="*/ 1266345 h 2453701"/>
                  <a:gd name="connsiteX71" fmla="*/ 1928884 w 2699982"/>
                  <a:gd name="connsiteY71" fmla="*/ 1293641 h 2453701"/>
                  <a:gd name="connsiteX72" fmla="*/ 1751463 w 2699982"/>
                  <a:gd name="connsiteY72" fmla="*/ 1279993 h 2453701"/>
                  <a:gd name="connsiteX73" fmla="*/ 1669576 w 2699982"/>
                  <a:gd name="connsiteY73" fmla="*/ 1143516 h 2453701"/>
                  <a:gd name="connsiteX74" fmla="*/ 1574042 w 2699982"/>
                  <a:gd name="connsiteY74" fmla="*/ 1184459 h 2453701"/>
                  <a:gd name="connsiteX75" fmla="*/ 1437564 w 2699982"/>
                  <a:gd name="connsiteY75" fmla="*/ 1225402 h 2453701"/>
                  <a:gd name="connsiteX76" fmla="*/ 1464860 w 2699982"/>
                  <a:gd name="connsiteY76" fmla="*/ 1525653 h 2453701"/>
                  <a:gd name="connsiteX77" fmla="*/ 1451212 w 2699982"/>
                  <a:gd name="connsiteY77" fmla="*/ 1812256 h 2453701"/>
                  <a:gd name="connsiteX78" fmla="*/ 1260143 w 2699982"/>
                  <a:gd name="connsiteY78" fmla="*/ 2112507 h 2453701"/>
                  <a:gd name="connsiteX79" fmla="*/ 1110018 w 2699982"/>
                  <a:gd name="connsiteY79" fmla="*/ 2194393 h 2453701"/>
                  <a:gd name="connsiteX80" fmla="*/ 1191905 w 2699982"/>
                  <a:gd name="connsiteY80" fmla="*/ 2098859 h 2453701"/>
                  <a:gd name="connsiteX81" fmla="*/ 1314734 w 2699982"/>
                  <a:gd name="connsiteY81" fmla="*/ 1989677 h 2453701"/>
                  <a:gd name="connsiteX82" fmla="*/ 1219200 w 2699982"/>
                  <a:gd name="connsiteY82" fmla="*/ 1948733 h 2453701"/>
                  <a:gd name="connsiteX83" fmla="*/ 1014484 w 2699982"/>
                  <a:gd name="connsiteY83" fmla="*/ 2139802 h 2453701"/>
                  <a:gd name="connsiteX84" fmla="*/ 1000836 w 2699982"/>
                  <a:gd name="connsiteY84" fmla="*/ 2289927 h 2453701"/>
                  <a:gd name="connsiteX85" fmla="*/ 973540 w 2699982"/>
                  <a:gd name="connsiteY85" fmla="*/ 2453701 h 2453701"/>
                  <a:gd name="connsiteX86" fmla="*/ 946245 w 2699982"/>
                  <a:gd name="connsiteY86" fmla="*/ 2289927 h 2453701"/>
                  <a:gd name="connsiteX87" fmla="*/ 973540 w 2699982"/>
                  <a:gd name="connsiteY87" fmla="*/ 2098859 h 2453701"/>
                  <a:gd name="connsiteX88" fmla="*/ 1164609 w 2699982"/>
                  <a:gd name="connsiteY88" fmla="*/ 1921438 h 2453701"/>
                  <a:gd name="connsiteX89" fmla="*/ 1082723 w 2699982"/>
                  <a:gd name="connsiteY89" fmla="*/ 1921438 h 2453701"/>
                  <a:gd name="connsiteX90" fmla="*/ 878006 w 2699982"/>
                  <a:gd name="connsiteY90" fmla="*/ 2016972 h 2453701"/>
                  <a:gd name="connsiteX91" fmla="*/ 780224 w 2699982"/>
                  <a:gd name="connsiteY91" fmla="*/ 2304647 h 2453701"/>
                  <a:gd name="connsiteX92" fmla="*/ 564200 w 2699982"/>
                  <a:gd name="connsiteY92" fmla="*/ 2232639 h 2453701"/>
                  <a:gd name="connsiteX93" fmla="*/ 639564 w 2699982"/>
                  <a:gd name="connsiteY93" fmla="*/ 2016972 h 2453701"/>
                  <a:gd name="connsiteX94" fmla="*/ 987188 w 2699982"/>
                  <a:gd name="connsiteY94" fmla="*/ 1907790 h 2453701"/>
                  <a:gd name="connsiteX95" fmla="*/ 1205552 w 2699982"/>
                  <a:gd name="connsiteY95" fmla="*/ 1853199 h 2453701"/>
                  <a:gd name="connsiteX96" fmla="*/ 1342030 w 2699982"/>
                  <a:gd name="connsiteY96" fmla="*/ 1907790 h 2453701"/>
                  <a:gd name="connsiteX97" fmla="*/ 1382973 w 2699982"/>
                  <a:gd name="connsiteY97" fmla="*/ 1798608 h 2453701"/>
                  <a:gd name="connsiteX98" fmla="*/ 1396621 w 2699982"/>
                  <a:gd name="connsiteY98" fmla="*/ 1675778 h 2453701"/>
                  <a:gd name="connsiteX99" fmla="*/ 1123666 w 2699982"/>
                  <a:gd name="connsiteY99" fmla="*/ 1593892 h 2453701"/>
                  <a:gd name="connsiteX100" fmla="*/ 973540 w 2699982"/>
                  <a:gd name="connsiteY100" fmla="*/ 1703074 h 2453701"/>
                  <a:gd name="connsiteX101" fmla="*/ 878006 w 2699982"/>
                  <a:gd name="connsiteY101" fmla="*/ 1689426 h 2453701"/>
                  <a:gd name="connsiteX102" fmla="*/ 1014484 w 2699982"/>
                  <a:gd name="connsiteY102" fmla="*/ 1621187 h 2453701"/>
                  <a:gd name="connsiteX103" fmla="*/ 1123666 w 2699982"/>
                  <a:gd name="connsiteY103" fmla="*/ 1525653 h 2453701"/>
                  <a:gd name="connsiteX104" fmla="*/ 1314734 w 2699982"/>
                  <a:gd name="connsiteY104" fmla="*/ 1593892 h 2453701"/>
                  <a:gd name="connsiteX105" fmla="*/ 1410269 w 2699982"/>
                  <a:gd name="connsiteY105" fmla="*/ 1593892 h 2453701"/>
                  <a:gd name="connsiteX106" fmla="*/ 1396621 w 2699982"/>
                  <a:gd name="connsiteY106" fmla="*/ 1498357 h 2453701"/>
                  <a:gd name="connsiteX107" fmla="*/ 1369325 w 2699982"/>
                  <a:gd name="connsiteY107" fmla="*/ 1266345 h 2453701"/>
                  <a:gd name="connsiteX108" fmla="*/ 1382973 w 2699982"/>
                  <a:gd name="connsiteY108" fmla="*/ 1143516 h 2453701"/>
                  <a:gd name="connsiteX109" fmla="*/ 1355678 w 2699982"/>
                  <a:gd name="connsiteY109" fmla="*/ 1061629 h 2453701"/>
                  <a:gd name="connsiteX110" fmla="*/ 1260143 w 2699982"/>
                  <a:gd name="connsiteY110" fmla="*/ 1020686 h 2453701"/>
                  <a:gd name="connsiteX111" fmla="*/ 1055427 w 2699982"/>
                  <a:gd name="connsiteY111" fmla="*/ 1198107 h 2453701"/>
                  <a:gd name="connsiteX112" fmla="*/ 782472 w 2699982"/>
                  <a:gd name="connsiteY112" fmla="*/ 1443766 h 2453701"/>
                  <a:gd name="connsiteX113" fmla="*/ 636208 w 2699982"/>
                  <a:gd name="connsiteY113" fmla="*/ 1728583 h 2453701"/>
                  <a:gd name="connsiteX114" fmla="*/ 492192 w 2699982"/>
                  <a:gd name="connsiteY114" fmla="*/ 1728583 h 2453701"/>
                  <a:gd name="connsiteX115" fmla="*/ 348176 w 2699982"/>
                  <a:gd name="connsiteY115" fmla="*/ 1584567 h 2453701"/>
                  <a:gd name="connsiteX116" fmla="*/ 420184 w 2699982"/>
                  <a:gd name="connsiteY116" fmla="*/ 1440551 h 2453701"/>
                  <a:gd name="connsiteX117" fmla="*/ 714233 w 2699982"/>
                  <a:gd name="connsiteY117" fmla="*/ 1402823 h 2453701"/>
                  <a:gd name="connsiteX118" fmla="*/ 918949 w 2699982"/>
                  <a:gd name="connsiteY118" fmla="*/ 1239050 h 2453701"/>
                  <a:gd name="connsiteX119" fmla="*/ 1082723 w 2699982"/>
                  <a:gd name="connsiteY119" fmla="*/ 1088924 h 2453701"/>
                  <a:gd name="connsiteX120" fmla="*/ 1178257 w 2699982"/>
                  <a:gd name="connsiteY120" fmla="*/ 993390 h 2453701"/>
                  <a:gd name="connsiteX121" fmla="*/ 1301087 w 2699982"/>
                  <a:gd name="connsiteY121" fmla="*/ 966095 h 2453701"/>
                  <a:gd name="connsiteX122" fmla="*/ 1314734 w 2699982"/>
                  <a:gd name="connsiteY122" fmla="*/ 856913 h 2453701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328382 w 2699982"/>
                  <a:gd name="connsiteY16" fmla="*/ 269668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356288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639564 w 2699982"/>
                  <a:gd name="connsiteY93" fmla="*/ 2016581 h 2453310"/>
                  <a:gd name="connsiteX94" fmla="*/ 987188 w 2699982"/>
                  <a:gd name="connsiteY94" fmla="*/ 1907399 h 2453310"/>
                  <a:gd name="connsiteX95" fmla="*/ 1205552 w 2699982"/>
                  <a:gd name="connsiteY95" fmla="*/ 1852808 h 2453310"/>
                  <a:gd name="connsiteX96" fmla="*/ 1342030 w 2699982"/>
                  <a:gd name="connsiteY96" fmla="*/ 1907399 h 2453310"/>
                  <a:gd name="connsiteX97" fmla="*/ 1382973 w 2699982"/>
                  <a:gd name="connsiteY97" fmla="*/ 1798217 h 2453310"/>
                  <a:gd name="connsiteX98" fmla="*/ 1396621 w 2699982"/>
                  <a:gd name="connsiteY98" fmla="*/ 1675387 h 2453310"/>
                  <a:gd name="connsiteX99" fmla="*/ 1123666 w 2699982"/>
                  <a:gd name="connsiteY99" fmla="*/ 1593501 h 2453310"/>
                  <a:gd name="connsiteX100" fmla="*/ 973540 w 2699982"/>
                  <a:gd name="connsiteY100" fmla="*/ 1702683 h 2453310"/>
                  <a:gd name="connsiteX101" fmla="*/ 878006 w 2699982"/>
                  <a:gd name="connsiteY101" fmla="*/ 1689035 h 2453310"/>
                  <a:gd name="connsiteX102" fmla="*/ 1014484 w 2699982"/>
                  <a:gd name="connsiteY102" fmla="*/ 1620796 h 2453310"/>
                  <a:gd name="connsiteX103" fmla="*/ 1123666 w 2699982"/>
                  <a:gd name="connsiteY103" fmla="*/ 1525262 h 2453310"/>
                  <a:gd name="connsiteX104" fmla="*/ 1314734 w 2699982"/>
                  <a:gd name="connsiteY104" fmla="*/ 1593501 h 2453310"/>
                  <a:gd name="connsiteX105" fmla="*/ 1410269 w 2699982"/>
                  <a:gd name="connsiteY105" fmla="*/ 1593501 h 2453310"/>
                  <a:gd name="connsiteX106" fmla="*/ 1396621 w 2699982"/>
                  <a:gd name="connsiteY106" fmla="*/ 1497966 h 2453310"/>
                  <a:gd name="connsiteX107" fmla="*/ 1369325 w 2699982"/>
                  <a:gd name="connsiteY107" fmla="*/ 1265954 h 2453310"/>
                  <a:gd name="connsiteX108" fmla="*/ 1382973 w 2699982"/>
                  <a:gd name="connsiteY108" fmla="*/ 1143125 h 2453310"/>
                  <a:gd name="connsiteX109" fmla="*/ 1355678 w 2699982"/>
                  <a:gd name="connsiteY109" fmla="*/ 1061238 h 2453310"/>
                  <a:gd name="connsiteX110" fmla="*/ 1260143 w 2699982"/>
                  <a:gd name="connsiteY110" fmla="*/ 1020295 h 2453310"/>
                  <a:gd name="connsiteX111" fmla="*/ 1055427 w 2699982"/>
                  <a:gd name="connsiteY111" fmla="*/ 1197716 h 2453310"/>
                  <a:gd name="connsiteX112" fmla="*/ 782472 w 2699982"/>
                  <a:gd name="connsiteY112" fmla="*/ 1443375 h 2453310"/>
                  <a:gd name="connsiteX113" fmla="*/ 636208 w 2699982"/>
                  <a:gd name="connsiteY113" fmla="*/ 1728192 h 2453310"/>
                  <a:gd name="connsiteX114" fmla="*/ 492192 w 2699982"/>
                  <a:gd name="connsiteY114" fmla="*/ 1728192 h 2453310"/>
                  <a:gd name="connsiteX115" fmla="*/ 348176 w 2699982"/>
                  <a:gd name="connsiteY115" fmla="*/ 1584176 h 2453310"/>
                  <a:gd name="connsiteX116" fmla="*/ 420184 w 2699982"/>
                  <a:gd name="connsiteY116" fmla="*/ 1440160 h 2453310"/>
                  <a:gd name="connsiteX117" fmla="*/ 714233 w 2699982"/>
                  <a:gd name="connsiteY117" fmla="*/ 1402432 h 2453310"/>
                  <a:gd name="connsiteX118" fmla="*/ 918949 w 2699982"/>
                  <a:gd name="connsiteY118" fmla="*/ 1238659 h 2453310"/>
                  <a:gd name="connsiteX119" fmla="*/ 1082723 w 2699982"/>
                  <a:gd name="connsiteY119" fmla="*/ 1088533 h 2453310"/>
                  <a:gd name="connsiteX120" fmla="*/ 1178257 w 2699982"/>
                  <a:gd name="connsiteY120" fmla="*/ 992999 h 2453310"/>
                  <a:gd name="connsiteX121" fmla="*/ 1301087 w 2699982"/>
                  <a:gd name="connsiteY121" fmla="*/ 965704 h 2453310"/>
                  <a:gd name="connsiteX122" fmla="*/ 1314734 w 2699982"/>
                  <a:gd name="connsiteY122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356288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639564 w 2699982"/>
                  <a:gd name="connsiteY93" fmla="*/ 2016581 h 2453310"/>
                  <a:gd name="connsiteX94" fmla="*/ 987188 w 2699982"/>
                  <a:gd name="connsiteY94" fmla="*/ 1907399 h 2453310"/>
                  <a:gd name="connsiteX95" fmla="*/ 1205552 w 2699982"/>
                  <a:gd name="connsiteY95" fmla="*/ 1852808 h 2453310"/>
                  <a:gd name="connsiteX96" fmla="*/ 1342030 w 2699982"/>
                  <a:gd name="connsiteY96" fmla="*/ 1907399 h 2453310"/>
                  <a:gd name="connsiteX97" fmla="*/ 1382973 w 2699982"/>
                  <a:gd name="connsiteY97" fmla="*/ 1798217 h 2453310"/>
                  <a:gd name="connsiteX98" fmla="*/ 1396621 w 2699982"/>
                  <a:gd name="connsiteY98" fmla="*/ 1675387 h 2453310"/>
                  <a:gd name="connsiteX99" fmla="*/ 1123666 w 2699982"/>
                  <a:gd name="connsiteY99" fmla="*/ 1593501 h 2453310"/>
                  <a:gd name="connsiteX100" fmla="*/ 973540 w 2699982"/>
                  <a:gd name="connsiteY100" fmla="*/ 1702683 h 2453310"/>
                  <a:gd name="connsiteX101" fmla="*/ 878006 w 2699982"/>
                  <a:gd name="connsiteY101" fmla="*/ 1689035 h 2453310"/>
                  <a:gd name="connsiteX102" fmla="*/ 1014484 w 2699982"/>
                  <a:gd name="connsiteY102" fmla="*/ 1620796 h 2453310"/>
                  <a:gd name="connsiteX103" fmla="*/ 1123666 w 2699982"/>
                  <a:gd name="connsiteY103" fmla="*/ 1525262 h 2453310"/>
                  <a:gd name="connsiteX104" fmla="*/ 1314734 w 2699982"/>
                  <a:gd name="connsiteY104" fmla="*/ 1593501 h 2453310"/>
                  <a:gd name="connsiteX105" fmla="*/ 1410269 w 2699982"/>
                  <a:gd name="connsiteY105" fmla="*/ 1593501 h 2453310"/>
                  <a:gd name="connsiteX106" fmla="*/ 1396621 w 2699982"/>
                  <a:gd name="connsiteY106" fmla="*/ 1497966 h 2453310"/>
                  <a:gd name="connsiteX107" fmla="*/ 1369325 w 2699982"/>
                  <a:gd name="connsiteY107" fmla="*/ 1265954 h 2453310"/>
                  <a:gd name="connsiteX108" fmla="*/ 1382973 w 2699982"/>
                  <a:gd name="connsiteY108" fmla="*/ 1143125 h 2453310"/>
                  <a:gd name="connsiteX109" fmla="*/ 1355678 w 2699982"/>
                  <a:gd name="connsiteY109" fmla="*/ 1061238 h 2453310"/>
                  <a:gd name="connsiteX110" fmla="*/ 1260143 w 2699982"/>
                  <a:gd name="connsiteY110" fmla="*/ 1020295 h 2453310"/>
                  <a:gd name="connsiteX111" fmla="*/ 1055427 w 2699982"/>
                  <a:gd name="connsiteY111" fmla="*/ 1197716 h 2453310"/>
                  <a:gd name="connsiteX112" fmla="*/ 782472 w 2699982"/>
                  <a:gd name="connsiteY112" fmla="*/ 1443375 h 2453310"/>
                  <a:gd name="connsiteX113" fmla="*/ 636208 w 2699982"/>
                  <a:gd name="connsiteY113" fmla="*/ 1728192 h 2453310"/>
                  <a:gd name="connsiteX114" fmla="*/ 492192 w 2699982"/>
                  <a:gd name="connsiteY114" fmla="*/ 1728192 h 2453310"/>
                  <a:gd name="connsiteX115" fmla="*/ 348176 w 2699982"/>
                  <a:gd name="connsiteY115" fmla="*/ 1584176 h 2453310"/>
                  <a:gd name="connsiteX116" fmla="*/ 420184 w 2699982"/>
                  <a:gd name="connsiteY116" fmla="*/ 1440160 h 2453310"/>
                  <a:gd name="connsiteX117" fmla="*/ 714233 w 2699982"/>
                  <a:gd name="connsiteY117" fmla="*/ 1402432 h 2453310"/>
                  <a:gd name="connsiteX118" fmla="*/ 918949 w 2699982"/>
                  <a:gd name="connsiteY118" fmla="*/ 1238659 h 2453310"/>
                  <a:gd name="connsiteX119" fmla="*/ 1082723 w 2699982"/>
                  <a:gd name="connsiteY119" fmla="*/ 1088533 h 2453310"/>
                  <a:gd name="connsiteX120" fmla="*/ 1178257 w 2699982"/>
                  <a:gd name="connsiteY120" fmla="*/ 992999 h 2453310"/>
                  <a:gd name="connsiteX121" fmla="*/ 1301087 w 2699982"/>
                  <a:gd name="connsiteY121" fmla="*/ 965704 h 2453310"/>
                  <a:gd name="connsiteX122" fmla="*/ 1314734 w 2699982"/>
                  <a:gd name="connsiteY122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88032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356288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639564 w 2699982"/>
                  <a:gd name="connsiteY93" fmla="*/ 2016581 h 2453310"/>
                  <a:gd name="connsiteX94" fmla="*/ 987188 w 2699982"/>
                  <a:gd name="connsiteY94" fmla="*/ 1907399 h 2453310"/>
                  <a:gd name="connsiteX95" fmla="*/ 1205552 w 2699982"/>
                  <a:gd name="connsiteY95" fmla="*/ 1852808 h 2453310"/>
                  <a:gd name="connsiteX96" fmla="*/ 1342030 w 2699982"/>
                  <a:gd name="connsiteY96" fmla="*/ 1907399 h 2453310"/>
                  <a:gd name="connsiteX97" fmla="*/ 1382973 w 2699982"/>
                  <a:gd name="connsiteY97" fmla="*/ 1798217 h 2453310"/>
                  <a:gd name="connsiteX98" fmla="*/ 1396621 w 2699982"/>
                  <a:gd name="connsiteY98" fmla="*/ 1675387 h 2453310"/>
                  <a:gd name="connsiteX99" fmla="*/ 1123666 w 2699982"/>
                  <a:gd name="connsiteY99" fmla="*/ 1593501 h 2453310"/>
                  <a:gd name="connsiteX100" fmla="*/ 973540 w 2699982"/>
                  <a:gd name="connsiteY100" fmla="*/ 1702683 h 2453310"/>
                  <a:gd name="connsiteX101" fmla="*/ 878006 w 2699982"/>
                  <a:gd name="connsiteY101" fmla="*/ 1689035 h 2453310"/>
                  <a:gd name="connsiteX102" fmla="*/ 1014484 w 2699982"/>
                  <a:gd name="connsiteY102" fmla="*/ 1620796 h 2453310"/>
                  <a:gd name="connsiteX103" fmla="*/ 1123666 w 2699982"/>
                  <a:gd name="connsiteY103" fmla="*/ 1525262 h 2453310"/>
                  <a:gd name="connsiteX104" fmla="*/ 1314734 w 2699982"/>
                  <a:gd name="connsiteY104" fmla="*/ 1593501 h 2453310"/>
                  <a:gd name="connsiteX105" fmla="*/ 1410269 w 2699982"/>
                  <a:gd name="connsiteY105" fmla="*/ 1593501 h 2453310"/>
                  <a:gd name="connsiteX106" fmla="*/ 1396621 w 2699982"/>
                  <a:gd name="connsiteY106" fmla="*/ 1497966 h 2453310"/>
                  <a:gd name="connsiteX107" fmla="*/ 1369325 w 2699982"/>
                  <a:gd name="connsiteY107" fmla="*/ 1265954 h 2453310"/>
                  <a:gd name="connsiteX108" fmla="*/ 1382973 w 2699982"/>
                  <a:gd name="connsiteY108" fmla="*/ 1143125 h 2453310"/>
                  <a:gd name="connsiteX109" fmla="*/ 1355678 w 2699982"/>
                  <a:gd name="connsiteY109" fmla="*/ 1061238 h 2453310"/>
                  <a:gd name="connsiteX110" fmla="*/ 1260143 w 2699982"/>
                  <a:gd name="connsiteY110" fmla="*/ 1020295 h 2453310"/>
                  <a:gd name="connsiteX111" fmla="*/ 1055427 w 2699982"/>
                  <a:gd name="connsiteY111" fmla="*/ 1197716 h 2453310"/>
                  <a:gd name="connsiteX112" fmla="*/ 782472 w 2699982"/>
                  <a:gd name="connsiteY112" fmla="*/ 1443375 h 2453310"/>
                  <a:gd name="connsiteX113" fmla="*/ 636208 w 2699982"/>
                  <a:gd name="connsiteY113" fmla="*/ 1728192 h 2453310"/>
                  <a:gd name="connsiteX114" fmla="*/ 492192 w 2699982"/>
                  <a:gd name="connsiteY114" fmla="*/ 1728192 h 2453310"/>
                  <a:gd name="connsiteX115" fmla="*/ 348176 w 2699982"/>
                  <a:gd name="connsiteY115" fmla="*/ 1584176 h 2453310"/>
                  <a:gd name="connsiteX116" fmla="*/ 420184 w 2699982"/>
                  <a:gd name="connsiteY116" fmla="*/ 1440160 h 2453310"/>
                  <a:gd name="connsiteX117" fmla="*/ 714233 w 2699982"/>
                  <a:gd name="connsiteY117" fmla="*/ 1402432 h 2453310"/>
                  <a:gd name="connsiteX118" fmla="*/ 918949 w 2699982"/>
                  <a:gd name="connsiteY118" fmla="*/ 1238659 h 2453310"/>
                  <a:gd name="connsiteX119" fmla="*/ 1082723 w 2699982"/>
                  <a:gd name="connsiteY119" fmla="*/ 1088533 h 2453310"/>
                  <a:gd name="connsiteX120" fmla="*/ 1178257 w 2699982"/>
                  <a:gd name="connsiteY120" fmla="*/ 992999 h 2453310"/>
                  <a:gd name="connsiteX121" fmla="*/ 1301087 w 2699982"/>
                  <a:gd name="connsiteY121" fmla="*/ 965704 h 2453310"/>
                  <a:gd name="connsiteX122" fmla="*/ 1314734 w 2699982"/>
                  <a:gd name="connsiteY122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356288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639564 w 2699982"/>
                  <a:gd name="connsiteY93" fmla="*/ 2016581 h 2453310"/>
                  <a:gd name="connsiteX94" fmla="*/ 987188 w 2699982"/>
                  <a:gd name="connsiteY94" fmla="*/ 1907399 h 2453310"/>
                  <a:gd name="connsiteX95" fmla="*/ 1205552 w 2699982"/>
                  <a:gd name="connsiteY95" fmla="*/ 1852808 h 2453310"/>
                  <a:gd name="connsiteX96" fmla="*/ 1342030 w 2699982"/>
                  <a:gd name="connsiteY96" fmla="*/ 1907399 h 2453310"/>
                  <a:gd name="connsiteX97" fmla="*/ 1382973 w 2699982"/>
                  <a:gd name="connsiteY97" fmla="*/ 1798217 h 2453310"/>
                  <a:gd name="connsiteX98" fmla="*/ 1396621 w 2699982"/>
                  <a:gd name="connsiteY98" fmla="*/ 1675387 h 2453310"/>
                  <a:gd name="connsiteX99" fmla="*/ 1123666 w 2699982"/>
                  <a:gd name="connsiteY99" fmla="*/ 1593501 h 2453310"/>
                  <a:gd name="connsiteX100" fmla="*/ 973540 w 2699982"/>
                  <a:gd name="connsiteY100" fmla="*/ 1702683 h 2453310"/>
                  <a:gd name="connsiteX101" fmla="*/ 878006 w 2699982"/>
                  <a:gd name="connsiteY101" fmla="*/ 1689035 h 2453310"/>
                  <a:gd name="connsiteX102" fmla="*/ 1014484 w 2699982"/>
                  <a:gd name="connsiteY102" fmla="*/ 1620796 h 2453310"/>
                  <a:gd name="connsiteX103" fmla="*/ 1123666 w 2699982"/>
                  <a:gd name="connsiteY103" fmla="*/ 1525262 h 2453310"/>
                  <a:gd name="connsiteX104" fmla="*/ 1314734 w 2699982"/>
                  <a:gd name="connsiteY104" fmla="*/ 1593501 h 2453310"/>
                  <a:gd name="connsiteX105" fmla="*/ 1410269 w 2699982"/>
                  <a:gd name="connsiteY105" fmla="*/ 1593501 h 2453310"/>
                  <a:gd name="connsiteX106" fmla="*/ 1396621 w 2699982"/>
                  <a:gd name="connsiteY106" fmla="*/ 1497966 h 2453310"/>
                  <a:gd name="connsiteX107" fmla="*/ 1369325 w 2699982"/>
                  <a:gd name="connsiteY107" fmla="*/ 1265954 h 2453310"/>
                  <a:gd name="connsiteX108" fmla="*/ 1382973 w 2699982"/>
                  <a:gd name="connsiteY108" fmla="*/ 1143125 h 2453310"/>
                  <a:gd name="connsiteX109" fmla="*/ 1355678 w 2699982"/>
                  <a:gd name="connsiteY109" fmla="*/ 1061238 h 2453310"/>
                  <a:gd name="connsiteX110" fmla="*/ 1260143 w 2699982"/>
                  <a:gd name="connsiteY110" fmla="*/ 1020295 h 2453310"/>
                  <a:gd name="connsiteX111" fmla="*/ 1055427 w 2699982"/>
                  <a:gd name="connsiteY111" fmla="*/ 1197716 h 2453310"/>
                  <a:gd name="connsiteX112" fmla="*/ 782472 w 2699982"/>
                  <a:gd name="connsiteY112" fmla="*/ 1443375 h 2453310"/>
                  <a:gd name="connsiteX113" fmla="*/ 636208 w 2699982"/>
                  <a:gd name="connsiteY113" fmla="*/ 1728192 h 2453310"/>
                  <a:gd name="connsiteX114" fmla="*/ 492192 w 2699982"/>
                  <a:gd name="connsiteY114" fmla="*/ 1728192 h 2453310"/>
                  <a:gd name="connsiteX115" fmla="*/ 348176 w 2699982"/>
                  <a:gd name="connsiteY115" fmla="*/ 1584176 h 2453310"/>
                  <a:gd name="connsiteX116" fmla="*/ 420184 w 2699982"/>
                  <a:gd name="connsiteY116" fmla="*/ 1440160 h 2453310"/>
                  <a:gd name="connsiteX117" fmla="*/ 714233 w 2699982"/>
                  <a:gd name="connsiteY117" fmla="*/ 1402432 h 2453310"/>
                  <a:gd name="connsiteX118" fmla="*/ 918949 w 2699982"/>
                  <a:gd name="connsiteY118" fmla="*/ 1238659 h 2453310"/>
                  <a:gd name="connsiteX119" fmla="*/ 1082723 w 2699982"/>
                  <a:gd name="connsiteY119" fmla="*/ 1088533 h 2453310"/>
                  <a:gd name="connsiteX120" fmla="*/ 1178257 w 2699982"/>
                  <a:gd name="connsiteY120" fmla="*/ 992999 h 2453310"/>
                  <a:gd name="connsiteX121" fmla="*/ 1301087 w 2699982"/>
                  <a:gd name="connsiteY121" fmla="*/ 965704 h 2453310"/>
                  <a:gd name="connsiteX122" fmla="*/ 1314734 w 2699982"/>
                  <a:gd name="connsiteY122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284280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639564 w 2699982"/>
                  <a:gd name="connsiteY93" fmla="*/ 2016581 h 2453310"/>
                  <a:gd name="connsiteX94" fmla="*/ 987188 w 2699982"/>
                  <a:gd name="connsiteY94" fmla="*/ 1907399 h 2453310"/>
                  <a:gd name="connsiteX95" fmla="*/ 1205552 w 2699982"/>
                  <a:gd name="connsiteY95" fmla="*/ 1852808 h 2453310"/>
                  <a:gd name="connsiteX96" fmla="*/ 1342030 w 2699982"/>
                  <a:gd name="connsiteY96" fmla="*/ 1907399 h 2453310"/>
                  <a:gd name="connsiteX97" fmla="*/ 1382973 w 2699982"/>
                  <a:gd name="connsiteY97" fmla="*/ 1798217 h 2453310"/>
                  <a:gd name="connsiteX98" fmla="*/ 1396621 w 2699982"/>
                  <a:gd name="connsiteY98" fmla="*/ 1675387 h 2453310"/>
                  <a:gd name="connsiteX99" fmla="*/ 1123666 w 2699982"/>
                  <a:gd name="connsiteY99" fmla="*/ 1593501 h 2453310"/>
                  <a:gd name="connsiteX100" fmla="*/ 973540 w 2699982"/>
                  <a:gd name="connsiteY100" fmla="*/ 1702683 h 2453310"/>
                  <a:gd name="connsiteX101" fmla="*/ 878006 w 2699982"/>
                  <a:gd name="connsiteY101" fmla="*/ 1689035 h 2453310"/>
                  <a:gd name="connsiteX102" fmla="*/ 1014484 w 2699982"/>
                  <a:gd name="connsiteY102" fmla="*/ 1620796 h 2453310"/>
                  <a:gd name="connsiteX103" fmla="*/ 1123666 w 2699982"/>
                  <a:gd name="connsiteY103" fmla="*/ 1525262 h 2453310"/>
                  <a:gd name="connsiteX104" fmla="*/ 1314734 w 2699982"/>
                  <a:gd name="connsiteY104" fmla="*/ 1593501 h 2453310"/>
                  <a:gd name="connsiteX105" fmla="*/ 1410269 w 2699982"/>
                  <a:gd name="connsiteY105" fmla="*/ 1593501 h 2453310"/>
                  <a:gd name="connsiteX106" fmla="*/ 1396621 w 2699982"/>
                  <a:gd name="connsiteY106" fmla="*/ 1497966 h 2453310"/>
                  <a:gd name="connsiteX107" fmla="*/ 1369325 w 2699982"/>
                  <a:gd name="connsiteY107" fmla="*/ 1265954 h 2453310"/>
                  <a:gd name="connsiteX108" fmla="*/ 1382973 w 2699982"/>
                  <a:gd name="connsiteY108" fmla="*/ 1143125 h 2453310"/>
                  <a:gd name="connsiteX109" fmla="*/ 1355678 w 2699982"/>
                  <a:gd name="connsiteY109" fmla="*/ 1061238 h 2453310"/>
                  <a:gd name="connsiteX110" fmla="*/ 1260143 w 2699982"/>
                  <a:gd name="connsiteY110" fmla="*/ 1020295 h 2453310"/>
                  <a:gd name="connsiteX111" fmla="*/ 1055427 w 2699982"/>
                  <a:gd name="connsiteY111" fmla="*/ 1197716 h 2453310"/>
                  <a:gd name="connsiteX112" fmla="*/ 782472 w 2699982"/>
                  <a:gd name="connsiteY112" fmla="*/ 1443375 h 2453310"/>
                  <a:gd name="connsiteX113" fmla="*/ 636208 w 2699982"/>
                  <a:gd name="connsiteY113" fmla="*/ 1728192 h 2453310"/>
                  <a:gd name="connsiteX114" fmla="*/ 492192 w 2699982"/>
                  <a:gd name="connsiteY114" fmla="*/ 1728192 h 2453310"/>
                  <a:gd name="connsiteX115" fmla="*/ 348176 w 2699982"/>
                  <a:gd name="connsiteY115" fmla="*/ 1584176 h 2453310"/>
                  <a:gd name="connsiteX116" fmla="*/ 420184 w 2699982"/>
                  <a:gd name="connsiteY116" fmla="*/ 1440160 h 2453310"/>
                  <a:gd name="connsiteX117" fmla="*/ 714233 w 2699982"/>
                  <a:gd name="connsiteY117" fmla="*/ 1402432 h 2453310"/>
                  <a:gd name="connsiteX118" fmla="*/ 918949 w 2699982"/>
                  <a:gd name="connsiteY118" fmla="*/ 1238659 h 2453310"/>
                  <a:gd name="connsiteX119" fmla="*/ 1082723 w 2699982"/>
                  <a:gd name="connsiteY119" fmla="*/ 1088533 h 2453310"/>
                  <a:gd name="connsiteX120" fmla="*/ 1178257 w 2699982"/>
                  <a:gd name="connsiteY120" fmla="*/ 992999 h 2453310"/>
                  <a:gd name="connsiteX121" fmla="*/ 1301087 w 2699982"/>
                  <a:gd name="connsiteY121" fmla="*/ 965704 h 2453310"/>
                  <a:gd name="connsiteX122" fmla="*/ 1314734 w 2699982"/>
                  <a:gd name="connsiteY122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284280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564200 w 2699982"/>
                  <a:gd name="connsiteY92" fmla="*/ 2232248 h 2453310"/>
                  <a:gd name="connsiteX93" fmla="*/ 987188 w 2699982"/>
                  <a:gd name="connsiteY93" fmla="*/ 1907399 h 2453310"/>
                  <a:gd name="connsiteX94" fmla="*/ 1205552 w 2699982"/>
                  <a:gd name="connsiteY94" fmla="*/ 1852808 h 2453310"/>
                  <a:gd name="connsiteX95" fmla="*/ 1342030 w 2699982"/>
                  <a:gd name="connsiteY95" fmla="*/ 1907399 h 2453310"/>
                  <a:gd name="connsiteX96" fmla="*/ 1382973 w 2699982"/>
                  <a:gd name="connsiteY96" fmla="*/ 1798217 h 2453310"/>
                  <a:gd name="connsiteX97" fmla="*/ 1396621 w 2699982"/>
                  <a:gd name="connsiteY97" fmla="*/ 1675387 h 2453310"/>
                  <a:gd name="connsiteX98" fmla="*/ 1123666 w 2699982"/>
                  <a:gd name="connsiteY98" fmla="*/ 1593501 h 2453310"/>
                  <a:gd name="connsiteX99" fmla="*/ 973540 w 2699982"/>
                  <a:gd name="connsiteY99" fmla="*/ 1702683 h 2453310"/>
                  <a:gd name="connsiteX100" fmla="*/ 878006 w 2699982"/>
                  <a:gd name="connsiteY100" fmla="*/ 1689035 h 2453310"/>
                  <a:gd name="connsiteX101" fmla="*/ 1014484 w 2699982"/>
                  <a:gd name="connsiteY101" fmla="*/ 1620796 h 2453310"/>
                  <a:gd name="connsiteX102" fmla="*/ 1123666 w 2699982"/>
                  <a:gd name="connsiteY102" fmla="*/ 1525262 h 2453310"/>
                  <a:gd name="connsiteX103" fmla="*/ 1314734 w 2699982"/>
                  <a:gd name="connsiteY103" fmla="*/ 1593501 h 2453310"/>
                  <a:gd name="connsiteX104" fmla="*/ 1410269 w 2699982"/>
                  <a:gd name="connsiteY104" fmla="*/ 1593501 h 2453310"/>
                  <a:gd name="connsiteX105" fmla="*/ 1396621 w 2699982"/>
                  <a:gd name="connsiteY105" fmla="*/ 1497966 h 2453310"/>
                  <a:gd name="connsiteX106" fmla="*/ 1369325 w 2699982"/>
                  <a:gd name="connsiteY106" fmla="*/ 1265954 h 2453310"/>
                  <a:gd name="connsiteX107" fmla="*/ 1382973 w 2699982"/>
                  <a:gd name="connsiteY107" fmla="*/ 1143125 h 2453310"/>
                  <a:gd name="connsiteX108" fmla="*/ 1355678 w 2699982"/>
                  <a:gd name="connsiteY108" fmla="*/ 1061238 h 2453310"/>
                  <a:gd name="connsiteX109" fmla="*/ 1260143 w 2699982"/>
                  <a:gd name="connsiteY109" fmla="*/ 1020295 h 2453310"/>
                  <a:gd name="connsiteX110" fmla="*/ 1055427 w 2699982"/>
                  <a:gd name="connsiteY110" fmla="*/ 1197716 h 2453310"/>
                  <a:gd name="connsiteX111" fmla="*/ 782472 w 2699982"/>
                  <a:gd name="connsiteY111" fmla="*/ 1443375 h 2453310"/>
                  <a:gd name="connsiteX112" fmla="*/ 636208 w 2699982"/>
                  <a:gd name="connsiteY112" fmla="*/ 1728192 h 2453310"/>
                  <a:gd name="connsiteX113" fmla="*/ 492192 w 2699982"/>
                  <a:gd name="connsiteY113" fmla="*/ 1728192 h 2453310"/>
                  <a:gd name="connsiteX114" fmla="*/ 348176 w 2699982"/>
                  <a:gd name="connsiteY114" fmla="*/ 1584176 h 2453310"/>
                  <a:gd name="connsiteX115" fmla="*/ 420184 w 2699982"/>
                  <a:gd name="connsiteY115" fmla="*/ 1440160 h 2453310"/>
                  <a:gd name="connsiteX116" fmla="*/ 714233 w 2699982"/>
                  <a:gd name="connsiteY116" fmla="*/ 1402432 h 2453310"/>
                  <a:gd name="connsiteX117" fmla="*/ 918949 w 2699982"/>
                  <a:gd name="connsiteY117" fmla="*/ 1238659 h 2453310"/>
                  <a:gd name="connsiteX118" fmla="*/ 1082723 w 2699982"/>
                  <a:gd name="connsiteY118" fmla="*/ 1088533 h 2453310"/>
                  <a:gd name="connsiteX119" fmla="*/ 1178257 w 2699982"/>
                  <a:gd name="connsiteY119" fmla="*/ 992999 h 2453310"/>
                  <a:gd name="connsiteX120" fmla="*/ 1301087 w 2699982"/>
                  <a:gd name="connsiteY120" fmla="*/ 965704 h 2453310"/>
                  <a:gd name="connsiteX121" fmla="*/ 1314734 w 2699982"/>
                  <a:gd name="connsiteY121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284280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780224 w 2699982"/>
                  <a:gd name="connsiteY92" fmla="*/ 2088232 h 2453310"/>
                  <a:gd name="connsiteX93" fmla="*/ 987188 w 2699982"/>
                  <a:gd name="connsiteY93" fmla="*/ 1907399 h 2453310"/>
                  <a:gd name="connsiteX94" fmla="*/ 1205552 w 2699982"/>
                  <a:gd name="connsiteY94" fmla="*/ 1852808 h 2453310"/>
                  <a:gd name="connsiteX95" fmla="*/ 1342030 w 2699982"/>
                  <a:gd name="connsiteY95" fmla="*/ 1907399 h 2453310"/>
                  <a:gd name="connsiteX96" fmla="*/ 1382973 w 2699982"/>
                  <a:gd name="connsiteY96" fmla="*/ 1798217 h 2453310"/>
                  <a:gd name="connsiteX97" fmla="*/ 1396621 w 2699982"/>
                  <a:gd name="connsiteY97" fmla="*/ 1675387 h 2453310"/>
                  <a:gd name="connsiteX98" fmla="*/ 1123666 w 2699982"/>
                  <a:gd name="connsiteY98" fmla="*/ 1593501 h 2453310"/>
                  <a:gd name="connsiteX99" fmla="*/ 973540 w 2699982"/>
                  <a:gd name="connsiteY99" fmla="*/ 1702683 h 2453310"/>
                  <a:gd name="connsiteX100" fmla="*/ 878006 w 2699982"/>
                  <a:gd name="connsiteY100" fmla="*/ 1689035 h 2453310"/>
                  <a:gd name="connsiteX101" fmla="*/ 1014484 w 2699982"/>
                  <a:gd name="connsiteY101" fmla="*/ 1620796 h 2453310"/>
                  <a:gd name="connsiteX102" fmla="*/ 1123666 w 2699982"/>
                  <a:gd name="connsiteY102" fmla="*/ 1525262 h 2453310"/>
                  <a:gd name="connsiteX103" fmla="*/ 1314734 w 2699982"/>
                  <a:gd name="connsiteY103" fmla="*/ 1593501 h 2453310"/>
                  <a:gd name="connsiteX104" fmla="*/ 1410269 w 2699982"/>
                  <a:gd name="connsiteY104" fmla="*/ 1593501 h 2453310"/>
                  <a:gd name="connsiteX105" fmla="*/ 1396621 w 2699982"/>
                  <a:gd name="connsiteY105" fmla="*/ 1497966 h 2453310"/>
                  <a:gd name="connsiteX106" fmla="*/ 1369325 w 2699982"/>
                  <a:gd name="connsiteY106" fmla="*/ 1265954 h 2453310"/>
                  <a:gd name="connsiteX107" fmla="*/ 1382973 w 2699982"/>
                  <a:gd name="connsiteY107" fmla="*/ 1143125 h 2453310"/>
                  <a:gd name="connsiteX108" fmla="*/ 1355678 w 2699982"/>
                  <a:gd name="connsiteY108" fmla="*/ 1061238 h 2453310"/>
                  <a:gd name="connsiteX109" fmla="*/ 1260143 w 2699982"/>
                  <a:gd name="connsiteY109" fmla="*/ 1020295 h 2453310"/>
                  <a:gd name="connsiteX110" fmla="*/ 1055427 w 2699982"/>
                  <a:gd name="connsiteY110" fmla="*/ 1197716 h 2453310"/>
                  <a:gd name="connsiteX111" fmla="*/ 782472 w 2699982"/>
                  <a:gd name="connsiteY111" fmla="*/ 1443375 h 2453310"/>
                  <a:gd name="connsiteX112" fmla="*/ 636208 w 2699982"/>
                  <a:gd name="connsiteY112" fmla="*/ 1728192 h 2453310"/>
                  <a:gd name="connsiteX113" fmla="*/ 492192 w 2699982"/>
                  <a:gd name="connsiteY113" fmla="*/ 1728192 h 2453310"/>
                  <a:gd name="connsiteX114" fmla="*/ 348176 w 2699982"/>
                  <a:gd name="connsiteY114" fmla="*/ 1584176 h 2453310"/>
                  <a:gd name="connsiteX115" fmla="*/ 420184 w 2699982"/>
                  <a:gd name="connsiteY115" fmla="*/ 1440160 h 2453310"/>
                  <a:gd name="connsiteX116" fmla="*/ 714233 w 2699982"/>
                  <a:gd name="connsiteY116" fmla="*/ 1402432 h 2453310"/>
                  <a:gd name="connsiteX117" fmla="*/ 918949 w 2699982"/>
                  <a:gd name="connsiteY117" fmla="*/ 1238659 h 2453310"/>
                  <a:gd name="connsiteX118" fmla="*/ 1082723 w 2699982"/>
                  <a:gd name="connsiteY118" fmla="*/ 1088533 h 2453310"/>
                  <a:gd name="connsiteX119" fmla="*/ 1178257 w 2699982"/>
                  <a:gd name="connsiteY119" fmla="*/ 992999 h 2453310"/>
                  <a:gd name="connsiteX120" fmla="*/ 1301087 w 2699982"/>
                  <a:gd name="connsiteY120" fmla="*/ 965704 h 2453310"/>
                  <a:gd name="connsiteX121" fmla="*/ 1314734 w 2699982"/>
                  <a:gd name="connsiteY121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284280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780224 w 2699982"/>
                  <a:gd name="connsiteY92" fmla="*/ 2088232 h 2453310"/>
                  <a:gd name="connsiteX93" fmla="*/ 987188 w 2699982"/>
                  <a:gd name="connsiteY93" fmla="*/ 1907399 h 2453310"/>
                  <a:gd name="connsiteX94" fmla="*/ 1205552 w 2699982"/>
                  <a:gd name="connsiteY94" fmla="*/ 1852808 h 2453310"/>
                  <a:gd name="connsiteX95" fmla="*/ 1342030 w 2699982"/>
                  <a:gd name="connsiteY95" fmla="*/ 1907399 h 2453310"/>
                  <a:gd name="connsiteX96" fmla="*/ 1382973 w 2699982"/>
                  <a:gd name="connsiteY96" fmla="*/ 1798217 h 2453310"/>
                  <a:gd name="connsiteX97" fmla="*/ 1396621 w 2699982"/>
                  <a:gd name="connsiteY97" fmla="*/ 1675387 h 2453310"/>
                  <a:gd name="connsiteX98" fmla="*/ 1123666 w 2699982"/>
                  <a:gd name="connsiteY98" fmla="*/ 1593501 h 2453310"/>
                  <a:gd name="connsiteX99" fmla="*/ 973540 w 2699982"/>
                  <a:gd name="connsiteY99" fmla="*/ 1702683 h 2453310"/>
                  <a:gd name="connsiteX100" fmla="*/ 878006 w 2699982"/>
                  <a:gd name="connsiteY100" fmla="*/ 1689035 h 2453310"/>
                  <a:gd name="connsiteX101" fmla="*/ 1014484 w 2699982"/>
                  <a:gd name="connsiteY101" fmla="*/ 1620796 h 2453310"/>
                  <a:gd name="connsiteX102" fmla="*/ 1123666 w 2699982"/>
                  <a:gd name="connsiteY102" fmla="*/ 1525262 h 2453310"/>
                  <a:gd name="connsiteX103" fmla="*/ 1314734 w 2699982"/>
                  <a:gd name="connsiteY103" fmla="*/ 1593501 h 2453310"/>
                  <a:gd name="connsiteX104" fmla="*/ 1410269 w 2699982"/>
                  <a:gd name="connsiteY104" fmla="*/ 1593501 h 2453310"/>
                  <a:gd name="connsiteX105" fmla="*/ 1396621 w 2699982"/>
                  <a:gd name="connsiteY105" fmla="*/ 1497966 h 2453310"/>
                  <a:gd name="connsiteX106" fmla="*/ 1369325 w 2699982"/>
                  <a:gd name="connsiteY106" fmla="*/ 1265954 h 2453310"/>
                  <a:gd name="connsiteX107" fmla="*/ 1382973 w 2699982"/>
                  <a:gd name="connsiteY107" fmla="*/ 1143125 h 2453310"/>
                  <a:gd name="connsiteX108" fmla="*/ 1355678 w 2699982"/>
                  <a:gd name="connsiteY108" fmla="*/ 1061238 h 2453310"/>
                  <a:gd name="connsiteX109" fmla="*/ 1260143 w 2699982"/>
                  <a:gd name="connsiteY109" fmla="*/ 1020295 h 2453310"/>
                  <a:gd name="connsiteX110" fmla="*/ 1055427 w 2699982"/>
                  <a:gd name="connsiteY110" fmla="*/ 1197716 h 2453310"/>
                  <a:gd name="connsiteX111" fmla="*/ 782472 w 2699982"/>
                  <a:gd name="connsiteY111" fmla="*/ 1443375 h 2453310"/>
                  <a:gd name="connsiteX112" fmla="*/ 636208 w 2699982"/>
                  <a:gd name="connsiteY112" fmla="*/ 1728192 h 2453310"/>
                  <a:gd name="connsiteX113" fmla="*/ 492192 w 2699982"/>
                  <a:gd name="connsiteY113" fmla="*/ 1728192 h 2453310"/>
                  <a:gd name="connsiteX114" fmla="*/ 348176 w 2699982"/>
                  <a:gd name="connsiteY114" fmla="*/ 1584176 h 2453310"/>
                  <a:gd name="connsiteX115" fmla="*/ 714233 w 2699982"/>
                  <a:gd name="connsiteY115" fmla="*/ 1402432 h 2453310"/>
                  <a:gd name="connsiteX116" fmla="*/ 918949 w 2699982"/>
                  <a:gd name="connsiteY116" fmla="*/ 1238659 h 2453310"/>
                  <a:gd name="connsiteX117" fmla="*/ 1082723 w 2699982"/>
                  <a:gd name="connsiteY117" fmla="*/ 1088533 h 2453310"/>
                  <a:gd name="connsiteX118" fmla="*/ 1178257 w 2699982"/>
                  <a:gd name="connsiteY118" fmla="*/ 992999 h 2453310"/>
                  <a:gd name="connsiteX119" fmla="*/ 1301087 w 2699982"/>
                  <a:gd name="connsiteY119" fmla="*/ 965704 h 2453310"/>
                  <a:gd name="connsiteX120" fmla="*/ 1314734 w 2699982"/>
                  <a:gd name="connsiteY120" fmla="*/ 856522 h 2453310"/>
                  <a:gd name="connsiteX0" fmla="*/ 1314734 w 2699982"/>
                  <a:gd name="connsiteY0" fmla="*/ 856522 h 2453310"/>
                  <a:gd name="connsiteX1" fmla="*/ 1014484 w 2699982"/>
                  <a:gd name="connsiteY1" fmla="*/ 706396 h 2453310"/>
                  <a:gd name="connsiteX2" fmla="*/ 700585 w 2699982"/>
                  <a:gd name="connsiteY2" fmla="*/ 651805 h 2453310"/>
                  <a:gd name="connsiteX3" fmla="*/ 386687 w 2699982"/>
                  <a:gd name="connsiteY3" fmla="*/ 651805 h 2453310"/>
                  <a:gd name="connsiteX4" fmla="*/ 45493 w 2699982"/>
                  <a:gd name="connsiteY4" fmla="*/ 774635 h 2453310"/>
                  <a:gd name="connsiteX5" fmla="*/ 113731 w 2699982"/>
                  <a:gd name="connsiteY5" fmla="*/ 788283 h 2453310"/>
                  <a:gd name="connsiteX6" fmla="*/ 100084 w 2699982"/>
                  <a:gd name="connsiteY6" fmla="*/ 788283 h 2453310"/>
                  <a:gd name="connsiteX7" fmla="*/ 154675 w 2699982"/>
                  <a:gd name="connsiteY7" fmla="*/ 665453 h 2453310"/>
                  <a:gd name="connsiteX8" fmla="*/ 468573 w 2699982"/>
                  <a:gd name="connsiteY8" fmla="*/ 583566 h 2453310"/>
                  <a:gd name="connsiteX9" fmla="*/ 905302 w 2699982"/>
                  <a:gd name="connsiteY9" fmla="*/ 583566 h 2453310"/>
                  <a:gd name="connsiteX10" fmla="*/ 1178257 w 2699982"/>
                  <a:gd name="connsiteY10" fmla="*/ 692748 h 2453310"/>
                  <a:gd name="connsiteX11" fmla="*/ 1369325 w 2699982"/>
                  <a:gd name="connsiteY11" fmla="*/ 801931 h 2453310"/>
                  <a:gd name="connsiteX12" fmla="*/ 1396621 w 2699982"/>
                  <a:gd name="connsiteY12" fmla="*/ 801931 h 2453310"/>
                  <a:gd name="connsiteX13" fmla="*/ 1464860 w 2699982"/>
                  <a:gd name="connsiteY13" fmla="*/ 788283 h 2453310"/>
                  <a:gd name="connsiteX14" fmla="*/ 1478508 w 2699982"/>
                  <a:gd name="connsiteY14" fmla="*/ 528975 h 2453310"/>
                  <a:gd name="connsiteX15" fmla="*/ 1478508 w 2699982"/>
                  <a:gd name="connsiteY15" fmla="*/ 528975 h 2453310"/>
                  <a:gd name="connsiteX16" fmla="*/ 1212272 w 2699982"/>
                  <a:gd name="connsiteY16" fmla="*/ 216024 h 2453310"/>
                  <a:gd name="connsiteX17" fmla="*/ 1068256 w 2699982"/>
                  <a:gd name="connsiteY17" fmla="*/ 288033 h 2453310"/>
                  <a:gd name="connsiteX18" fmla="*/ 996248 w 2699982"/>
                  <a:gd name="connsiteY18" fmla="*/ 144017 h 2453310"/>
                  <a:gd name="connsiteX19" fmla="*/ 1140264 w 2699982"/>
                  <a:gd name="connsiteY19" fmla="*/ 0 h 2453310"/>
                  <a:gd name="connsiteX20" fmla="*/ 1284280 w 2699982"/>
                  <a:gd name="connsiteY20" fmla="*/ 144016 h 2453310"/>
                  <a:gd name="connsiteX21" fmla="*/ 1464860 w 2699982"/>
                  <a:gd name="connsiteY21" fmla="*/ 310611 h 2453310"/>
                  <a:gd name="connsiteX22" fmla="*/ 1546746 w 2699982"/>
                  <a:gd name="connsiteY22" fmla="*/ 542623 h 2453310"/>
                  <a:gd name="connsiteX23" fmla="*/ 1574042 w 2699982"/>
                  <a:gd name="connsiteY23" fmla="*/ 651805 h 2453310"/>
                  <a:gd name="connsiteX24" fmla="*/ 1683224 w 2699982"/>
                  <a:gd name="connsiteY24" fmla="*/ 324259 h 2453310"/>
                  <a:gd name="connsiteX25" fmla="*/ 1928884 w 2699982"/>
                  <a:gd name="connsiteY25" fmla="*/ 133190 h 2453310"/>
                  <a:gd name="connsiteX26" fmla="*/ 2215487 w 2699982"/>
                  <a:gd name="connsiteY26" fmla="*/ 92247 h 2453310"/>
                  <a:gd name="connsiteX27" fmla="*/ 2488442 w 2699982"/>
                  <a:gd name="connsiteY27" fmla="*/ 92247 h 2453310"/>
                  <a:gd name="connsiteX28" fmla="*/ 2461146 w 2699982"/>
                  <a:gd name="connsiteY28" fmla="*/ 146838 h 2453310"/>
                  <a:gd name="connsiteX29" fmla="*/ 2365612 w 2699982"/>
                  <a:gd name="connsiteY29" fmla="*/ 133190 h 2453310"/>
                  <a:gd name="connsiteX30" fmla="*/ 2201839 w 2699982"/>
                  <a:gd name="connsiteY30" fmla="*/ 133190 h 2453310"/>
                  <a:gd name="connsiteX31" fmla="*/ 2324669 w 2699982"/>
                  <a:gd name="connsiteY31" fmla="*/ 215077 h 2453310"/>
                  <a:gd name="connsiteX32" fmla="*/ 2652215 w 2699982"/>
                  <a:gd name="connsiteY32" fmla="*/ 228725 h 2453310"/>
                  <a:gd name="connsiteX33" fmla="*/ 2611272 w 2699982"/>
                  <a:gd name="connsiteY33" fmla="*/ 283316 h 2453310"/>
                  <a:gd name="connsiteX34" fmla="*/ 2365612 w 2699982"/>
                  <a:gd name="connsiteY34" fmla="*/ 283316 h 2453310"/>
                  <a:gd name="connsiteX35" fmla="*/ 2188191 w 2699982"/>
                  <a:gd name="connsiteY35" fmla="*/ 187781 h 2453310"/>
                  <a:gd name="connsiteX36" fmla="*/ 2065361 w 2699982"/>
                  <a:gd name="connsiteY36" fmla="*/ 146838 h 2453310"/>
                  <a:gd name="connsiteX37" fmla="*/ 1778758 w 2699982"/>
                  <a:gd name="connsiteY37" fmla="*/ 324259 h 2453310"/>
                  <a:gd name="connsiteX38" fmla="*/ 1655928 w 2699982"/>
                  <a:gd name="connsiteY38" fmla="*/ 583566 h 2453310"/>
                  <a:gd name="connsiteX39" fmla="*/ 1614985 w 2699982"/>
                  <a:gd name="connsiteY39" fmla="*/ 801931 h 2453310"/>
                  <a:gd name="connsiteX40" fmla="*/ 1696872 w 2699982"/>
                  <a:gd name="connsiteY40" fmla="*/ 829226 h 2453310"/>
                  <a:gd name="connsiteX41" fmla="*/ 1751463 w 2699982"/>
                  <a:gd name="connsiteY41" fmla="*/ 870169 h 2453310"/>
                  <a:gd name="connsiteX42" fmla="*/ 1901588 w 2699982"/>
                  <a:gd name="connsiteY42" fmla="*/ 870169 h 2453310"/>
                  <a:gd name="connsiteX43" fmla="*/ 2119952 w 2699982"/>
                  <a:gd name="connsiteY43" fmla="*/ 692748 h 2453310"/>
                  <a:gd name="connsiteX44" fmla="*/ 2365612 w 2699982"/>
                  <a:gd name="connsiteY44" fmla="*/ 556271 h 2453310"/>
                  <a:gd name="connsiteX45" fmla="*/ 2433851 w 2699982"/>
                  <a:gd name="connsiteY45" fmla="*/ 406145 h 2453310"/>
                  <a:gd name="connsiteX46" fmla="*/ 2461146 w 2699982"/>
                  <a:gd name="connsiteY46" fmla="*/ 447089 h 2453310"/>
                  <a:gd name="connsiteX47" fmla="*/ 2392908 w 2699982"/>
                  <a:gd name="connsiteY47" fmla="*/ 610862 h 2453310"/>
                  <a:gd name="connsiteX48" fmla="*/ 2256430 w 2699982"/>
                  <a:gd name="connsiteY48" fmla="*/ 679101 h 2453310"/>
                  <a:gd name="connsiteX49" fmla="*/ 2010770 w 2699982"/>
                  <a:gd name="connsiteY49" fmla="*/ 870169 h 2453310"/>
                  <a:gd name="connsiteX50" fmla="*/ 1928884 w 2699982"/>
                  <a:gd name="connsiteY50" fmla="*/ 924760 h 2453310"/>
                  <a:gd name="connsiteX51" fmla="*/ 1778758 w 2699982"/>
                  <a:gd name="connsiteY51" fmla="*/ 938408 h 2453310"/>
                  <a:gd name="connsiteX52" fmla="*/ 1751463 w 2699982"/>
                  <a:gd name="connsiteY52" fmla="*/ 1061238 h 2453310"/>
                  <a:gd name="connsiteX53" fmla="*/ 1710520 w 2699982"/>
                  <a:gd name="connsiteY53" fmla="*/ 1129477 h 2453310"/>
                  <a:gd name="connsiteX54" fmla="*/ 1819702 w 2699982"/>
                  <a:gd name="connsiteY54" fmla="*/ 1225011 h 2453310"/>
                  <a:gd name="connsiteX55" fmla="*/ 2024418 w 2699982"/>
                  <a:gd name="connsiteY55" fmla="*/ 1225011 h 2453310"/>
                  <a:gd name="connsiteX56" fmla="*/ 2324669 w 2699982"/>
                  <a:gd name="connsiteY56" fmla="*/ 1129477 h 2453310"/>
                  <a:gd name="connsiteX57" fmla="*/ 2515737 w 2699982"/>
                  <a:gd name="connsiteY57" fmla="*/ 883817 h 2453310"/>
                  <a:gd name="connsiteX58" fmla="*/ 2543033 w 2699982"/>
                  <a:gd name="connsiteY58" fmla="*/ 842874 h 2453310"/>
                  <a:gd name="connsiteX59" fmla="*/ 2515737 w 2699982"/>
                  <a:gd name="connsiteY59" fmla="*/ 1033942 h 2453310"/>
                  <a:gd name="connsiteX60" fmla="*/ 2338317 w 2699982"/>
                  <a:gd name="connsiteY60" fmla="*/ 1197716 h 2453310"/>
                  <a:gd name="connsiteX61" fmla="*/ 2188191 w 2699982"/>
                  <a:gd name="connsiteY61" fmla="*/ 1265954 h 2453310"/>
                  <a:gd name="connsiteX62" fmla="*/ 2392908 w 2699982"/>
                  <a:gd name="connsiteY62" fmla="*/ 1320545 h 2453310"/>
                  <a:gd name="connsiteX63" fmla="*/ 2624920 w 2699982"/>
                  <a:gd name="connsiteY63" fmla="*/ 1402432 h 2453310"/>
                  <a:gd name="connsiteX64" fmla="*/ 2638567 w 2699982"/>
                  <a:gd name="connsiteY64" fmla="*/ 1402432 h 2453310"/>
                  <a:gd name="connsiteX65" fmla="*/ 2652432 w 2699982"/>
                  <a:gd name="connsiteY65" fmla="*/ 1584176 h 2453310"/>
                  <a:gd name="connsiteX66" fmla="*/ 2556681 w 2699982"/>
                  <a:gd name="connsiteY66" fmla="*/ 1657665 h 2453310"/>
                  <a:gd name="connsiteX67" fmla="*/ 2436408 w 2699982"/>
                  <a:gd name="connsiteY67" fmla="*/ 1512168 h 2453310"/>
                  <a:gd name="connsiteX68" fmla="*/ 2420203 w 2699982"/>
                  <a:gd name="connsiteY68" fmla="*/ 1375136 h 2453310"/>
                  <a:gd name="connsiteX69" fmla="*/ 2201839 w 2699982"/>
                  <a:gd name="connsiteY69" fmla="*/ 1320545 h 2453310"/>
                  <a:gd name="connsiteX70" fmla="*/ 2119952 w 2699982"/>
                  <a:gd name="connsiteY70" fmla="*/ 1265954 h 2453310"/>
                  <a:gd name="connsiteX71" fmla="*/ 1928884 w 2699982"/>
                  <a:gd name="connsiteY71" fmla="*/ 1293250 h 2453310"/>
                  <a:gd name="connsiteX72" fmla="*/ 1751463 w 2699982"/>
                  <a:gd name="connsiteY72" fmla="*/ 1279602 h 2453310"/>
                  <a:gd name="connsiteX73" fmla="*/ 1669576 w 2699982"/>
                  <a:gd name="connsiteY73" fmla="*/ 1143125 h 2453310"/>
                  <a:gd name="connsiteX74" fmla="*/ 1574042 w 2699982"/>
                  <a:gd name="connsiteY74" fmla="*/ 1184068 h 2453310"/>
                  <a:gd name="connsiteX75" fmla="*/ 1437564 w 2699982"/>
                  <a:gd name="connsiteY75" fmla="*/ 1225011 h 2453310"/>
                  <a:gd name="connsiteX76" fmla="*/ 1464860 w 2699982"/>
                  <a:gd name="connsiteY76" fmla="*/ 1525262 h 2453310"/>
                  <a:gd name="connsiteX77" fmla="*/ 1451212 w 2699982"/>
                  <a:gd name="connsiteY77" fmla="*/ 1811865 h 2453310"/>
                  <a:gd name="connsiteX78" fmla="*/ 1260143 w 2699982"/>
                  <a:gd name="connsiteY78" fmla="*/ 2112116 h 2453310"/>
                  <a:gd name="connsiteX79" fmla="*/ 1110018 w 2699982"/>
                  <a:gd name="connsiteY79" fmla="*/ 2194002 h 2453310"/>
                  <a:gd name="connsiteX80" fmla="*/ 1191905 w 2699982"/>
                  <a:gd name="connsiteY80" fmla="*/ 2098468 h 2453310"/>
                  <a:gd name="connsiteX81" fmla="*/ 1314734 w 2699982"/>
                  <a:gd name="connsiteY81" fmla="*/ 1989286 h 2453310"/>
                  <a:gd name="connsiteX82" fmla="*/ 1219200 w 2699982"/>
                  <a:gd name="connsiteY82" fmla="*/ 1948342 h 2453310"/>
                  <a:gd name="connsiteX83" fmla="*/ 1014484 w 2699982"/>
                  <a:gd name="connsiteY83" fmla="*/ 2139411 h 2453310"/>
                  <a:gd name="connsiteX84" fmla="*/ 1000836 w 2699982"/>
                  <a:gd name="connsiteY84" fmla="*/ 2289536 h 2453310"/>
                  <a:gd name="connsiteX85" fmla="*/ 973540 w 2699982"/>
                  <a:gd name="connsiteY85" fmla="*/ 2453310 h 2453310"/>
                  <a:gd name="connsiteX86" fmla="*/ 946245 w 2699982"/>
                  <a:gd name="connsiteY86" fmla="*/ 2289536 h 2453310"/>
                  <a:gd name="connsiteX87" fmla="*/ 973540 w 2699982"/>
                  <a:gd name="connsiteY87" fmla="*/ 2098468 h 2453310"/>
                  <a:gd name="connsiteX88" fmla="*/ 1164609 w 2699982"/>
                  <a:gd name="connsiteY88" fmla="*/ 1921047 h 2453310"/>
                  <a:gd name="connsiteX89" fmla="*/ 1082723 w 2699982"/>
                  <a:gd name="connsiteY89" fmla="*/ 1921047 h 2453310"/>
                  <a:gd name="connsiteX90" fmla="*/ 878006 w 2699982"/>
                  <a:gd name="connsiteY90" fmla="*/ 2016581 h 2453310"/>
                  <a:gd name="connsiteX91" fmla="*/ 780224 w 2699982"/>
                  <a:gd name="connsiteY91" fmla="*/ 2304256 h 2453310"/>
                  <a:gd name="connsiteX92" fmla="*/ 780224 w 2699982"/>
                  <a:gd name="connsiteY92" fmla="*/ 2088232 h 2453310"/>
                  <a:gd name="connsiteX93" fmla="*/ 987188 w 2699982"/>
                  <a:gd name="connsiteY93" fmla="*/ 1907399 h 2453310"/>
                  <a:gd name="connsiteX94" fmla="*/ 1205552 w 2699982"/>
                  <a:gd name="connsiteY94" fmla="*/ 1852808 h 2453310"/>
                  <a:gd name="connsiteX95" fmla="*/ 1342030 w 2699982"/>
                  <a:gd name="connsiteY95" fmla="*/ 1907399 h 2453310"/>
                  <a:gd name="connsiteX96" fmla="*/ 1382973 w 2699982"/>
                  <a:gd name="connsiteY96" fmla="*/ 1798217 h 2453310"/>
                  <a:gd name="connsiteX97" fmla="*/ 1396621 w 2699982"/>
                  <a:gd name="connsiteY97" fmla="*/ 1675387 h 2453310"/>
                  <a:gd name="connsiteX98" fmla="*/ 1123666 w 2699982"/>
                  <a:gd name="connsiteY98" fmla="*/ 1593501 h 2453310"/>
                  <a:gd name="connsiteX99" fmla="*/ 973540 w 2699982"/>
                  <a:gd name="connsiteY99" fmla="*/ 1702683 h 2453310"/>
                  <a:gd name="connsiteX100" fmla="*/ 878006 w 2699982"/>
                  <a:gd name="connsiteY100" fmla="*/ 1689035 h 2453310"/>
                  <a:gd name="connsiteX101" fmla="*/ 1014484 w 2699982"/>
                  <a:gd name="connsiteY101" fmla="*/ 1620796 h 2453310"/>
                  <a:gd name="connsiteX102" fmla="*/ 1123666 w 2699982"/>
                  <a:gd name="connsiteY102" fmla="*/ 1525262 h 2453310"/>
                  <a:gd name="connsiteX103" fmla="*/ 1314734 w 2699982"/>
                  <a:gd name="connsiteY103" fmla="*/ 1593501 h 2453310"/>
                  <a:gd name="connsiteX104" fmla="*/ 1410269 w 2699982"/>
                  <a:gd name="connsiteY104" fmla="*/ 1593501 h 2453310"/>
                  <a:gd name="connsiteX105" fmla="*/ 1396621 w 2699982"/>
                  <a:gd name="connsiteY105" fmla="*/ 1497966 h 2453310"/>
                  <a:gd name="connsiteX106" fmla="*/ 1369325 w 2699982"/>
                  <a:gd name="connsiteY106" fmla="*/ 1265954 h 2453310"/>
                  <a:gd name="connsiteX107" fmla="*/ 1382973 w 2699982"/>
                  <a:gd name="connsiteY107" fmla="*/ 1143125 h 2453310"/>
                  <a:gd name="connsiteX108" fmla="*/ 1355678 w 2699982"/>
                  <a:gd name="connsiteY108" fmla="*/ 1061238 h 2453310"/>
                  <a:gd name="connsiteX109" fmla="*/ 1260143 w 2699982"/>
                  <a:gd name="connsiteY109" fmla="*/ 1020295 h 2453310"/>
                  <a:gd name="connsiteX110" fmla="*/ 1055427 w 2699982"/>
                  <a:gd name="connsiteY110" fmla="*/ 1197716 h 2453310"/>
                  <a:gd name="connsiteX111" fmla="*/ 782472 w 2699982"/>
                  <a:gd name="connsiteY111" fmla="*/ 1443375 h 2453310"/>
                  <a:gd name="connsiteX112" fmla="*/ 636208 w 2699982"/>
                  <a:gd name="connsiteY112" fmla="*/ 1728192 h 2453310"/>
                  <a:gd name="connsiteX113" fmla="*/ 492192 w 2699982"/>
                  <a:gd name="connsiteY113" fmla="*/ 1728192 h 2453310"/>
                  <a:gd name="connsiteX114" fmla="*/ 714233 w 2699982"/>
                  <a:gd name="connsiteY114" fmla="*/ 1402432 h 2453310"/>
                  <a:gd name="connsiteX115" fmla="*/ 918949 w 2699982"/>
                  <a:gd name="connsiteY115" fmla="*/ 1238659 h 2453310"/>
                  <a:gd name="connsiteX116" fmla="*/ 1082723 w 2699982"/>
                  <a:gd name="connsiteY116" fmla="*/ 1088533 h 2453310"/>
                  <a:gd name="connsiteX117" fmla="*/ 1178257 w 2699982"/>
                  <a:gd name="connsiteY117" fmla="*/ 992999 h 2453310"/>
                  <a:gd name="connsiteX118" fmla="*/ 1301087 w 2699982"/>
                  <a:gd name="connsiteY118" fmla="*/ 965704 h 2453310"/>
                  <a:gd name="connsiteX119" fmla="*/ 1314734 w 2699982"/>
                  <a:gd name="connsiteY119" fmla="*/ 856522 h 2453310"/>
                  <a:gd name="connsiteX0" fmla="*/ 1314734 w 2699982"/>
                  <a:gd name="connsiteY0" fmla="*/ 880525 h 2477313"/>
                  <a:gd name="connsiteX1" fmla="*/ 1014484 w 2699982"/>
                  <a:gd name="connsiteY1" fmla="*/ 730399 h 2477313"/>
                  <a:gd name="connsiteX2" fmla="*/ 700585 w 2699982"/>
                  <a:gd name="connsiteY2" fmla="*/ 675808 h 2477313"/>
                  <a:gd name="connsiteX3" fmla="*/ 386687 w 2699982"/>
                  <a:gd name="connsiteY3" fmla="*/ 675808 h 2477313"/>
                  <a:gd name="connsiteX4" fmla="*/ 45493 w 2699982"/>
                  <a:gd name="connsiteY4" fmla="*/ 798638 h 2477313"/>
                  <a:gd name="connsiteX5" fmla="*/ 113731 w 2699982"/>
                  <a:gd name="connsiteY5" fmla="*/ 812286 h 2477313"/>
                  <a:gd name="connsiteX6" fmla="*/ 100084 w 2699982"/>
                  <a:gd name="connsiteY6" fmla="*/ 812286 h 2477313"/>
                  <a:gd name="connsiteX7" fmla="*/ 154675 w 2699982"/>
                  <a:gd name="connsiteY7" fmla="*/ 689456 h 2477313"/>
                  <a:gd name="connsiteX8" fmla="*/ 468573 w 2699982"/>
                  <a:gd name="connsiteY8" fmla="*/ 607569 h 2477313"/>
                  <a:gd name="connsiteX9" fmla="*/ 905302 w 2699982"/>
                  <a:gd name="connsiteY9" fmla="*/ 607569 h 2477313"/>
                  <a:gd name="connsiteX10" fmla="*/ 1178257 w 2699982"/>
                  <a:gd name="connsiteY10" fmla="*/ 716751 h 2477313"/>
                  <a:gd name="connsiteX11" fmla="*/ 1369325 w 2699982"/>
                  <a:gd name="connsiteY11" fmla="*/ 825934 h 2477313"/>
                  <a:gd name="connsiteX12" fmla="*/ 1396621 w 2699982"/>
                  <a:gd name="connsiteY12" fmla="*/ 825934 h 2477313"/>
                  <a:gd name="connsiteX13" fmla="*/ 1464860 w 2699982"/>
                  <a:gd name="connsiteY13" fmla="*/ 812286 h 2477313"/>
                  <a:gd name="connsiteX14" fmla="*/ 1478508 w 2699982"/>
                  <a:gd name="connsiteY14" fmla="*/ 552978 h 2477313"/>
                  <a:gd name="connsiteX15" fmla="*/ 1478508 w 2699982"/>
                  <a:gd name="connsiteY15" fmla="*/ 552978 h 2477313"/>
                  <a:gd name="connsiteX16" fmla="*/ 1212272 w 2699982"/>
                  <a:gd name="connsiteY16" fmla="*/ 240027 h 2477313"/>
                  <a:gd name="connsiteX17" fmla="*/ 1068256 w 2699982"/>
                  <a:gd name="connsiteY17" fmla="*/ 312036 h 2477313"/>
                  <a:gd name="connsiteX18" fmla="*/ 1140264 w 2699982"/>
                  <a:gd name="connsiteY18" fmla="*/ 24003 h 2477313"/>
                  <a:gd name="connsiteX19" fmla="*/ 1284280 w 2699982"/>
                  <a:gd name="connsiteY19" fmla="*/ 168019 h 2477313"/>
                  <a:gd name="connsiteX20" fmla="*/ 1464860 w 2699982"/>
                  <a:gd name="connsiteY20" fmla="*/ 334614 h 2477313"/>
                  <a:gd name="connsiteX21" fmla="*/ 1546746 w 2699982"/>
                  <a:gd name="connsiteY21" fmla="*/ 566626 h 2477313"/>
                  <a:gd name="connsiteX22" fmla="*/ 1574042 w 2699982"/>
                  <a:gd name="connsiteY22" fmla="*/ 675808 h 2477313"/>
                  <a:gd name="connsiteX23" fmla="*/ 1683224 w 2699982"/>
                  <a:gd name="connsiteY23" fmla="*/ 348262 h 2477313"/>
                  <a:gd name="connsiteX24" fmla="*/ 1928884 w 2699982"/>
                  <a:gd name="connsiteY24" fmla="*/ 157193 h 2477313"/>
                  <a:gd name="connsiteX25" fmla="*/ 2215487 w 2699982"/>
                  <a:gd name="connsiteY25" fmla="*/ 116250 h 2477313"/>
                  <a:gd name="connsiteX26" fmla="*/ 2488442 w 2699982"/>
                  <a:gd name="connsiteY26" fmla="*/ 116250 h 2477313"/>
                  <a:gd name="connsiteX27" fmla="*/ 2461146 w 2699982"/>
                  <a:gd name="connsiteY27" fmla="*/ 170841 h 2477313"/>
                  <a:gd name="connsiteX28" fmla="*/ 2365612 w 2699982"/>
                  <a:gd name="connsiteY28" fmla="*/ 157193 h 2477313"/>
                  <a:gd name="connsiteX29" fmla="*/ 2201839 w 2699982"/>
                  <a:gd name="connsiteY29" fmla="*/ 157193 h 2477313"/>
                  <a:gd name="connsiteX30" fmla="*/ 2324669 w 2699982"/>
                  <a:gd name="connsiteY30" fmla="*/ 239080 h 2477313"/>
                  <a:gd name="connsiteX31" fmla="*/ 2652215 w 2699982"/>
                  <a:gd name="connsiteY31" fmla="*/ 252728 h 2477313"/>
                  <a:gd name="connsiteX32" fmla="*/ 2611272 w 2699982"/>
                  <a:gd name="connsiteY32" fmla="*/ 307319 h 2477313"/>
                  <a:gd name="connsiteX33" fmla="*/ 2365612 w 2699982"/>
                  <a:gd name="connsiteY33" fmla="*/ 307319 h 2477313"/>
                  <a:gd name="connsiteX34" fmla="*/ 2188191 w 2699982"/>
                  <a:gd name="connsiteY34" fmla="*/ 211784 h 2477313"/>
                  <a:gd name="connsiteX35" fmla="*/ 2065361 w 2699982"/>
                  <a:gd name="connsiteY35" fmla="*/ 170841 h 2477313"/>
                  <a:gd name="connsiteX36" fmla="*/ 1778758 w 2699982"/>
                  <a:gd name="connsiteY36" fmla="*/ 348262 h 2477313"/>
                  <a:gd name="connsiteX37" fmla="*/ 1655928 w 2699982"/>
                  <a:gd name="connsiteY37" fmla="*/ 607569 h 2477313"/>
                  <a:gd name="connsiteX38" fmla="*/ 1614985 w 2699982"/>
                  <a:gd name="connsiteY38" fmla="*/ 825934 h 2477313"/>
                  <a:gd name="connsiteX39" fmla="*/ 1696872 w 2699982"/>
                  <a:gd name="connsiteY39" fmla="*/ 853229 h 2477313"/>
                  <a:gd name="connsiteX40" fmla="*/ 1751463 w 2699982"/>
                  <a:gd name="connsiteY40" fmla="*/ 894172 h 2477313"/>
                  <a:gd name="connsiteX41" fmla="*/ 1901588 w 2699982"/>
                  <a:gd name="connsiteY41" fmla="*/ 894172 h 2477313"/>
                  <a:gd name="connsiteX42" fmla="*/ 2119952 w 2699982"/>
                  <a:gd name="connsiteY42" fmla="*/ 716751 h 2477313"/>
                  <a:gd name="connsiteX43" fmla="*/ 2365612 w 2699982"/>
                  <a:gd name="connsiteY43" fmla="*/ 580274 h 2477313"/>
                  <a:gd name="connsiteX44" fmla="*/ 2433851 w 2699982"/>
                  <a:gd name="connsiteY44" fmla="*/ 430148 h 2477313"/>
                  <a:gd name="connsiteX45" fmla="*/ 2461146 w 2699982"/>
                  <a:gd name="connsiteY45" fmla="*/ 471092 h 2477313"/>
                  <a:gd name="connsiteX46" fmla="*/ 2392908 w 2699982"/>
                  <a:gd name="connsiteY46" fmla="*/ 634865 h 2477313"/>
                  <a:gd name="connsiteX47" fmla="*/ 2256430 w 2699982"/>
                  <a:gd name="connsiteY47" fmla="*/ 703104 h 2477313"/>
                  <a:gd name="connsiteX48" fmla="*/ 2010770 w 2699982"/>
                  <a:gd name="connsiteY48" fmla="*/ 894172 h 2477313"/>
                  <a:gd name="connsiteX49" fmla="*/ 1928884 w 2699982"/>
                  <a:gd name="connsiteY49" fmla="*/ 948763 h 2477313"/>
                  <a:gd name="connsiteX50" fmla="*/ 1778758 w 2699982"/>
                  <a:gd name="connsiteY50" fmla="*/ 962411 h 2477313"/>
                  <a:gd name="connsiteX51" fmla="*/ 1751463 w 2699982"/>
                  <a:gd name="connsiteY51" fmla="*/ 1085241 h 2477313"/>
                  <a:gd name="connsiteX52" fmla="*/ 1710520 w 2699982"/>
                  <a:gd name="connsiteY52" fmla="*/ 1153480 h 2477313"/>
                  <a:gd name="connsiteX53" fmla="*/ 1819702 w 2699982"/>
                  <a:gd name="connsiteY53" fmla="*/ 1249014 h 2477313"/>
                  <a:gd name="connsiteX54" fmla="*/ 2024418 w 2699982"/>
                  <a:gd name="connsiteY54" fmla="*/ 1249014 h 2477313"/>
                  <a:gd name="connsiteX55" fmla="*/ 2324669 w 2699982"/>
                  <a:gd name="connsiteY55" fmla="*/ 1153480 h 2477313"/>
                  <a:gd name="connsiteX56" fmla="*/ 2515737 w 2699982"/>
                  <a:gd name="connsiteY56" fmla="*/ 907820 h 2477313"/>
                  <a:gd name="connsiteX57" fmla="*/ 2543033 w 2699982"/>
                  <a:gd name="connsiteY57" fmla="*/ 866877 h 2477313"/>
                  <a:gd name="connsiteX58" fmla="*/ 2515737 w 2699982"/>
                  <a:gd name="connsiteY58" fmla="*/ 1057945 h 2477313"/>
                  <a:gd name="connsiteX59" fmla="*/ 2338317 w 2699982"/>
                  <a:gd name="connsiteY59" fmla="*/ 1221719 h 2477313"/>
                  <a:gd name="connsiteX60" fmla="*/ 2188191 w 2699982"/>
                  <a:gd name="connsiteY60" fmla="*/ 1289957 h 2477313"/>
                  <a:gd name="connsiteX61" fmla="*/ 2392908 w 2699982"/>
                  <a:gd name="connsiteY61" fmla="*/ 1344548 h 2477313"/>
                  <a:gd name="connsiteX62" fmla="*/ 2624920 w 2699982"/>
                  <a:gd name="connsiteY62" fmla="*/ 1426435 h 2477313"/>
                  <a:gd name="connsiteX63" fmla="*/ 2638567 w 2699982"/>
                  <a:gd name="connsiteY63" fmla="*/ 1426435 h 2477313"/>
                  <a:gd name="connsiteX64" fmla="*/ 2652432 w 2699982"/>
                  <a:gd name="connsiteY64" fmla="*/ 1608179 h 2477313"/>
                  <a:gd name="connsiteX65" fmla="*/ 2556681 w 2699982"/>
                  <a:gd name="connsiteY65" fmla="*/ 1681668 h 2477313"/>
                  <a:gd name="connsiteX66" fmla="*/ 2436408 w 2699982"/>
                  <a:gd name="connsiteY66" fmla="*/ 1536171 h 2477313"/>
                  <a:gd name="connsiteX67" fmla="*/ 2420203 w 2699982"/>
                  <a:gd name="connsiteY67" fmla="*/ 1399139 h 2477313"/>
                  <a:gd name="connsiteX68" fmla="*/ 2201839 w 2699982"/>
                  <a:gd name="connsiteY68" fmla="*/ 1344548 h 2477313"/>
                  <a:gd name="connsiteX69" fmla="*/ 2119952 w 2699982"/>
                  <a:gd name="connsiteY69" fmla="*/ 1289957 h 2477313"/>
                  <a:gd name="connsiteX70" fmla="*/ 1928884 w 2699982"/>
                  <a:gd name="connsiteY70" fmla="*/ 1317253 h 2477313"/>
                  <a:gd name="connsiteX71" fmla="*/ 1751463 w 2699982"/>
                  <a:gd name="connsiteY71" fmla="*/ 1303605 h 2477313"/>
                  <a:gd name="connsiteX72" fmla="*/ 1669576 w 2699982"/>
                  <a:gd name="connsiteY72" fmla="*/ 1167128 h 2477313"/>
                  <a:gd name="connsiteX73" fmla="*/ 1574042 w 2699982"/>
                  <a:gd name="connsiteY73" fmla="*/ 1208071 h 2477313"/>
                  <a:gd name="connsiteX74" fmla="*/ 1437564 w 2699982"/>
                  <a:gd name="connsiteY74" fmla="*/ 1249014 h 2477313"/>
                  <a:gd name="connsiteX75" fmla="*/ 1464860 w 2699982"/>
                  <a:gd name="connsiteY75" fmla="*/ 1549265 h 2477313"/>
                  <a:gd name="connsiteX76" fmla="*/ 1451212 w 2699982"/>
                  <a:gd name="connsiteY76" fmla="*/ 1835868 h 2477313"/>
                  <a:gd name="connsiteX77" fmla="*/ 1260143 w 2699982"/>
                  <a:gd name="connsiteY77" fmla="*/ 2136119 h 2477313"/>
                  <a:gd name="connsiteX78" fmla="*/ 1110018 w 2699982"/>
                  <a:gd name="connsiteY78" fmla="*/ 2218005 h 2477313"/>
                  <a:gd name="connsiteX79" fmla="*/ 1191905 w 2699982"/>
                  <a:gd name="connsiteY79" fmla="*/ 2122471 h 2477313"/>
                  <a:gd name="connsiteX80" fmla="*/ 1314734 w 2699982"/>
                  <a:gd name="connsiteY80" fmla="*/ 2013289 h 2477313"/>
                  <a:gd name="connsiteX81" fmla="*/ 1219200 w 2699982"/>
                  <a:gd name="connsiteY81" fmla="*/ 1972345 h 2477313"/>
                  <a:gd name="connsiteX82" fmla="*/ 1014484 w 2699982"/>
                  <a:gd name="connsiteY82" fmla="*/ 2163414 h 2477313"/>
                  <a:gd name="connsiteX83" fmla="*/ 1000836 w 2699982"/>
                  <a:gd name="connsiteY83" fmla="*/ 2313539 h 2477313"/>
                  <a:gd name="connsiteX84" fmla="*/ 973540 w 2699982"/>
                  <a:gd name="connsiteY84" fmla="*/ 2477313 h 2477313"/>
                  <a:gd name="connsiteX85" fmla="*/ 946245 w 2699982"/>
                  <a:gd name="connsiteY85" fmla="*/ 2313539 h 2477313"/>
                  <a:gd name="connsiteX86" fmla="*/ 973540 w 2699982"/>
                  <a:gd name="connsiteY86" fmla="*/ 2122471 h 2477313"/>
                  <a:gd name="connsiteX87" fmla="*/ 1164609 w 2699982"/>
                  <a:gd name="connsiteY87" fmla="*/ 1945050 h 2477313"/>
                  <a:gd name="connsiteX88" fmla="*/ 1082723 w 2699982"/>
                  <a:gd name="connsiteY88" fmla="*/ 1945050 h 2477313"/>
                  <a:gd name="connsiteX89" fmla="*/ 878006 w 2699982"/>
                  <a:gd name="connsiteY89" fmla="*/ 2040584 h 2477313"/>
                  <a:gd name="connsiteX90" fmla="*/ 780224 w 2699982"/>
                  <a:gd name="connsiteY90" fmla="*/ 2328259 h 2477313"/>
                  <a:gd name="connsiteX91" fmla="*/ 780224 w 2699982"/>
                  <a:gd name="connsiteY91" fmla="*/ 2112235 h 2477313"/>
                  <a:gd name="connsiteX92" fmla="*/ 987188 w 2699982"/>
                  <a:gd name="connsiteY92" fmla="*/ 1931402 h 2477313"/>
                  <a:gd name="connsiteX93" fmla="*/ 1205552 w 2699982"/>
                  <a:gd name="connsiteY93" fmla="*/ 1876811 h 2477313"/>
                  <a:gd name="connsiteX94" fmla="*/ 1342030 w 2699982"/>
                  <a:gd name="connsiteY94" fmla="*/ 1931402 h 2477313"/>
                  <a:gd name="connsiteX95" fmla="*/ 1382973 w 2699982"/>
                  <a:gd name="connsiteY95" fmla="*/ 1822220 h 2477313"/>
                  <a:gd name="connsiteX96" fmla="*/ 1396621 w 2699982"/>
                  <a:gd name="connsiteY96" fmla="*/ 1699390 h 2477313"/>
                  <a:gd name="connsiteX97" fmla="*/ 1123666 w 2699982"/>
                  <a:gd name="connsiteY97" fmla="*/ 1617504 h 2477313"/>
                  <a:gd name="connsiteX98" fmla="*/ 973540 w 2699982"/>
                  <a:gd name="connsiteY98" fmla="*/ 1726686 h 2477313"/>
                  <a:gd name="connsiteX99" fmla="*/ 878006 w 2699982"/>
                  <a:gd name="connsiteY99" fmla="*/ 1713038 h 2477313"/>
                  <a:gd name="connsiteX100" fmla="*/ 1014484 w 2699982"/>
                  <a:gd name="connsiteY100" fmla="*/ 1644799 h 2477313"/>
                  <a:gd name="connsiteX101" fmla="*/ 1123666 w 2699982"/>
                  <a:gd name="connsiteY101" fmla="*/ 1549265 h 2477313"/>
                  <a:gd name="connsiteX102" fmla="*/ 1314734 w 2699982"/>
                  <a:gd name="connsiteY102" fmla="*/ 1617504 h 2477313"/>
                  <a:gd name="connsiteX103" fmla="*/ 1410269 w 2699982"/>
                  <a:gd name="connsiteY103" fmla="*/ 1617504 h 2477313"/>
                  <a:gd name="connsiteX104" fmla="*/ 1396621 w 2699982"/>
                  <a:gd name="connsiteY104" fmla="*/ 1521969 h 2477313"/>
                  <a:gd name="connsiteX105" fmla="*/ 1369325 w 2699982"/>
                  <a:gd name="connsiteY105" fmla="*/ 1289957 h 2477313"/>
                  <a:gd name="connsiteX106" fmla="*/ 1382973 w 2699982"/>
                  <a:gd name="connsiteY106" fmla="*/ 1167128 h 2477313"/>
                  <a:gd name="connsiteX107" fmla="*/ 1355678 w 2699982"/>
                  <a:gd name="connsiteY107" fmla="*/ 1085241 h 2477313"/>
                  <a:gd name="connsiteX108" fmla="*/ 1260143 w 2699982"/>
                  <a:gd name="connsiteY108" fmla="*/ 1044298 h 2477313"/>
                  <a:gd name="connsiteX109" fmla="*/ 1055427 w 2699982"/>
                  <a:gd name="connsiteY109" fmla="*/ 1221719 h 2477313"/>
                  <a:gd name="connsiteX110" fmla="*/ 782472 w 2699982"/>
                  <a:gd name="connsiteY110" fmla="*/ 1467378 h 2477313"/>
                  <a:gd name="connsiteX111" fmla="*/ 636208 w 2699982"/>
                  <a:gd name="connsiteY111" fmla="*/ 1752195 h 2477313"/>
                  <a:gd name="connsiteX112" fmla="*/ 492192 w 2699982"/>
                  <a:gd name="connsiteY112" fmla="*/ 1752195 h 2477313"/>
                  <a:gd name="connsiteX113" fmla="*/ 714233 w 2699982"/>
                  <a:gd name="connsiteY113" fmla="*/ 1426435 h 2477313"/>
                  <a:gd name="connsiteX114" fmla="*/ 918949 w 2699982"/>
                  <a:gd name="connsiteY114" fmla="*/ 1262662 h 2477313"/>
                  <a:gd name="connsiteX115" fmla="*/ 1082723 w 2699982"/>
                  <a:gd name="connsiteY115" fmla="*/ 1112536 h 2477313"/>
                  <a:gd name="connsiteX116" fmla="*/ 1178257 w 2699982"/>
                  <a:gd name="connsiteY116" fmla="*/ 1017002 h 2477313"/>
                  <a:gd name="connsiteX117" fmla="*/ 1301087 w 2699982"/>
                  <a:gd name="connsiteY117" fmla="*/ 989707 h 2477313"/>
                  <a:gd name="connsiteX118" fmla="*/ 1314734 w 2699982"/>
                  <a:gd name="connsiteY118" fmla="*/ 880525 h 2477313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624920 w 2699982"/>
                  <a:gd name="connsiteY61" fmla="*/ 1414433 h 2465311"/>
                  <a:gd name="connsiteX62" fmla="*/ 2638567 w 2699982"/>
                  <a:gd name="connsiteY62" fmla="*/ 1414433 h 2465311"/>
                  <a:gd name="connsiteX63" fmla="*/ 2652432 w 2699982"/>
                  <a:gd name="connsiteY63" fmla="*/ 1596177 h 2465311"/>
                  <a:gd name="connsiteX64" fmla="*/ 2556681 w 2699982"/>
                  <a:gd name="connsiteY64" fmla="*/ 1669666 h 2465311"/>
                  <a:gd name="connsiteX65" fmla="*/ 2436408 w 2699982"/>
                  <a:gd name="connsiteY65" fmla="*/ 1524169 h 2465311"/>
                  <a:gd name="connsiteX66" fmla="*/ 2420203 w 2699982"/>
                  <a:gd name="connsiteY66" fmla="*/ 1387137 h 2465311"/>
                  <a:gd name="connsiteX67" fmla="*/ 2201839 w 2699982"/>
                  <a:gd name="connsiteY67" fmla="*/ 1332546 h 2465311"/>
                  <a:gd name="connsiteX68" fmla="*/ 2119952 w 2699982"/>
                  <a:gd name="connsiteY68" fmla="*/ 1277955 h 2465311"/>
                  <a:gd name="connsiteX69" fmla="*/ 1928884 w 2699982"/>
                  <a:gd name="connsiteY69" fmla="*/ 1305251 h 2465311"/>
                  <a:gd name="connsiteX70" fmla="*/ 1751463 w 2699982"/>
                  <a:gd name="connsiteY70" fmla="*/ 1291603 h 2465311"/>
                  <a:gd name="connsiteX71" fmla="*/ 1669576 w 2699982"/>
                  <a:gd name="connsiteY71" fmla="*/ 1155126 h 2465311"/>
                  <a:gd name="connsiteX72" fmla="*/ 1574042 w 2699982"/>
                  <a:gd name="connsiteY72" fmla="*/ 1196069 h 2465311"/>
                  <a:gd name="connsiteX73" fmla="*/ 1437564 w 2699982"/>
                  <a:gd name="connsiteY73" fmla="*/ 1237012 h 2465311"/>
                  <a:gd name="connsiteX74" fmla="*/ 1464860 w 2699982"/>
                  <a:gd name="connsiteY74" fmla="*/ 1537263 h 2465311"/>
                  <a:gd name="connsiteX75" fmla="*/ 1451212 w 2699982"/>
                  <a:gd name="connsiteY75" fmla="*/ 1823866 h 2465311"/>
                  <a:gd name="connsiteX76" fmla="*/ 1260143 w 2699982"/>
                  <a:gd name="connsiteY76" fmla="*/ 2124117 h 2465311"/>
                  <a:gd name="connsiteX77" fmla="*/ 1110018 w 2699982"/>
                  <a:gd name="connsiteY77" fmla="*/ 2206003 h 2465311"/>
                  <a:gd name="connsiteX78" fmla="*/ 1191905 w 2699982"/>
                  <a:gd name="connsiteY78" fmla="*/ 2110469 h 2465311"/>
                  <a:gd name="connsiteX79" fmla="*/ 1314734 w 2699982"/>
                  <a:gd name="connsiteY79" fmla="*/ 2001287 h 2465311"/>
                  <a:gd name="connsiteX80" fmla="*/ 1219200 w 2699982"/>
                  <a:gd name="connsiteY80" fmla="*/ 1960343 h 2465311"/>
                  <a:gd name="connsiteX81" fmla="*/ 1014484 w 2699982"/>
                  <a:gd name="connsiteY81" fmla="*/ 2151412 h 2465311"/>
                  <a:gd name="connsiteX82" fmla="*/ 1000836 w 2699982"/>
                  <a:gd name="connsiteY82" fmla="*/ 2301537 h 2465311"/>
                  <a:gd name="connsiteX83" fmla="*/ 973540 w 2699982"/>
                  <a:gd name="connsiteY83" fmla="*/ 2465311 h 2465311"/>
                  <a:gd name="connsiteX84" fmla="*/ 946245 w 2699982"/>
                  <a:gd name="connsiteY84" fmla="*/ 2301537 h 2465311"/>
                  <a:gd name="connsiteX85" fmla="*/ 973540 w 2699982"/>
                  <a:gd name="connsiteY85" fmla="*/ 2110469 h 2465311"/>
                  <a:gd name="connsiteX86" fmla="*/ 1164609 w 2699982"/>
                  <a:gd name="connsiteY86" fmla="*/ 1933048 h 2465311"/>
                  <a:gd name="connsiteX87" fmla="*/ 1082723 w 2699982"/>
                  <a:gd name="connsiteY87" fmla="*/ 1933048 h 2465311"/>
                  <a:gd name="connsiteX88" fmla="*/ 878006 w 2699982"/>
                  <a:gd name="connsiteY88" fmla="*/ 2028582 h 2465311"/>
                  <a:gd name="connsiteX89" fmla="*/ 780224 w 2699982"/>
                  <a:gd name="connsiteY89" fmla="*/ 2316257 h 2465311"/>
                  <a:gd name="connsiteX90" fmla="*/ 780224 w 2699982"/>
                  <a:gd name="connsiteY90" fmla="*/ 2100233 h 2465311"/>
                  <a:gd name="connsiteX91" fmla="*/ 987188 w 2699982"/>
                  <a:gd name="connsiteY91" fmla="*/ 1919400 h 2465311"/>
                  <a:gd name="connsiteX92" fmla="*/ 1205552 w 2699982"/>
                  <a:gd name="connsiteY92" fmla="*/ 1864809 h 2465311"/>
                  <a:gd name="connsiteX93" fmla="*/ 1342030 w 2699982"/>
                  <a:gd name="connsiteY93" fmla="*/ 1919400 h 2465311"/>
                  <a:gd name="connsiteX94" fmla="*/ 1382973 w 2699982"/>
                  <a:gd name="connsiteY94" fmla="*/ 1810218 h 2465311"/>
                  <a:gd name="connsiteX95" fmla="*/ 1396621 w 2699982"/>
                  <a:gd name="connsiteY95" fmla="*/ 1687388 h 2465311"/>
                  <a:gd name="connsiteX96" fmla="*/ 1123666 w 2699982"/>
                  <a:gd name="connsiteY96" fmla="*/ 1605502 h 2465311"/>
                  <a:gd name="connsiteX97" fmla="*/ 973540 w 2699982"/>
                  <a:gd name="connsiteY97" fmla="*/ 1714684 h 2465311"/>
                  <a:gd name="connsiteX98" fmla="*/ 878006 w 2699982"/>
                  <a:gd name="connsiteY98" fmla="*/ 1701036 h 2465311"/>
                  <a:gd name="connsiteX99" fmla="*/ 1014484 w 2699982"/>
                  <a:gd name="connsiteY99" fmla="*/ 1632797 h 2465311"/>
                  <a:gd name="connsiteX100" fmla="*/ 1123666 w 2699982"/>
                  <a:gd name="connsiteY100" fmla="*/ 1537263 h 2465311"/>
                  <a:gd name="connsiteX101" fmla="*/ 1314734 w 2699982"/>
                  <a:gd name="connsiteY101" fmla="*/ 1605502 h 2465311"/>
                  <a:gd name="connsiteX102" fmla="*/ 1410269 w 2699982"/>
                  <a:gd name="connsiteY102" fmla="*/ 1605502 h 2465311"/>
                  <a:gd name="connsiteX103" fmla="*/ 1396621 w 2699982"/>
                  <a:gd name="connsiteY103" fmla="*/ 1509967 h 2465311"/>
                  <a:gd name="connsiteX104" fmla="*/ 1369325 w 2699982"/>
                  <a:gd name="connsiteY104" fmla="*/ 1277955 h 2465311"/>
                  <a:gd name="connsiteX105" fmla="*/ 1382973 w 2699982"/>
                  <a:gd name="connsiteY105" fmla="*/ 1155126 h 2465311"/>
                  <a:gd name="connsiteX106" fmla="*/ 1355678 w 2699982"/>
                  <a:gd name="connsiteY106" fmla="*/ 1073239 h 2465311"/>
                  <a:gd name="connsiteX107" fmla="*/ 1260143 w 2699982"/>
                  <a:gd name="connsiteY107" fmla="*/ 1032296 h 2465311"/>
                  <a:gd name="connsiteX108" fmla="*/ 1055427 w 2699982"/>
                  <a:gd name="connsiteY108" fmla="*/ 1209717 h 2465311"/>
                  <a:gd name="connsiteX109" fmla="*/ 782472 w 2699982"/>
                  <a:gd name="connsiteY109" fmla="*/ 1455376 h 2465311"/>
                  <a:gd name="connsiteX110" fmla="*/ 636208 w 2699982"/>
                  <a:gd name="connsiteY110" fmla="*/ 1740193 h 2465311"/>
                  <a:gd name="connsiteX111" fmla="*/ 492192 w 2699982"/>
                  <a:gd name="connsiteY111" fmla="*/ 1740193 h 2465311"/>
                  <a:gd name="connsiteX112" fmla="*/ 714233 w 2699982"/>
                  <a:gd name="connsiteY112" fmla="*/ 1414433 h 2465311"/>
                  <a:gd name="connsiteX113" fmla="*/ 918949 w 2699982"/>
                  <a:gd name="connsiteY113" fmla="*/ 1250660 h 2465311"/>
                  <a:gd name="connsiteX114" fmla="*/ 1082723 w 2699982"/>
                  <a:gd name="connsiteY114" fmla="*/ 1100534 h 2465311"/>
                  <a:gd name="connsiteX115" fmla="*/ 1178257 w 2699982"/>
                  <a:gd name="connsiteY115" fmla="*/ 1005000 h 2465311"/>
                  <a:gd name="connsiteX116" fmla="*/ 1301087 w 2699982"/>
                  <a:gd name="connsiteY116" fmla="*/ 977705 h 2465311"/>
                  <a:gd name="connsiteX117" fmla="*/ 1314734 w 2699982"/>
                  <a:gd name="connsiteY117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624920 w 2699982"/>
                  <a:gd name="connsiteY61" fmla="*/ 1414433 h 2465311"/>
                  <a:gd name="connsiteX62" fmla="*/ 2638567 w 2699982"/>
                  <a:gd name="connsiteY62" fmla="*/ 1414433 h 2465311"/>
                  <a:gd name="connsiteX63" fmla="*/ 2556681 w 2699982"/>
                  <a:gd name="connsiteY63" fmla="*/ 1669666 h 2465311"/>
                  <a:gd name="connsiteX64" fmla="*/ 2436408 w 2699982"/>
                  <a:gd name="connsiteY64" fmla="*/ 1524169 h 2465311"/>
                  <a:gd name="connsiteX65" fmla="*/ 2420203 w 2699982"/>
                  <a:gd name="connsiteY65" fmla="*/ 1387137 h 2465311"/>
                  <a:gd name="connsiteX66" fmla="*/ 2201839 w 2699982"/>
                  <a:gd name="connsiteY66" fmla="*/ 1332546 h 2465311"/>
                  <a:gd name="connsiteX67" fmla="*/ 2119952 w 2699982"/>
                  <a:gd name="connsiteY67" fmla="*/ 1277955 h 2465311"/>
                  <a:gd name="connsiteX68" fmla="*/ 1928884 w 2699982"/>
                  <a:gd name="connsiteY68" fmla="*/ 1305251 h 2465311"/>
                  <a:gd name="connsiteX69" fmla="*/ 1751463 w 2699982"/>
                  <a:gd name="connsiteY69" fmla="*/ 1291603 h 2465311"/>
                  <a:gd name="connsiteX70" fmla="*/ 1669576 w 2699982"/>
                  <a:gd name="connsiteY70" fmla="*/ 1155126 h 2465311"/>
                  <a:gd name="connsiteX71" fmla="*/ 1574042 w 2699982"/>
                  <a:gd name="connsiteY71" fmla="*/ 1196069 h 2465311"/>
                  <a:gd name="connsiteX72" fmla="*/ 1437564 w 2699982"/>
                  <a:gd name="connsiteY72" fmla="*/ 1237012 h 2465311"/>
                  <a:gd name="connsiteX73" fmla="*/ 1464860 w 2699982"/>
                  <a:gd name="connsiteY73" fmla="*/ 1537263 h 2465311"/>
                  <a:gd name="connsiteX74" fmla="*/ 1451212 w 2699982"/>
                  <a:gd name="connsiteY74" fmla="*/ 1823866 h 2465311"/>
                  <a:gd name="connsiteX75" fmla="*/ 1260143 w 2699982"/>
                  <a:gd name="connsiteY75" fmla="*/ 2124117 h 2465311"/>
                  <a:gd name="connsiteX76" fmla="*/ 1110018 w 2699982"/>
                  <a:gd name="connsiteY76" fmla="*/ 2206003 h 2465311"/>
                  <a:gd name="connsiteX77" fmla="*/ 1191905 w 2699982"/>
                  <a:gd name="connsiteY77" fmla="*/ 2110469 h 2465311"/>
                  <a:gd name="connsiteX78" fmla="*/ 1314734 w 2699982"/>
                  <a:gd name="connsiteY78" fmla="*/ 2001287 h 2465311"/>
                  <a:gd name="connsiteX79" fmla="*/ 1219200 w 2699982"/>
                  <a:gd name="connsiteY79" fmla="*/ 1960343 h 2465311"/>
                  <a:gd name="connsiteX80" fmla="*/ 1014484 w 2699982"/>
                  <a:gd name="connsiteY80" fmla="*/ 2151412 h 2465311"/>
                  <a:gd name="connsiteX81" fmla="*/ 1000836 w 2699982"/>
                  <a:gd name="connsiteY81" fmla="*/ 2301537 h 2465311"/>
                  <a:gd name="connsiteX82" fmla="*/ 973540 w 2699982"/>
                  <a:gd name="connsiteY82" fmla="*/ 2465311 h 2465311"/>
                  <a:gd name="connsiteX83" fmla="*/ 946245 w 2699982"/>
                  <a:gd name="connsiteY83" fmla="*/ 2301537 h 2465311"/>
                  <a:gd name="connsiteX84" fmla="*/ 973540 w 2699982"/>
                  <a:gd name="connsiteY84" fmla="*/ 2110469 h 2465311"/>
                  <a:gd name="connsiteX85" fmla="*/ 1164609 w 2699982"/>
                  <a:gd name="connsiteY85" fmla="*/ 1933048 h 2465311"/>
                  <a:gd name="connsiteX86" fmla="*/ 1082723 w 2699982"/>
                  <a:gd name="connsiteY86" fmla="*/ 1933048 h 2465311"/>
                  <a:gd name="connsiteX87" fmla="*/ 878006 w 2699982"/>
                  <a:gd name="connsiteY87" fmla="*/ 2028582 h 2465311"/>
                  <a:gd name="connsiteX88" fmla="*/ 780224 w 2699982"/>
                  <a:gd name="connsiteY88" fmla="*/ 2316257 h 2465311"/>
                  <a:gd name="connsiteX89" fmla="*/ 780224 w 2699982"/>
                  <a:gd name="connsiteY89" fmla="*/ 2100233 h 2465311"/>
                  <a:gd name="connsiteX90" fmla="*/ 987188 w 2699982"/>
                  <a:gd name="connsiteY90" fmla="*/ 1919400 h 2465311"/>
                  <a:gd name="connsiteX91" fmla="*/ 1205552 w 2699982"/>
                  <a:gd name="connsiteY91" fmla="*/ 1864809 h 2465311"/>
                  <a:gd name="connsiteX92" fmla="*/ 1342030 w 2699982"/>
                  <a:gd name="connsiteY92" fmla="*/ 1919400 h 2465311"/>
                  <a:gd name="connsiteX93" fmla="*/ 1382973 w 2699982"/>
                  <a:gd name="connsiteY93" fmla="*/ 1810218 h 2465311"/>
                  <a:gd name="connsiteX94" fmla="*/ 1396621 w 2699982"/>
                  <a:gd name="connsiteY94" fmla="*/ 1687388 h 2465311"/>
                  <a:gd name="connsiteX95" fmla="*/ 1123666 w 2699982"/>
                  <a:gd name="connsiteY95" fmla="*/ 1605502 h 2465311"/>
                  <a:gd name="connsiteX96" fmla="*/ 973540 w 2699982"/>
                  <a:gd name="connsiteY96" fmla="*/ 1714684 h 2465311"/>
                  <a:gd name="connsiteX97" fmla="*/ 878006 w 2699982"/>
                  <a:gd name="connsiteY97" fmla="*/ 1701036 h 2465311"/>
                  <a:gd name="connsiteX98" fmla="*/ 1014484 w 2699982"/>
                  <a:gd name="connsiteY98" fmla="*/ 1632797 h 2465311"/>
                  <a:gd name="connsiteX99" fmla="*/ 1123666 w 2699982"/>
                  <a:gd name="connsiteY99" fmla="*/ 1537263 h 2465311"/>
                  <a:gd name="connsiteX100" fmla="*/ 1314734 w 2699982"/>
                  <a:gd name="connsiteY100" fmla="*/ 1605502 h 2465311"/>
                  <a:gd name="connsiteX101" fmla="*/ 1410269 w 2699982"/>
                  <a:gd name="connsiteY101" fmla="*/ 1605502 h 2465311"/>
                  <a:gd name="connsiteX102" fmla="*/ 1396621 w 2699982"/>
                  <a:gd name="connsiteY102" fmla="*/ 1509967 h 2465311"/>
                  <a:gd name="connsiteX103" fmla="*/ 1369325 w 2699982"/>
                  <a:gd name="connsiteY103" fmla="*/ 1277955 h 2465311"/>
                  <a:gd name="connsiteX104" fmla="*/ 1382973 w 2699982"/>
                  <a:gd name="connsiteY104" fmla="*/ 1155126 h 2465311"/>
                  <a:gd name="connsiteX105" fmla="*/ 1355678 w 2699982"/>
                  <a:gd name="connsiteY105" fmla="*/ 1073239 h 2465311"/>
                  <a:gd name="connsiteX106" fmla="*/ 1260143 w 2699982"/>
                  <a:gd name="connsiteY106" fmla="*/ 1032296 h 2465311"/>
                  <a:gd name="connsiteX107" fmla="*/ 1055427 w 2699982"/>
                  <a:gd name="connsiteY107" fmla="*/ 1209717 h 2465311"/>
                  <a:gd name="connsiteX108" fmla="*/ 782472 w 2699982"/>
                  <a:gd name="connsiteY108" fmla="*/ 1455376 h 2465311"/>
                  <a:gd name="connsiteX109" fmla="*/ 636208 w 2699982"/>
                  <a:gd name="connsiteY109" fmla="*/ 1740193 h 2465311"/>
                  <a:gd name="connsiteX110" fmla="*/ 492192 w 2699982"/>
                  <a:gd name="connsiteY110" fmla="*/ 1740193 h 2465311"/>
                  <a:gd name="connsiteX111" fmla="*/ 714233 w 2699982"/>
                  <a:gd name="connsiteY111" fmla="*/ 1414433 h 2465311"/>
                  <a:gd name="connsiteX112" fmla="*/ 918949 w 2699982"/>
                  <a:gd name="connsiteY112" fmla="*/ 1250660 h 2465311"/>
                  <a:gd name="connsiteX113" fmla="*/ 1082723 w 2699982"/>
                  <a:gd name="connsiteY113" fmla="*/ 1100534 h 2465311"/>
                  <a:gd name="connsiteX114" fmla="*/ 1178257 w 2699982"/>
                  <a:gd name="connsiteY114" fmla="*/ 1005000 h 2465311"/>
                  <a:gd name="connsiteX115" fmla="*/ 1301087 w 2699982"/>
                  <a:gd name="connsiteY115" fmla="*/ 977705 h 2465311"/>
                  <a:gd name="connsiteX116" fmla="*/ 1314734 w 2699982"/>
                  <a:gd name="connsiteY116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624920 w 2699982"/>
                  <a:gd name="connsiteY61" fmla="*/ 1414433 h 2465311"/>
                  <a:gd name="connsiteX62" fmla="*/ 2556681 w 2699982"/>
                  <a:gd name="connsiteY62" fmla="*/ 1669666 h 2465311"/>
                  <a:gd name="connsiteX63" fmla="*/ 2436408 w 2699982"/>
                  <a:gd name="connsiteY63" fmla="*/ 1524169 h 2465311"/>
                  <a:gd name="connsiteX64" fmla="*/ 2420203 w 2699982"/>
                  <a:gd name="connsiteY64" fmla="*/ 1387137 h 2465311"/>
                  <a:gd name="connsiteX65" fmla="*/ 2201839 w 2699982"/>
                  <a:gd name="connsiteY65" fmla="*/ 1332546 h 2465311"/>
                  <a:gd name="connsiteX66" fmla="*/ 2119952 w 2699982"/>
                  <a:gd name="connsiteY66" fmla="*/ 1277955 h 2465311"/>
                  <a:gd name="connsiteX67" fmla="*/ 1928884 w 2699982"/>
                  <a:gd name="connsiteY67" fmla="*/ 1305251 h 2465311"/>
                  <a:gd name="connsiteX68" fmla="*/ 1751463 w 2699982"/>
                  <a:gd name="connsiteY68" fmla="*/ 1291603 h 2465311"/>
                  <a:gd name="connsiteX69" fmla="*/ 1669576 w 2699982"/>
                  <a:gd name="connsiteY69" fmla="*/ 1155126 h 2465311"/>
                  <a:gd name="connsiteX70" fmla="*/ 1574042 w 2699982"/>
                  <a:gd name="connsiteY70" fmla="*/ 1196069 h 2465311"/>
                  <a:gd name="connsiteX71" fmla="*/ 1437564 w 2699982"/>
                  <a:gd name="connsiteY71" fmla="*/ 1237012 h 2465311"/>
                  <a:gd name="connsiteX72" fmla="*/ 1464860 w 2699982"/>
                  <a:gd name="connsiteY72" fmla="*/ 1537263 h 2465311"/>
                  <a:gd name="connsiteX73" fmla="*/ 1451212 w 2699982"/>
                  <a:gd name="connsiteY73" fmla="*/ 1823866 h 2465311"/>
                  <a:gd name="connsiteX74" fmla="*/ 1260143 w 2699982"/>
                  <a:gd name="connsiteY74" fmla="*/ 2124117 h 2465311"/>
                  <a:gd name="connsiteX75" fmla="*/ 1110018 w 2699982"/>
                  <a:gd name="connsiteY75" fmla="*/ 2206003 h 2465311"/>
                  <a:gd name="connsiteX76" fmla="*/ 1191905 w 2699982"/>
                  <a:gd name="connsiteY76" fmla="*/ 2110469 h 2465311"/>
                  <a:gd name="connsiteX77" fmla="*/ 1314734 w 2699982"/>
                  <a:gd name="connsiteY77" fmla="*/ 2001287 h 2465311"/>
                  <a:gd name="connsiteX78" fmla="*/ 1219200 w 2699982"/>
                  <a:gd name="connsiteY78" fmla="*/ 1960343 h 2465311"/>
                  <a:gd name="connsiteX79" fmla="*/ 1014484 w 2699982"/>
                  <a:gd name="connsiteY79" fmla="*/ 2151412 h 2465311"/>
                  <a:gd name="connsiteX80" fmla="*/ 1000836 w 2699982"/>
                  <a:gd name="connsiteY80" fmla="*/ 2301537 h 2465311"/>
                  <a:gd name="connsiteX81" fmla="*/ 973540 w 2699982"/>
                  <a:gd name="connsiteY81" fmla="*/ 2465311 h 2465311"/>
                  <a:gd name="connsiteX82" fmla="*/ 946245 w 2699982"/>
                  <a:gd name="connsiteY82" fmla="*/ 2301537 h 2465311"/>
                  <a:gd name="connsiteX83" fmla="*/ 973540 w 2699982"/>
                  <a:gd name="connsiteY83" fmla="*/ 2110469 h 2465311"/>
                  <a:gd name="connsiteX84" fmla="*/ 1164609 w 2699982"/>
                  <a:gd name="connsiteY84" fmla="*/ 1933048 h 2465311"/>
                  <a:gd name="connsiteX85" fmla="*/ 1082723 w 2699982"/>
                  <a:gd name="connsiteY85" fmla="*/ 1933048 h 2465311"/>
                  <a:gd name="connsiteX86" fmla="*/ 878006 w 2699982"/>
                  <a:gd name="connsiteY86" fmla="*/ 2028582 h 2465311"/>
                  <a:gd name="connsiteX87" fmla="*/ 780224 w 2699982"/>
                  <a:gd name="connsiteY87" fmla="*/ 2316257 h 2465311"/>
                  <a:gd name="connsiteX88" fmla="*/ 780224 w 2699982"/>
                  <a:gd name="connsiteY88" fmla="*/ 2100233 h 2465311"/>
                  <a:gd name="connsiteX89" fmla="*/ 987188 w 2699982"/>
                  <a:gd name="connsiteY89" fmla="*/ 1919400 h 2465311"/>
                  <a:gd name="connsiteX90" fmla="*/ 1205552 w 2699982"/>
                  <a:gd name="connsiteY90" fmla="*/ 1864809 h 2465311"/>
                  <a:gd name="connsiteX91" fmla="*/ 1342030 w 2699982"/>
                  <a:gd name="connsiteY91" fmla="*/ 1919400 h 2465311"/>
                  <a:gd name="connsiteX92" fmla="*/ 1382973 w 2699982"/>
                  <a:gd name="connsiteY92" fmla="*/ 1810218 h 2465311"/>
                  <a:gd name="connsiteX93" fmla="*/ 1396621 w 2699982"/>
                  <a:gd name="connsiteY93" fmla="*/ 1687388 h 2465311"/>
                  <a:gd name="connsiteX94" fmla="*/ 1123666 w 2699982"/>
                  <a:gd name="connsiteY94" fmla="*/ 1605502 h 2465311"/>
                  <a:gd name="connsiteX95" fmla="*/ 973540 w 2699982"/>
                  <a:gd name="connsiteY95" fmla="*/ 1714684 h 2465311"/>
                  <a:gd name="connsiteX96" fmla="*/ 878006 w 2699982"/>
                  <a:gd name="connsiteY96" fmla="*/ 1701036 h 2465311"/>
                  <a:gd name="connsiteX97" fmla="*/ 1014484 w 2699982"/>
                  <a:gd name="connsiteY97" fmla="*/ 1632797 h 2465311"/>
                  <a:gd name="connsiteX98" fmla="*/ 1123666 w 2699982"/>
                  <a:gd name="connsiteY98" fmla="*/ 1537263 h 2465311"/>
                  <a:gd name="connsiteX99" fmla="*/ 1314734 w 2699982"/>
                  <a:gd name="connsiteY99" fmla="*/ 1605502 h 2465311"/>
                  <a:gd name="connsiteX100" fmla="*/ 1410269 w 2699982"/>
                  <a:gd name="connsiteY100" fmla="*/ 1605502 h 2465311"/>
                  <a:gd name="connsiteX101" fmla="*/ 1396621 w 2699982"/>
                  <a:gd name="connsiteY101" fmla="*/ 1509967 h 2465311"/>
                  <a:gd name="connsiteX102" fmla="*/ 1369325 w 2699982"/>
                  <a:gd name="connsiteY102" fmla="*/ 1277955 h 2465311"/>
                  <a:gd name="connsiteX103" fmla="*/ 1382973 w 2699982"/>
                  <a:gd name="connsiteY103" fmla="*/ 1155126 h 2465311"/>
                  <a:gd name="connsiteX104" fmla="*/ 1355678 w 2699982"/>
                  <a:gd name="connsiteY104" fmla="*/ 1073239 h 2465311"/>
                  <a:gd name="connsiteX105" fmla="*/ 1260143 w 2699982"/>
                  <a:gd name="connsiteY105" fmla="*/ 1032296 h 2465311"/>
                  <a:gd name="connsiteX106" fmla="*/ 1055427 w 2699982"/>
                  <a:gd name="connsiteY106" fmla="*/ 1209717 h 2465311"/>
                  <a:gd name="connsiteX107" fmla="*/ 782472 w 2699982"/>
                  <a:gd name="connsiteY107" fmla="*/ 1455376 h 2465311"/>
                  <a:gd name="connsiteX108" fmla="*/ 636208 w 2699982"/>
                  <a:gd name="connsiteY108" fmla="*/ 1740193 h 2465311"/>
                  <a:gd name="connsiteX109" fmla="*/ 492192 w 2699982"/>
                  <a:gd name="connsiteY109" fmla="*/ 1740193 h 2465311"/>
                  <a:gd name="connsiteX110" fmla="*/ 714233 w 2699982"/>
                  <a:gd name="connsiteY110" fmla="*/ 1414433 h 2465311"/>
                  <a:gd name="connsiteX111" fmla="*/ 918949 w 2699982"/>
                  <a:gd name="connsiteY111" fmla="*/ 1250660 h 2465311"/>
                  <a:gd name="connsiteX112" fmla="*/ 1082723 w 2699982"/>
                  <a:gd name="connsiteY112" fmla="*/ 1100534 h 2465311"/>
                  <a:gd name="connsiteX113" fmla="*/ 1178257 w 2699982"/>
                  <a:gd name="connsiteY113" fmla="*/ 1005000 h 2465311"/>
                  <a:gd name="connsiteX114" fmla="*/ 1301087 w 2699982"/>
                  <a:gd name="connsiteY114" fmla="*/ 977705 h 2465311"/>
                  <a:gd name="connsiteX115" fmla="*/ 1314734 w 2699982"/>
                  <a:gd name="connsiteY115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624920 w 2699982"/>
                  <a:gd name="connsiteY61" fmla="*/ 1414433 h 2465311"/>
                  <a:gd name="connsiteX62" fmla="*/ 2436408 w 2699982"/>
                  <a:gd name="connsiteY62" fmla="*/ 1524169 h 2465311"/>
                  <a:gd name="connsiteX63" fmla="*/ 2420203 w 2699982"/>
                  <a:gd name="connsiteY63" fmla="*/ 1387137 h 2465311"/>
                  <a:gd name="connsiteX64" fmla="*/ 2201839 w 2699982"/>
                  <a:gd name="connsiteY64" fmla="*/ 1332546 h 2465311"/>
                  <a:gd name="connsiteX65" fmla="*/ 2119952 w 2699982"/>
                  <a:gd name="connsiteY65" fmla="*/ 1277955 h 2465311"/>
                  <a:gd name="connsiteX66" fmla="*/ 1928884 w 2699982"/>
                  <a:gd name="connsiteY66" fmla="*/ 1305251 h 2465311"/>
                  <a:gd name="connsiteX67" fmla="*/ 1751463 w 2699982"/>
                  <a:gd name="connsiteY67" fmla="*/ 1291603 h 2465311"/>
                  <a:gd name="connsiteX68" fmla="*/ 1669576 w 2699982"/>
                  <a:gd name="connsiteY68" fmla="*/ 1155126 h 2465311"/>
                  <a:gd name="connsiteX69" fmla="*/ 1574042 w 2699982"/>
                  <a:gd name="connsiteY69" fmla="*/ 1196069 h 2465311"/>
                  <a:gd name="connsiteX70" fmla="*/ 1437564 w 2699982"/>
                  <a:gd name="connsiteY70" fmla="*/ 1237012 h 2465311"/>
                  <a:gd name="connsiteX71" fmla="*/ 1464860 w 2699982"/>
                  <a:gd name="connsiteY71" fmla="*/ 1537263 h 2465311"/>
                  <a:gd name="connsiteX72" fmla="*/ 1451212 w 2699982"/>
                  <a:gd name="connsiteY72" fmla="*/ 1823866 h 2465311"/>
                  <a:gd name="connsiteX73" fmla="*/ 1260143 w 2699982"/>
                  <a:gd name="connsiteY73" fmla="*/ 2124117 h 2465311"/>
                  <a:gd name="connsiteX74" fmla="*/ 1110018 w 2699982"/>
                  <a:gd name="connsiteY74" fmla="*/ 2206003 h 2465311"/>
                  <a:gd name="connsiteX75" fmla="*/ 1191905 w 2699982"/>
                  <a:gd name="connsiteY75" fmla="*/ 2110469 h 2465311"/>
                  <a:gd name="connsiteX76" fmla="*/ 1314734 w 2699982"/>
                  <a:gd name="connsiteY76" fmla="*/ 2001287 h 2465311"/>
                  <a:gd name="connsiteX77" fmla="*/ 1219200 w 2699982"/>
                  <a:gd name="connsiteY77" fmla="*/ 1960343 h 2465311"/>
                  <a:gd name="connsiteX78" fmla="*/ 1014484 w 2699982"/>
                  <a:gd name="connsiteY78" fmla="*/ 2151412 h 2465311"/>
                  <a:gd name="connsiteX79" fmla="*/ 1000836 w 2699982"/>
                  <a:gd name="connsiteY79" fmla="*/ 2301537 h 2465311"/>
                  <a:gd name="connsiteX80" fmla="*/ 973540 w 2699982"/>
                  <a:gd name="connsiteY80" fmla="*/ 2465311 h 2465311"/>
                  <a:gd name="connsiteX81" fmla="*/ 946245 w 2699982"/>
                  <a:gd name="connsiteY81" fmla="*/ 2301537 h 2465311"/>
                  <a:gd name="connsiteX82" fmla="*/ 973540 w 2699982"/>
                  <a:gd name="connsiteY82" fmla="*/ 2110469 h 2465311"/>
                  <a:gd name="connsiteX83" fmla="*/ 1164609 w 2699982"/>
                  <a:gd name="connsiteY83" fmla="*/ 1933048 h 2465311"/>
                  <a:gd name="connsiteX84" fmla="*/ 1082723 w 2699982"/>
                  <a:gd name="connsiteY84" fmla="*/ 1933048 h 2465311"/>
                  <a:gd name="connsiteX85" fmla="*/ 878006 w 2699982"/>
                  <a:gd name="connsiteY85" fmla="*/ 2028582 h 2465311"/>
                  <a:gd name="connsiteX86" fmla="*/ 780224 w 2699982"/>
                  <a:gd name="connsiteY86" fmla="*/ 2316257 h 2465311"/>
                  <a:gd name="connsiteX87" fmla="*/ 780224 w 2699982"/>
                  <a:gd name="connsiteY87" fmla="*/ 2100233 h 2465311"/>
                  <a:gd name="connsiteX88" fmla="*/ 987188 w 2699982"/>
                  <a:gd name="connsiteY88" fmla="*/ 1919400 h 2465311"/>
                  <a:gd name="connsiteX89" fmla="*/ 1205552 w 2699982"/>
                  <a:gd name="connsiteY89" fmla="*/ 1864809 h 2465311"/>
                  <a:gd name="connsiteX90" fmla="*/ 1342030 w 2699982"/>
                  <a:gd name="connsiteY90" fmla="*/ 1919400 h 2465311"/>
                  <a:gd name="connsiteX91" fmla="*/ 1382973 w 2699982"/>
                  <a:gd name="connsiteY91" fmla="*/ 1810218 h 2465311"/>
                  <a:gd name="connsiteX92" fmla="*/ 1396621 w 2699982"/>
                  <a:gd name="connsiteY92" fmla="*/ 1687388 h 2465311"/>
                  <a:gd name="connsiteX93" fmla="*/ 1123666 w 2699982"/>
                  <a:gd name="connsiteY93" fmla="*/ 1605502 h 2465311"/>
                  <a:gd name="connsiteX94" fmla="*/ 973540 w 2699982"/>
                  <a:gd name="connsiteY94" fmla="*/ 1714684 h 2465311"/>
                  <a:gd name="connsiteX95" fmla="*/ 878006 w 2699982"/>
                  <a:gd name="connsiteY95" fmla="*/ 1701036 h 2465311"/>
                  <a:gd name="connsiteX96" fmla="*/ 1014484 w 2699982"/>
                  <a:gd name="connsiteY96" fmla="*/ 1632797 h 2465311"/>
                  <a:gd name="connsiteX97" fmla="*/ 1123666 w 2699982"/>
                  <a:gd name="connsiteY97" fmla="*/ 1537263 h 2465311"/>
                  <a:gd name="connsiteX98" fmla="*/ 1314734 w 2699982"/>
                  <a:gd name="connsiteY98" fmla="*/ 1605502 h 2465311"/>
                  <a:gd name="connsiteX99" fmla="*/ 1410269 w 2699982"/>
                  <a:gd name="connsiteY99" fmla="*/ 1605502 h 2465311"/>
                  <a:gd name="connsiteX100" fmla="*/ 1396621 w 2699982"/>
                  <a:gd name="connsiteY100" fmla="*/ 1509967 h 2465311"/>
                  <a:gd name="connsiteX101" fmla="*/ 1369325 w 2699982"/>
                  <a:gd name="connsiteY101" fmla="*/ 1277955 h 2465311"/>
                  <a:gd name="connsiteX102" fmla="*/ 1382973 w 2699982"/>
                  <a:gd name="connsiteY102" fmla="*/ 1155126 h 2465311"/>
                  <a:gd name="connsiteX103" fmla="*/ 1355678 w 2699982"/>
                  <a:gd name="connsiteY103" fmla="*/ 1073239 h 2465311"/>
                  <a:gd name="connsiteX104" fmla="*/ 1260143 w 2699982"/>
                  <a:gd name="connsiteY104" fmla="*/ 1032296 h 2465311"/>
                  <a:gd name="connsiteX105" fmla="*/ 1055427 w 2699982"/>
                  <a:gd name="connsiteY105" fmla="*/ 1209717 h 2465311"/>
                  <a:gd name="connsiteX106" fmla="*/ 782472 w 2699982"/>
                  <a:gd name="connsiteY106" fmla="*/ 1455376 h 2465311"/>
                  <a:gd name="connsiteX107" fmla="*/ 636208 w 2699982"/>
                  <a:gd name="connsiteY107" fmla="*/ 1740193 h 2465311"/>
                  <a:gd name="connsiteX108" fmla="*/ 492192 w 2699982"/>
                  <a:gd name="connsiteY108" fmla="*/ 1740193 h 2465311"/>
                  <a:gd name="connsiteX109" fmla="*/ 714233 w 2699982"/>
                  <a:gd name="connsiteY109" fmla="*/ 1414433 h 2465311"/>
                  <a:gd name="connsiteX110" fmla="*/ 918949 w 2699982"/>
                  <a:gd name="connsiteY110" fmla="*/ 1250660 h 2465311"/>
                  <a:gd name="connsiteX111" fmla="*/ 1082723 w 2699982"/>
                  <a:gd name="connsiteY111" fmla="*/ 1100534 h 2465311"/>
                  <a:gd name="connsiteX112" fmla="*/ 1178257 w 2699982"/>
                  <a:gd name="connsiteY112" fmla="*/ 1005000 h 2465311"/>
                  <a:gd name="connsiteX113" fmla="*/ 1301087 w 2699982"/>
                  <a:gd name="connsiteY113" fmla="*/ 977705 h 2465311"/>
                  <a:gd name="connsiteX114" fmla="*/ 1314734 w 2699982"/>
                  <a:gd name="connsiteY114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624920 w 2699982"/>
                  <a:gd name="connsiteY61" fmla="*/ 1414433 h 2465311"/>
                  <a:gd name="connsiteX62" fmla="*/ 2420203 w 2699982"/>
                  <a:gd name="connsiteY62" fmla="*/ 1387137 h 2465311"/>
                  <a:gd name="connsiteX63" fmla="*/ 2201839 w 2699982"/>
                  <a:gd name="connsiteY63" fmla="*/ 1332546 h 2465311"/>
                  <a:gd name="connsiteX64" fmla="*/ 2119952 w 2699982"/>
                  <a:gd name="connsiteY64" fmla="*/ 1277955 h 2465311"/>
                  <a:gd name="connsiteX65" fmla="*/ 1928884 w 2699982"/>
                  <a:gd name="connsiteY65" fmla="*/ 1305251 h 2465311"/>
                  <a:gd name="connsiteX66" fmla="*/ 1751463 w 2699982"/>
                  <a:gd name="connsiteY66" fmla="*/ 1291603 h 2465311"/>
                  <a:gd name="connsiteX67" fmla="*/ 1669576 w 2699982"/>
                  <a:gd name="connsiteY67" fmla="*/ 1155126 h 2465311"/>
                  <a:gd name="connsiteX68" fmla="*/ 1574042 w 2699982"/>
                  <a:gd name="connsiteY68" fmla="*/ 1196069 h 2465311"/>
                  <a:gd name="connsiteX69" fmla="*/ 1437564 w 2699982"/>
                  <a:gd name="connsiteY69" fmla="*/ 1237012 h 2465311"/>
                  <a:gd name="connsiteX70" fmla="*/ 1464860 w 2699982"/>
                  <a:gd name="connsiteY70" fmla="*/ 1537263 h 2465311"/>
                  <a:gd name="connsiteX71" fmla="*/ 1451212 w 2699982"/>
                  <a:gd name="connsiteY71" fmla="*/ 1823866 h 2465311"/>
                  <a:gd name="connsiteX72" fmla="*/ 1260143 w 2699982"/>
                  <a:gd name="connsiteY72" fmla="*/ 2124117 h 2465311"/>
                  <a:gd name="connsiteX73" fmla="*/ 1110018 w 2699982"/>
                  <a:gd name="connsiteY73" fmla="*/ 2206003 h 2465311"/>
                  <a:gd name="connsiteX74" fmla="*/ 1191905 w 2699982"/>
                  <a:gd name="connsiteY74" fmla="*/ 2110469 h 2465311"/>
                  <a:gd name="connsiteX75" fmla="*/ 1314734 w 2699982"/>
                  <a:gd name="connsiteY75" fmla="*/ 2001287 h 2465311"/>
                  <a:gd name="connsiteX76" fmla="*/ 1219200 w 2699982"/>
                  <a:gd name="connsiteY76" fmla="*/ 1960343 h 2465311"/>
                  <a:gd name="connsiteX77" fmla="*/ 1014484 w 2699982"/>
                  <a:gd name="connsiteY77" fmla="*/ 2151412 h 2465311"/>
                  <a:gd name="connsiteX78" fmla="*/ 1000836 w 2699982"/>
                  <a:gd name="connsiteY78" fmla="*/ 2301537 h 2465311"/>
                  <a:gd name="connsiteX79" fmla="*/ 973540 w 2699982"/>
                  <a:gd name="connsiteY79" fmla="*/ 2465311 h 2465311"/>
                  <a:gd name="connsiteX80" fmla="*/ 946245 w 2699982"/>
                  <a:gd name="connsiteY80" fmla="*/ 2301537 h 2465311"/>
                  <a:gd name="connsiteX81" fmla="*/ 973540 w 2699982"/>
                  <a:gd name="connsiteY81" fmla="*/ 2110469 h 2465311"/>
                  <a:gd name="connsiteX82" fmla="*/ 1164609 w 2699982"/>
                  <a:gd name="connsiteY82" fmla="*/ 1933048 h 2465311"/>
                  <a:gd name="connsiteX83" fmla="*/ 1082723 w 2699982"/>
                  <a:gd name="connsiteY83" fmla="*/ 1933048 h 2465311"/>
                  <a:gd name="connsiteX84" fmla="*/ 878006 w 2699982"/>
                  <a:gd name="connsiteY84" fmla="*/ 2028582 h 2465311"/>
                  <a:gd name="connsiteX85" fmla="*/ 780224 w 2699982"/>
                  <a:gd name="connsiteY85" fmla="*/ 2316257 h 2465311"/>
                  <a:gd name="connsiteX86" fmla="*/ 780224 w 2699982"/>
                  <a:gd name="connsiteY86" fmla="*/ 2100233 h 2465311"/>
                  <a:gd name="connsiteX87" fmla="*/ 987188 w 2699982"/>
                  <a:gd name="connsiteY87" fmla="*/ 1919400 h 2465311"/>
                  <a:gd name="connsiteX88" fmla="*/ 1205552 w 2699982"/>
                  <a:gd name="connsiteY88" fmla="*/ 1864809 h 2465311"/>
                  <a:gd name="connsiteX89" fmla="*/ 1342030 w 2699982"/>
                  <a:gd name="connsiteY89" fmla="*/ 1919400 h 2465311"/>
                  <a:gd name="connsiteX90" fmla="*/ 1382973 w 2699982"/>
                  <a:gd name="connsiteY90" fmla="*/ 1810218 h 2465311"/>
                  <a:gd name="connsiteX91" fmla="*/ 1396621 w 2699982"/>
                  <a:gd name="connsiteY91" fmla="*/ 1687388 h 2465311"/>
                  <a:gd name="connsiteX92" fmla="*/ 1123666 w 2699982"/>
                  <a:gd name="connsiteY92" fmla="*/ 1605502 h 2465311"/>
                  <a:gd name="connsiteX93" fmla="*/ 973540 w 2699982"/>
                  <a:gd name="connsiteY93" fmla="*/ 1714684 h 2465311"/>
                  <a:gd name="connsiteX94" fmla="*/ 878006 w 2699982"/>
                  <a:gd name="connsiteY94" fmla="*/ 1701036 h 2465311"/>
                  <a:gd name="connsiteX95" fmla="*/ 1014484 w 2699982"/>
                  <a:gd name="connsiteY95" fmla="*/ 1632797 h 2465311"/>
                  <a:gd name="connsiteX96" fmla="*/ 1123666 w 2699982"/>
                  <a:gd name="connsiteY96" fmla="*/ 1537263 h 2465311"/>
                  <a:gd name="connsiteX97" fmla="*/ 1314734 w 2699982"/>
                  <a:gd name="connsiteY97" fmla="*/ 1605502 h 2465311"/>
                  <a:gd name="connsiteX98" fmla="*/ 1410269 w 2699982"/>
                  <a:gd name="connsiteY98" fmla="*/ 1605502 h 2465311"/>
                  <a:gd name="connsiteX99" fmla="*/ 1396621 w 2699982"/>
                  <a:gd name="connsiteY99" fmla="*/ 1509967 h 2465311"/>
                  <a:gd name="connsiteX100" fmla="*/ 1369325 w 2699982"/>
                  <a:gd name="connsiteY100" fmla="*/ 1277955 h 2465311"/>
                  <a:gd name="connsiteX101" fmla="*/ 1382973 w 2699982"/>
                  <a:gd name="connsiteY101" fmla="*/ 1155126 h 2465311"/>
                  <a:gd name="connsiteX102" fmla="*/ 1355678 w 2699982"/>
                  <a:gd name="connsiteY102" fmla="*/ 1073239 h 2465311"/>
                  <a:gd name="connsiteX103" fmla="*/ 1260143 w 2699982"/>
                  <a:gd name="connsiteY103" fmla="*/ 1032296 h 2465311"/>
                  <a:gd name="connsiteX104" fmla="*/ 1055427 w 2699982"/>
                  <a:gd name="connsiteY104" fmla="*/ 1209717 h 2465311"/>
                  <a:gd name="connsiteX105" fmla="*/ 782472 w 2699982"/>
                  <a:gd name="connsiteY105" fmla="*/ 1455376 h 2465311"/>
                  <a:gd name="connsiteX106" fmla="*/ 636208 w 2699982"/>
                  <a:gd name="connsiteY106" fmla="*/ 1740193 h 2465311"/>
                  <a:gd name="connsiteX107" fmla="*/ 492192 w 2699982"/>
                  <a:gd name="connsiteY107" fmla="*/ 1740193 h 2465311"/>
                  <a:gd name="connsiteX108" fmla="*/ 714233 w 2699982"/>
                  <a:gd name="connsiteY108" fmla="*/ 1414433 h 2465311"/>
                  <a:gd name="connsiteX109" fmla="*/ 918949 w 2699982"/>
                  <a:gd name="connsiteY109" fmla="*/ 1250660 h 2465311"/>
                  <a:gd name="connsiteX110" fmla="*/ 1082723 w 2699982"/>
                  <a:gd name="connsiteY110" fmla="*/ 1100534 h 2465311"/>
                  <a:gd name="connsiteX111" fmla="*/ 1178257 w 2699982"/>
                  <a:gd name="connsiteY111" fmla="*/ 1005000 h 2465311"/>
                  <a:gd name="connsiteX112" fmla="*/ 1301087 w 2699982"/>
                  <a:gd name="connsiteY112" fmla="*/ 977705 h 2465311"/>
                  <a:gd name="connsiteX113" fmla="*/ 1314734 w 2699982"/>
                  <a:gd name="connsiteY113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1123666 w 2699982"/>
                  <a:gd name="connsiteY91" fmla="*/ 1605502 h 2465311"/>
                  <a:gd name="connsiteX92" fmla="*/ 973540 w 2699982"/>
                  <a:gd name="connsiteY92" fmla="*/ 1714684 h 2465311"/>
                  <a:gd name="connsiteX93" fmla="*/ 878006 w 2699982"/>
                  <a:gd name="connsiteY93" fmla="*/ 1701036 h 2465311"/>
                  <a:gd name="connsiteX94" fmla="*/ 1014484 w 2699982"/>
                  <a:gd name="connsiteY94" fmla="*/ 1632797 h 2465311"/>
                  <a:gd name="connsiteX95" fmla="*/ 1123666 w 2699982"/>
                  <a:gd name="connsiteY95" fmla="*/ 1537263 h 2465311"/>
                  <a:gd name="connsiteX96" fmla="*/ 1314734 w 2699982"/>
                  <a:gd name="connsiteY96" fmla="*/ 1605502 h 2465311"/>
                  <a:gd name="connsiteX97" fmla="*/ 1410269 w 2699982"/>
                  <a:gd name="connsiteY97" fmla="*/ 1605502 h 2465311"/>
                  <a:gd name="connsiteX98" fmla="*/ 1396621 w 2699982"/>
                  <a:gd name="connsiteY98" fmla="*/ 1509967 h 2465311"/>
                  <a:gd name="connsiteX99" fmla="*/ 1369325 w 2699982"/>
                  <a:gd name="connsiteY99" fmla="*/ 1277955 h 2465311"/>
                  <a:gd name="connsiteX100" fmla="*/ 1382973 w 2699982"/>
                  <a:gd name="connsiteY100" fmla="*/ 1155126 h 2465311"/>
                  <a:gd name="connsiteX101" fmla="*/ 1355678 w 2699982"/>
                  <a:gd name="connsiteY101" fmla="*/ 1073239 h 2465311"/>
                  <a:gd name="connsiteX102" fmla="*/ 1260143 w 2699982"/>
                  <a:gd name="connsiteY102" fmla="*/ 1032296 h 2465311"/>
                  <a:gd name="connsiteX103" fmla="*/ 1055427 w 2699982"/>
                  <a:gd name="connsiteY103" fmla="*/ 1209717 h 2465311"/>
                  <a:gd name="connsiteX104" fmla="*/ 782472 w 2699982"/>
                  <a:gd name="connsiteY104" fmla="*/ 1455376 h 2465311"/>
                  <a:gd name="connsiteX105" fmla="*/ 636208 w 2699982"/>
                  <a:gd name="connsiteY105" fmla="*/ 1740193 h 2465311"/>
                  <a:gd name="connsiteX106" fmla="*/ 492192 w 2699982"/>
                  <a:gd name="connsiteY106" fmla="*/ 1740193 h 2465311"/>
                  <a:gd name="connsiteX107" fmla="*/ 714233 w 2699982"/>
                  <a:gd name="connsiteY107" fmla="*/ 1414433 h 2465311"/>
                  <a:gd name="connsiteX108" fmla="*/ 918949 w 2699982"/>
                  <a:gd name="connsiteY108" fmla="*/ 1250660 h 2465311"/>
                  <a:gd name="connsiteX109" fmla="*/ 1082723 w 2699982"/>
                  <a:gd name="connsiteY109" fmla="*/ 1100534 h 2465311"/>
                  <a:gd name="connsiteX110" fmla="*/ 1178257 w 2699982"/>
                  <a:gd name="connsiteY110" fmla="*/ 1005000 h 2465311"/>
                  <a:gd name="connsiteX111" fmla="*/ 1301087 w 2699982"/>
                  <a:gd name="connsiteY111" fmla="*/ 977705 h 2465311"/>
                  <a:gd name="connsiteX112" fmla="*/ 1314734 w 2699982"/>
                  <a:gd name="connsiteY112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1123666 w 2699982"/>
                  <a:gd name="connsiteY91" fmla="*/ 1605502 h 2465311"/>
                  <a:gd name="connsiteX92" fmla="*/ 973540 w 2699982"/>
                  <a:gd name="connsiteY92" fmla="*/ 1714684 h 2465311"/>
                  <a:gd name="connsiteX93" fmla="*/ 878006 w 2699982"/>
                  <a:gd name="connsiteY93" fmla="*/ 1701036 h 2465311"/>
                  <a:gd name="connsiteX94" fmla="*/ 1014484 w 2699982"/>
                  <a:gd name="connsiteY94" fmla="*/ 1632797 h 2465311"/>
                  <a:gd name="connsiteX95" fmla="*/ 1314734 w 2699982"/>
                  <a:gd name="connsiteY95" fmla="*/ 1605502 h 2465311"/>
                  <a:gd name="connsiteX96" fmla="*/ 1410269 w 2699982"/>
                  <a:gd name="connsiteY96" fmla="*/ 1605502 h 2465311"/>
                  <a:gd name="connsiteX97" fmla="*/ 1396621 w 2699982"/>
                  <a:gd name="connsiteY97" fmla="*/ 1509967 h 2465311"/>
                  <a:gd name="connsiteX98" fmla="*/ 1369325 w 2699982"/>
                  <a:gd name="connsiteY98" fmla="*/ 1277955 h 2465311"/>
                  <a:gd name="connsiteX99" fmla="*/ 1382973 w 2699982"/>
                  <a:gd name="connsiteY99" fmla="*/ 1155126 h 2465311"/>
                  <a:gd name="connsiteX100" fmla="*/ 1355678 w 2699982"/>
                  <a:gd name="connsiteY100" fmla="*/ 1073239 h 2465311"/>
                  <a:gd name="connsiteX101" fmla="*/ 1260143 w 2699982"/>
                  <a:gd name="connsiteY101" fmla="*/ 1032296 h 2465311"/>
                  <a:gd name="connsiteX102" fmla="*/ 1055427 w 2699982"/>
                  <a:gd name="connsiteY102" fmla="*/ 1209717 h 2465311"/>
                  <a:gd name="connsiteX103" fmla="*/ 782472 w 2699982"/>
                  <a:gd name="connsiteY103" fmla="*/ 1455376 h 2465311"/>
                  <a:gd name="connsiteX104" fmla="*/ 636208 w 2699982"/>
                  <a:gd name="connsiteY104" fmla="*/ 1740193 h 2465311"/>
                  <a:gd name="connsiteX105" fmla="*/ 492192 w 2699982"/>
                  <a:gd name="connsiteY105" fmla="*/ 1740193 h 2465311"/>
                  <a:gd name="connsiteX106" fmla="*/ 714233 w 2699982"/>
                  <a:gd name="connsiteY106" fmla="*/ 1414433 h 2465311"/>
                  <a:gd name="connsiteX107" fmla="*/ 918949 w 2699982"/>
                  <a:gd name="connsiteY107" fmla="*/ 1250660 h 2465311"/>
                  <a:gd name="connsiteX108" fmla="*/ 1082723 w 2699982"/>
                  <a:gd name="connsiteY108" fmla="*/ 1100534 h 2465311"/>
                  <a:gd name="connsiteX109" fmla="*/ 1178257 w 2699982"/>
                  <a:gd name="connsiteY109" fmla="*/ 1005000 h 2465311"/>
                  <a:gd name="connsiteX110" fmla="*/ 1301087 w 2699982"/>
                  <a:gd name="connsiteY110" fmla="*/ 977705 h 2465311"/>
                  <a:gd name="connsiteX111" fmla="*/ 1314734 w 2699982"/>
                  <a:gd name="connsiteY111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973540 w 2699982"/>
                  <a:gd name="connsiteY91" fmla="*/ 1714684 h 2465311"/>
                  <a:gd name="connsiteX92" fmla="*/ 878006 w 2699982"/>
                  <a:gd name="connsiteY92" fmla="*/ 1701036 h 2465311"/>
                  <a:gd name="connsiteX93" fmla="*/ 1014484 w 2699982"/>
                  <a:gd name="connsiteY93" fmla="*/ 1632797 h 2465311"/>
                  <a:gd name="connsiteX94" fmla="*/ 1314734 w 2699982"/>
                  <a:gd name="connsiteY94" fmla="*/ 1605502 h 2465311"/>
                  <a:gd name="connsiteX95" fmla="*/ 1410269 w 2699982"/>
                  <a:gd name="connsiteY95" fmla="*/ 1605502 h 2465311"/>
                  <a:gd name="connsiteX96" fmla="*/ 1396621 w 2699982"/>
                  <a:gd name="connsiteY96" fmla="*/ 1509967 h 2465311"/>
                  <a:gd name="connsiteX97" fmla="*/ 1369325 w 2699982"/>
                  <a:gd name="connsiteY97" fmla="*/ 1277955 h 2465311"/>
                  <a:gd name="connsiteX98" fmla="*/ 1382973 w 2699982"/>
                  <a:gd name="connsiteY98" fmla="*/ 1155126 h 2465311"/>
                  <a:gd name="connsiteX99" fmla="*/ 1355678 w 2699982"/>
                  <a:gd name="connsiteY99" fmla="*/ 1073239 h 2465311"/>
                  <a:gd name="connsiteX100" fmla="*/ 1260143 w 2699982"/>
                  <a:gd name="connsiteY100" fmla="*/ 1032296 h 2465311"/>
                  <a:gd name="connsiteX101" fmla="*/ 1055427 w 2699982"/>
                  <a:gd name="connsiteY101" fmla="*/ 1209717 h 2465311"/>
                  <a:gd name="connsiteX102" fmla="*/ 782472 w 2699982"/>
                  <a:gd name="connsiteY102" fmla="*/ 1455376 h 2465311"/>
                  <a:gd name="connsiteX103" fmla="*/ 636208 w 2699982"/>
                  <a:gd name="connsiteY103" fmla="*/ 1740193 h 2465311"/>
                  <a:gd name="connsiteX104" fmla="*/ 492192 w 2699982"/>
                  <a:gd name="connsiteY104" fmla="*/ 1740193 h 2465311"/>
                  <a:gd name="connsiteX105" fmla="*/ 714233 w 2699982"/>
                  <a:gd name="connsiteY105" fmla="*/ 1414433 h 2465311"/>
                  <a:gd name="connsiteX106" fmla="*/ 918949 w 2699982"/>
                  <a:gd name="connsiteY106" fmla="*/ 1250660 h 2465311"/>
                  <a:gd name="connsiteX107" fmla="*/ 1082723 w 2699982"/>
                  <a:gd name="connsiteY107" fmla="*/ 1100534 h 2465311"/>
                  <a:gd name="connsiteX108" fmla="*/ 1178257 w 2699982"/>
                  <a:gd name="connsiteY108" fmla="*/ 1005000 h 2465311"/>
                  <a:gd name="connsiteX109" fmla="*/ 1301087 w 2699982"/>
                  <a:gd name="connsiteY109" fmla="*/ 977705 h 2465311"/>
                  <a:gd name="connsiteX110" fmla="*/ 1314734 w 2699982"/>
                  <a:gd name="connsiteY110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973540 w 2699982"/>
                  <a:gd name="connsiteY91" fmla="*/ 1714684 h 2465311"/>
                  <a:gd name="connsiteX92" fmla="*/ 878006 w 2699982"/>
                  <a:gd name="connsiteY92" fmla="*/ 1701036 h 2465311"/>
                  <a:gd name="connsiteX93" fmla="*/ 1314734 w 2699982"/>
                  <a:gd name="connsiteY93" fmla="*/ 1605502 h 2465311"/>
                  <a:gd name="connsiteX94" fmla="*/ 1410269 w 2699982"/>
                  <a:gd name="connsiteY94" fmla="*/ 1605502 h 2465311"/>
                  <a:gd name="connsiteX95" fmla="*/ 1396621 w 2699982"/>
                  <a:gd name="connsiteY95" fmla="*/ 1509967 h 2465311"/>
                  <a:gd name="connsiteX96" fmla="*/ 1369325 w 2699982"/>
                  <a:gd name="connsiteY96" fmla="*/ 1277955 h 2465311"/>
                  <a:gd name="connsiteX97" fmla="*/ 1382973 w 2699982"/>
                  <a:gd name="connsiteY97" fmla="*/ 1155126 h 2465311"/>
                  <a:gd name="connsiteX98" fmla="*/ 1355678 w 2699982"/>
                  <a:gd name="connsiteY98" fmla="*/ 1073239 h 2465311"/>
                  <a:gd name="connsiteX99" fmla="*/ 1260143 w 2699982"/>
                  <a:gd name="connsiteY99" fmla="*/ 1032296 h 2465311"/>
                  <a:gd name="connsiteX100" fmla="*/ 1055427 w 2699982"/>
                  <a:gd name="connsiteY100" fmla="*/ 1209717 h 2465311"/>
                  <a:gd name="connsiteX101" fmla="*/ 782472 w 2699982"/>
                  <a:gd name="connsiteY101" fmla="*/ 1455376 h 2465311"/>
                  <a:gd name="connsiteX102" fmla="*/ 636208 w 2699982"/>
                  <a:gd name="connsiteY102" fmla="*/ 1740193 h 2465311"/>
                  <a:gd name="connsiteX103" fmla="*/ 492192 w 2699982"/>
                  <a:gd name="connsiteY103" fmla="*/ 1740193 h 2465311"/>
                  <a:gd name="connsiteX104" fmla="*/ 714233 w 2699982"/>
                  <a:gd name="connsiteY104" fmla="*/ 1414433 h 2465311"/>
                  <a:gd name="connsiteX105" fmla="*/ 918949 w 2699982"/>
                  <a:gd name="connsiteY105" fmla="*/ 1250660 h 2465311"/>
                  <a:gd name="connsiteX106" fmla="*/ 1082723 w 2699982"/>
                  <a:gd name="connsiteY106" fmla="*/ 1100534 h 2465311"/>
                  <a:gd name="connsiteX107" fmla="*/ 1178257 w 2699982"/>
                  <a:gd name="connsiteY107" fmla="*/ 1005000 h 2465311"/>
                  <a:gd name="connsiteX108" fmla="*/ 1301087 w 2699982"/>
                  <a:gd name="connsiteY108" fmla="*/ 977705 h 2465311"/>
                  <a:gd name="connsiteX109" fmla="*/ 1314734 w 2699982"/>
                  <a:gd name="connsiteY109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973540 w 2699982"/>
                  <a:gd name="connsiteY91" fmla="*/ 1714684 h 2465311"/>
                  <a:gd name="connsiteX92" fmla="*/ 1314734 w 2699982"/>
                  <a:gd name="connsiteY92" fmla="*/ 1605502 h 2465311"/>
                  <a:gd name="connsiteX93" fmla="*/ 1410269 w 2699982"/>
                  <a:gd name="connsiteY93" fmla="*/ 1605502 h 2465311"/>
                  <a:gd name="connsiteX94" fmla="*/ 1396621 w 2699982"/>
                  <a:gd name="connsiteY94" fmla="*/ 1509967 h 2465311"/>
                  <a:gd name="connsiteX95" fmla="*/ 1369325 w 2699982"/>
                  <a:gd name="connsiteY95" fmla="*/ 1277955 h 2465311"/>
                  <a:gd name="connsiteX96" fmla="*/ 1382973 w 2699982"/>
                  <a:gd name="connsiteY96" fmla="*/ 1155126 h 2465311"/>
                  <a:gd name="connsiteX97" fmla="*/ 1355678 w 2699982"/>
                  <a:gd name="connsiteY97" fmla="*/ 1073239 h 2465311"/>
                  <a:gd name="connsiteX98" fmla="*/ 1260143 w 2699982"/>
                  <a:gd name="connsiteY98" fmla="*/ 1032296 h 2465311"/>
                  <a:gd name="connsiteX99" fmla="*/ 1055427 w 2699982"/>
                  <a:gd name="connsiteY99" fmla="*/ 1209717 h 2465311"/>
                  <a:gd name="connsiteX100" fmla="*/ 782472 w 2699982"/>
                  <a:gd name="connsiteY100" fmla="*/ 1455376 h 2465311"/>
                  <a:gd name="connsiteX101" fmla="*/ 636208 w 2699982"/>
                  <a:gd name="connsiteY101" fmla="*/ 1740193 h 2465311"/>
                  <a:gd name="connsiteX102" fmla="*/ 492192 w 2699982"/>
                  <a:gd name="connsiteY102" fmla="*/ 1740193 h 2465311"/>
                  <a:gd name="connsiteX103" fmla="*/ 714233 w 2699982"/>
                  <a:gd name="connsiteY103" fmla="*/ 1414433 h 2465311"/>
                  <a:gd name="connsiteX104" fmla="*/ 918949 w 2699982"/>
                  <a:gd name="connsiteY104" fmla="*/ 1250660 h 2465311"/>
                  <a:gd name="connsiteX105" fmla="*/ 1082723 w 2699982"/>
                  <a:gd name="connsiteY105" fmla="*/ 1100534 h 2465311"/>
                  <a:gd name="connsiteX106" fmla="*/ 1178257 w 2699982"/>
                  <a:gd name="connsiteY106" fmla="*/ 1005000 h 2465311"/>
                  <a:gd name="connsiteX107" fmla="*/ 1301087 w 2699982"/>
                  <a:gd name="connsiteY107" fmla="*/ 977705 h 2465311"/>
                  <a:gd name="connsiteX108" fmla="*/ 1314734 w 2699982"/>
                  <a:gd name="connsiteY108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1314734 w 2699982"/>
                  <a:gd name="connsiteY91" fmla="*/ 1605502 h 2465311"/>
                  <a:gd name="connsiteX92" fmla="*/ 1410269 w 2699982"/>
                  <a:gd name="connsiteY92" fmla="*/ 1605502 h 2465311"/>
                  <a:gd name="connsiteX93" fmla="*/ 1396621 w 2699982"/>
                  <a:gd name="connsiteY93" fmla="*/ 1509967 h 2465311"/>
                  <a:gd name="connsiteX94" fmla="*/ 1369325 w 2699982"/>
                  <a:gd name="connsiteY94" fmla="*/ 1277955 h 2465311"/>
                  <a:gd name="connsiteX95" fmla="*/ 1382973 w 2699982"/>
                  <a:gd name="connsiteY95" fmla="*/ 1155126 h 2465311"/>
                  <a:gd name="connsiteX96" fmla="*/ 1355678 w 2699982"/>
                  <a:gd name="connsiteY96" fmla="*/ 1073239 h 2465311"/>
                  <a:gd name="connsiteX97" fmla="*/ 1260143 w 2699982"/>
                  <a:gd name="connsiteY97" fmla="*/ 1032296 h 2465311"/>
                  <a:gd name="connsiteX98" fmla="*/ 1055427 w 2699982"/>
                  <a:gd name="connsiteY98" fmla="*/ 1209717 h 2465311"/>
                  <a:gd name="connsiteX99" fmla="*/ 782472 w 2699982"/>
                  <a:gd name="connsiteY99" fmla="*/ 1455376 h 2465311"/>
                  <a:gd name="connsiteX100" fmla="*/ 636208 w 2699982"/>
                  <a:gd name="connsiteY100" fmla="*/ 1740193 h 2465311"/>
                  <a:gd name="connsiteX101" fmla="*/ 492192 w 2699982"/>
                  <a:gd name="connsiteY101" fmla="*/ 1740193 h 2465311"/>
                  <a:gd name="connsiteX102" fmla="*/ 714233 w 2699982"/>
                  <a:gd name="connsiteY102" fmla="*/ 1414433 h 2465311"/>
                  <a:gd name="connsiteX103" fmla="*/ 918949 w 2699982"/>
                  <a:gd name="connsiteY103" fmla="*/ 1250660 h 2465311"/>
                  <a:gd name="connsiteX104" fmla="*/ 1082723 w 2699982"/>
                  <a:gd name="connsiteY104" fmla="*/ 1100534 h 2465311"/>
                  <a:gd name="connsiteX105" fmla="*/ 1178257 w 2699982"/>
                  <a:gd name="connsiteY105" fmla="*/ 1005000 h 2465311"/>
                  <a:gd name="connsiteX106" fmla="*/ 1301087 w 2699982"/>
                  <a:gd name="connsiteY106" fmla="*/ 977705 h 2465311"/>
                  <a:gd name="connsiteX107" fmla="*/ 1314734 w 2699982"/>
                  <a:gd name="connsiteY107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88442 w 2699982"/>
                  <a:gd name="connsiteY25" fmla="*/ 104248 h 2465311"/>
                  <a:gd name="connsiteX26" fmla="*/ 2461146 w 2699982"/>
                  <a:gd name="connsiteY26" fmla="*/ 158839 h 2465311"/>
                  <a:gd name="connsiteX27" fmla="*/ 2365612 w 2699982"/>
                  <a:gd name="connsiteY27" fmla="*/ 145191 h 2465311"/>
                  <a:gd name="connsiteX28" fmla="*/ 2201839 w 2699982"/>
                  <a:gd name="connsiteY28" fmla="*/ 145191 h 2465311"/>
                  <a:gd name="connsiteX29" fmla="*/ 2324669 w 2699982"/>
                  <a:gd name="connsiteY29" fmla="*/ 227078 h 2465311"/>
                  <a:gd name="connsiteX30" fmla="*/ 2652215 w 2699982"/>
                  <a:gd name="connsiteY30" fmla="*/ 240726 h 2465311"/>
                  <a:gd name="connsiteX31" fmla="*/ 2611272 w 2699982"/>
                  <a:gd name="connsiteY31" fmla="*/ 295317 h 2465311"/>
                  <a:gd name="connsiteX32" fmla="*/ 2365612 w 2699982"/>
                  <a:gd name="connsiteY32" fmla="*/ 295317 h 2465311"/>
                  <a:gd name="connsiteX33" fmla="*/ 2188191 w 2699982"/>
                  <a:gd name="connsiteY33" fmla="*/ 199782 h 2465311"/>
                  <a:gd name="connsiteX34" fmla="*/ 2065361 w 2699982"/>
                  <a:gd name="connsiteY34" fmla="*/ 158839 h 2465311"/>
                  <a:gd name="connsiteX35" fmla="*/ 1778758 w 2699982"/>
                  <a:gd name="connsiteY35" fmla="*/ 336260 h 2465311"/>
                  <a:gd name="connsiteX36" fmla="*/ 1655928 w 2699982"/>
                  <a:gd name="connsiteY36" fmla="*/ 595567 h 2465311"/>
                  <a:gd name="connsiteX37" fmla="*/ 1614985 w 2699982"/>
                  <a:gd name="connsiteY37" fmla="*/ 813932 h 2465311"/>
                  <a:gd name="connsiteX38" fmla="*/ 1696872 w 2699982"/>
                  <a:gd name="connsiteY38" fmla="*/ 841227 h 2465311"/>
                  <a:gd name="connsiteX39" fmla="*/ 1751463 w 2699982"/>
                  <a:gd name="connsiteY39" fmla="*/ 882170 h 2465311"/>
                  <a:gd name="connsiteX40" fmla="*/ 1901588 w 2699982"/>
                  <a:gd name="connsiteY40" fmla="*/ 882170 h 2465311"/>
                  <a:gd name="connsiteX41" fmla="*/ 2119952 w 2699982"/>
                  <a:gd name="connsiteY41" fmla="*/ 704749 h 2465311"/>
                  <a:gd name="connsiteX42" fmla="*/ 2365612 w 2699982"/>
                  <a:gd name="connsiteY42" fmla="*/ 568272 h 2465311"/>
                  <a:gd name="connsiteX43" fmla="*/ 2433851 w 2699982"/>
                  <a:gd name="connsiteY43" fmla="*/ 418146 h 2465311"/>
                  <a:gd name="connsiteX44" fmla="*/ 2461146 w 2699982"/>
                  <a:gd name="connsiteY44" fmla="*/ 459090 h 2465311"/>
                  <a:gd name="connsiteX45" fmla="*/ 2392908 w 2699982"/>
                  <a:gd name="connsiteY45" fmla="*/ 622863 h 2465311"/>
                  <a:gd name="connsiteX46" fmla="*/ 2256430 w 2699982"/>
                  <a:gd name="connsiteY46" fmla="*/ 691102 h 2465311"/>
                  <a:gd name="connsiteX47" fmla="*/ 2010770 w 2699982"/>
                  <a:gd name="connsiteY47" fmla="*/ 882170 h 2465311"/>
                  <a:gd name="connsiteX48" fmla="*/ 1928884 w 2699982"/>
                  <a:gd name="connsiteY48" fmla="*/ 936761 h 2465311"/>
                  <a:gd name="connsiteX49" fmla="*/ 1778758 w 2699982"/>
                  <a:gd name="connsiteY49" fmla="*/ 950409 h 2465311"/>
                  <a:gd name="connsiteX50" fmla="*/ 1751463 w 2699982"/>
                  <a:gd name="connsiteY50" fmla="*/ 1073239 h 2465311"/>
                  <a:gd name="connsiteX51" fmla="*/ 1710520 w 2699982"/>
                  <a:gd name="connsiteY51" fmla="*/ 1141478 h 2465311"/>
                  <a:gd name="connsiteX52" fmla="*/ 1819702 w 2699982"/>
                  <a:gd name="connsiteY52" fmla="*/ 1237012 h 2465311"/>
                  <a:gd name="connsiteX53" fmla="*/ 2024418 w 2699982"/>
                  <a:gd name="connsiteY53" fmla="*/ 1237012 h 2465311"/>
                  <a:gd name="connsiteX54" fmla="*/ 2324669 w 2699982"/>
                  <a:gd name="connsiteY54" fmla="*/ 1141478 h 2465311"/>
                  <a:gd name="connsiteX55" fmla="*/ 2515737 w 2699982"/>
                  <a:gd name="connsiteY55" fmla="*/ 895818 h 2465311"/>
                  <a:gd name="connsiteX56" fmla="*/ 2543033 w 2699982"/>
                  <a:gd name="connsiteY56" fmla="*/ 854875 h 2465311"/>
                  <a:gd name="connsiteX57" fmla="*/ 2515737 w 2699982"/>
                  <a:gd name="connsiteY57" fmla="*/ 1045943 h 2465311"/>
                  <a:gd name="connsiteX58" fmla="*/ 2338317 w 2699982"/>
                  <a:gd name="connsiteY58" fmla="*/ 1209717 h 2465311"/>
                  <a:gd name="connsiteX59" fmla="*/ 2188191 w 2699982"/>
                  <a:gd name="connsiteY59" fmla="*/ 1277955 h 2465311"/>
                  <a:gd name="connsiteX60" fmla="*/ 2392908 w 2699982"/>
                  <a:gd name="connsiteY60" fmla="*/ 1332546 h 2465311"/>
                  <a:gd name="connsiteX61" fmla="*/ 2420203 w 2699982"/>
                  <a:gd name="connsiteY61" fmla="*/ 1387137 h 2465311"/>
                  <a:gd name="connsiteX62" fmla="*/ 2201839 w 2699982"/>
                  <a:gd name="connsiteY62" fmla="*/ 1332546 h 2465311"/>
                  <a:gd name="connsiteX63" fmla="*/ 2119952 w 2699982"/>
                  <a:gd name="connsiteY63" fmla="*/ 1277955 h 2465311"/>
                  <a:gd name="connsiteX64" fmla="*/ 1928884 w 2699982"/>
                  <a:gd name="connsiteY64" fmla="*/ 1305251 h 2465311"/>
                  <a:gd name="connsiteX65" fmla="*/ 1751463 w 2699982"/>
                  <a:gd name="connsiteY65" fmla="*/ 1291603 h 2465311"/>
                  <a:gd name="connsiteX66" fmla="*/ 1669576 w 2699982"/>
                  <a:gd name="connsiteY66" fmla="*/ 1155126 h 2465311"/>
                  <a:gd name="connsiteX67" fmla="*/ 1574042 w 2699982"/>
                  <a:gd name="connsiteY67" fmla="*/ 1196069 h 2465311"/>
                  <a:gd name="connsiteX68" fmla="*/ 1437564 w 2699982"/>
                  <a:gd name="connsiteY68" fmla="*/ 1237012 h 2465311"/>
                  <a:gd name="connsiteX69" fmla="*/ 1464860 w 2699982"/>
                  <a:gd name="connsiteY69" fmla="*/ 1537263 h 2465311"/>
                  <a:gd name="connsiteX70" fmla="*/ 1451212 w 2699982"/>
                  <a:gd name="connsiteY70" fmla="*/ 1823866 h 2465311"/>
                  <a:gd name="connsiteX71" fmla="*/ 1260143 w 2699982"/>
                  <a:gd name="connsiteY71" fmla="*/ 2124117 h 2465311"/>
                  <a:gd name="connsiteX72" fmla="*/ 1110018 w 2699982"/>
                  <a:gd name="connsiteY72" fmla="*/ 2206003 h 2465311"/>
                  <a:gd name="connsiteX73" fmla="*/ 1191905 w 2699982"/>
                  <a:gd name="connsiteY73" fmla="*/ 2110469 h 2465311"/>
                  <a:gd name="connsiteX74" fmla="*/ 1314734 w 2699982"/>
                  <a:gd name="connsiteY74" fmla="*/ 2001287 h 2465311"/>
                  <a:gd name="connsiteX75" fmla="*/ 1219200 w 2699982"/>
                  <a:gd name="connsiteY75" fmla="*/ 1960343 h 2465311"/>
                  <a:gd name="connsiteX76" fmla="*/ 1014484 w 2699982"/>
                  <a:gd name="connsiteY76" fmla="*/ 2151412 h 2465311"/>
                  <a:gd name="connsiteX77" fmla="*/ 1000836 w 2699982"/>
                  <a:gd name="connsiteY77" fmla="*/ 2301537 h 2465311"/>
                  <a:gd name="connsiteX78" fmla="*/ 973540 w 2699982"/>
                  <a:gd name="connsiteY78" fmla="*/ 2465311 h 2465311"/>
                  <a:gd name="connsiteX79" fmla="*/ 946245 w 2699982"/>
                  <a:gd name="connsiteY79" fmla="*/ 2301537 h 2465311"/>
                  <a:gd name="connsiteX80" fmla="*/ 973540 w 2699982"/>
                  <a:gd name="connsiteY80" fmla="*/ 2110469 h 2465311"/>
                  <a:gd name="connsiteX81" fmla="*/ 1164609 w 2699982"/>
                  <a:gd name="connsiteY81" fmla="*/ 1933048 h 2465311"/>
                  <a:gd name="connsiteX82" fmla="*/ 1082723 w 2699982"/>
                  <a:gd name="connsiteY82" fmla="*/ 1933048 h 2465311"/>
                  <a:gd name="connsiteX83" fmla="*/ 878006 w 2699982"/>
                  <a:gd name="connsiteY83" fmla="*/ 2028582 h 2465311"/>
                  <a:gd name="connsiteX84" fmla="*/ 780224 w 2699982"/>
                  <a:gd name="connsiteY84" fmla="*/ 2316257 h 2465311"/>
                  <a:gd name="connsiteX85" fmla="*/ 780224 w 2699982"/>
                  <a:gd name="connsiteY85" fmla="*/ 2100233 h 2465311"/>
                  <a:gd name="connsiteX86" fmla="*/ 987188 w 2699982"/>
                  <a:gd name="connsiteY86" fmla="*/ 1919400 h 2465311"/>
                  <a:gd name="connsiteX87" fmla="*/ 1205552 w 2699982"/>
                  <a:gd name="connsiteY87" fmla="*/ 1864809 h 2465311"/>
                  <a:gd name="connsiteX88" fmla="*/ 1342030 w 2699982"/>
                  <a:gd name="connsiteY88" fmla="*/ 1919400 h 2465311"/>
                  <a:gd name="connsiteX89" fmla="*/ 1382973 w 2699982"/>
                  <a:gd name="connsiteY89" fmla="*/ 1810218 h 2465311"/>
                  <a:gd name="connsiteX90" fmla="*/ 1396621 w 2699982"/>
                  <a:gd name="connsiteY90" fmla="*/ 1687388 h 2465311"/>
                  <a:gd name="connsiteX91" fmla="*/ 1410269 w 2699982"/>
                  <a:gd name="connsiteY91" fmla="*/ 1605502 h 2465311"/>
                  <a:gd name="connsiteX92" fmla="*/ 1396621 w 2699982"/>
                  <a:gd name="connsiteY92" fmla="*/ 1509967 h 2465311"/>
                  <a:gd name="connsiteX93" fmla="*/ 1369325 w 2699982"/>
                  <a:gd name="connsiteY93" fmla="*/ 1277955 h 2465311"/>
                  <a:gd name="connsiteX94" fmla="*/ 1382973 w 2699982"/>
                  <a:gd name="connsiteY94" fmla="*/ 1155126 h 2465311"/>
                  <a:gd name="connsiteX95" fmla="*/ 1355678 w 2699982"/>
                  <a:gd name="connsiteY95" fmla="*/ 1073239 h 2465311"/>
                  <a:gd name="connsiteX96" fmla="*/ 1260143 w 2699982"/>
                  <a:gd name="connsiteY96" fmla="*/ 1032296 h 2465311"/>
                  <a:gd name="connsiteX97" fmla="*/ 1055427 w 2699982"/>
                  <a:gd name="connsiteY97" fmla="*/ 1209717 h 2465311"/>
                  <a:gd name="connsiteX98" fmla="*/ 782472 w 2699982"/>
                  <a:gd name="connsiteY98" fmla="*/ 1455376 h 2465311"/>
                  <a:gd name="connsiteX99" fmla="*/ 636208 w 2699982"/>
                  <a:gd name="connsiteY99" fmla="*/ 1740193 h 2465311"/>
                  <a:gd name="connsiteX100" fmla="*/ 492192 w 2699982"/>
                  <a:gd name="connsiteY100" fmla="*/ 1740193 h 2465311"/>
                  <a:gd name="connsiteX101" fmla="*/ 714233 w 2699982"/>
                  <a:gd name="connsiteY101" fmla="*/ 1414433 h 2465311"/>
                  <a:gd name="connsiteX102" fmla="*/ 918949 w 2699982"/>
                  <a:gd name="connsiteY102" fmla="*/ 1250660 h 2465311"/>
                  <a:gd name="connsiteX103" fmla="*/ 1082723 w 2699982"/>
                  <a:gd name="connsiteY103" fmla="*/ 1100534 h 2465311"/>
                  <a:gd name="connsiteX104" fmla="*/ 1178257 w 2699982"/>
                  <a:gd name="connsiteY104" fmla="*/ 1005000 h 2465311"/>
                  <a:gd name="connsiteX105" fmla="*/ 1301087 w 2699982"/>
                  <a:gd name="connsiteY105" fmla="*/ 977705 h 2465311"/>
                  <a:gd name="connsiteX106" fmla="*/ 1314734 w 2699982"/>
                  <a:gd name="connsiteY106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461146 w 2699982"/>
                  <a:gd name="connsiteY25" fmla="*/ 158839 h 2465311"/>
                  <a:gd name="connsiteX26" fmla="*/ 2365612 w 2699982"/>
                  <a:gd name="connsiteY26" fmla="*/ 145191 h 2465311"/>
                  <a:gd name="connsiteX27" fmla="*/ 2201839 w 2699982"/>
                  <a:gd name="connsiteY27" fmla="*/ 145191 h 2465311"/>
                  <a:gd name="connsiteX28" fmla="*/ 2324669 w 2699982"/>
                  <a:gd name="connsiteY28" fmla="*/ 227078 h 2465311"/>
                  <a:gd name="connsiteX29" fmla="*/ 2652215 w 2699982"/>
                  <a:gd name="connsiteY29" fmla="*/ 240726 h 2465311"/>
                  <a:gd name="connsiteX30" fmla="*/ 2611272 w 2699982"/>
                  <a:gd name="connsiteY30" fmla="*/ 295317 h 2465311"/>
                  <a:gd name="connsiteX31" fmla="*/ 2365612 w 2699982"/>
                  <a:gd name="connsiteY31" fmla="*/ 295317 h 2465311"/>
                  <a:gd name="connsiteX32" fmla="*/ 2188191 w 2699982"/>
                  <a:gd name="connsiteY32" fmla="*/ 199782 h 2465311"/>
                  <a:gd name="connsiteX33" fmla="*/ 2065361 w 2699982"/>
                  <a:gd name="connsiteY33" fmla="*/ 158839 h 2465311"/>
                  <a:gd name="connsiteX34" fmla="*/ 1778758 w 2699982"/>
                  <a:gd name="connsiteY34" fmla="*/ 336260 h 2465311"/>
                  <a:gd name="connsiteX35" fmla="*/ 1655928 w 2699982"/>
                  <a:gd name="connsiteY35" fmla="*/ 595567 h 2465311"/>
                  <a:gd name="connsiteX36" fmla="*/ 1614985 w 2699982"/>
                  <a:gd name="connsiteY36" fmla="*/ 813932 h 2465311"/>
                  <a:gd name="connsiteX37" fmla="*/ 1696872 w 2699982"/>
                  <a:gd name="connsiteY37" fmla="*/ 841227 h 2465311"/>
                  <a:gd name="connsiteX38" fmla="*/ 1751463 w 2699982"/>
                  <a:gd name="connsiteY38" fmla="*/ 882170 h 2465311"/>
                  <a:gd name="connsiteX39" fmla="*/ 1901588 w 2699982"/>
                  <a:gd name="connsiteY39" fmla="*/ 882170 h 2465311"/>
                  <a:gd name="connsiteX40" fmla="*/ 2119952 w 2699982"/>
                  <a:gd name="connsiteY40" fmla="*/ 704749 h 2465311"/>
                  <a:gd name="connsiteX41" fmla="*/ 2365612 w 2699982"/>
                  <a:gd name="connsiteY41" fmla="*/ 568272 h 2465311"/>
                  <a:gd name="connsiteX42" fmla="*/ 2433851 w 2699982"/>
                  <a:gd name="connsiteY42" fmla="*/ 418146 h 2465311"/>
                  <a:gd name="connsiteX43" fmla="*/ 2461146 w 2699982"/>
                  <a:gd name="connsiteY43" fmla="*/ 459090 h 2465311"/>
                  <a:gd name="connsiteX44" fmla="*/ 2392908 w 2699982"/>
                  <a:gd name="connsiteY44" fmla="*/ 622863 h 2465311"/>
                  <a:gd name="connsiteX45" fmla="*/ 2256430 w 2699982"/>
                  <a:gd name="connsiteY45" fmla="*/ 691102 h 2465311"/>
                  <a:gd name="connsiteX46" fmla="*/ 2010770 w 2699982"/>
                  <a:gd name="connsiteY46" fmla="*/ 882170 h 2465311"/>
                  <a:gd name="connsiteX47" fmla="*/ 1928884 w 2699982"/>
                  <a:gd name="connsiteY47" fmla="*/ 936761 h 2465311"/>
                  <a:gd name="connsiteX48" fmla="*/ 1778758 w 2699982"/>
                  <a:gd name="connsiteY48" fmla="*/ 950409 h 2465311"/>
                  <a:gd name="connsiteX49" fmla="*/ 1751463 w 2699982"/>
                  <a:gd name="connsiteY49" fmla="*/ 1073239 h 2465311"/>
                  <a:gd name="connsiteX50" fmla="*/ 1710520 w 2699982"/>
                  <a:gd name="connsiteY50" fmla="*/ 1141478 h 2465311"/>
                  <a:gd name="connsiteX51" fmla="*/ 1819702 w 2699982"/>
                  <a:gd name="connsiteY51" fmla="*/ 1237012 h 2465311"/>
                  <a:gd name="connsiteX52" fmla="*/ 2024418 w 2699982"/>
                  <a:gd name="connsiteY52" fmla="*/ 1237012 h 2465311"/>
                  <a:gd name="connsiteX53" fmla="*/ 2324669 w 2699982"/>
                  <a:gd name="connsiteY53" fmla="*/ 1141478 h 2465311"/>
                  <a:gd name="connsiteX54" fmla="*/ 2515737 w 2699982"/>
                  <a:gd name="connsiteY54" fmla="*/ 895818 h 2465311"/>
                  <a:gd name="connsiteX55" fmla="*/ 2543033 w 2699982"/>
                  <a:gd name="connsiteY55" fmla="*/ 854875 h 2465311"/>
                  <a:gd name="connsiteX56" fmla="*/ 2515737 w 2699982"/>
                  <a:gd name="connsiteY56" fmla="*/ 1045943 h 2465311"/>
                  <a:gd name="connsiteX57" fmla="*/ 2338317 w 2699982"/>
                  <a:gd name="connsiteY57" fmla="*/ 1209717 h 2465311"/>
                  <a:gd name="connsiteX58" fmla="*/ 2188191 w 2699982"/>
                  <a:gd name="connsiteY58" fmla="*/ 1277955 h 2465311"/>
                  <a:gd name="connsiteX59" fmla="*/ 2392908 w 2699982"/>
                  <a:gd name="connsiteY59" fmla="*/ 1332546 h 2465311"/>
                  <a:gd name="connsiteX60" fmla="*/ 2420203 w 2699982"/>
                  <a:gd name="connsiteY60" fmla="*/ 1387137 h 2465311"/>
                  <a:gd name="connsiteX61" fmla="*/ 2201839 w 2699982"/>
                  <a:gd name="connsiteY61" fmla="*/ 1332546 h 2465311"/>
                  <a:gd name="connsiteX62" fmla="*/ 2119952 w 2699982"/>
                  <a:gd name="connsiteY62" fmla="*/ 1277955 h 2465311"/>
                  <a:gd name="connsiteX63" fmla="*/ 1928884 w 2699982"/>
                  <a:gd name="connsiteY63" fmla="*/ 1305251 h 2465311"/>
                  <a:gd name="connsiteX64" fmla="*/ 1751463 w 2699982"/>
                  <a:gd name="connsiteY64" fmla="*/ 1291603 h 2465311"/>
                  <a:gd name="connsiteX65" fmla="*/ 1669576 w 2699982"/>
                  <a:gd name="connsiteY65" fmla="*/ 1155126 h 2465311"/>
                  <a:gd name="connsiteX66" fmla="*/ 1574042 w 2699982"/>
                  <a:gd name="connsiteY66" fmla="*/ 1196069 h 2465311"/>
                  <a:gd name="connsiteX67" fmla="*/ 1437564 w 2699982"/>
                  <a:gd name="connsiteY67" fmla="*/ 1237012 h 2465311"/>
                  <a:gd name="connsiteX68" fmla="*/ 1464860 w 2699982"/>
                  <a:gd name="connsiteY68" fmla="*/ 1537263 h 2465311"/>
                  <a:gd name="connsiteX69" fmla="*/ 1451212 w 2699982"/>
                  <a:gd name="connsiteY69" fmla="*/ 1823866 h 2465311"/>
                  <a:gd name="connsiteX70" fmla="*/ 1260143 w 2699982"/>
                  <a:gd name="connsiteY70" fmla="*/ 2124117 h 2465311"/>
                  <a:gd name="connsiteX71" fmla="*/ 1110018 w 2699982"/>
                  <a:gd name="connsiteY71" fmla="*/ 2206003 h 2465311"/>
                  <a:gd name="connsiteX72" fmla="*/ 1191905 w 2699982"/>
                  <a:gd name="connsiteY72" fmla="*/ 2110469 h 2465311"/>
                  <a:gd name="connsiteX73" fmla="*/ 1314734 w 2699982"/>
                  <a:gd name="connsiteY73" fmla="*/ 2001287 h 2465311"/>
                  <a:gd name="connsiteX74" fmla="*/ 1219200 w 2699982"/>
                  <a:gd name="connsiteY74" fmla="*/ 1960343 h 2465311"/>
                  <a:gd name="connsiteX75" fmla="*/ 1014484 w 2699982"/>
                  <a:gd name="connsiteY75" fmla="*/ 2151412 h 2465311"/>
                  <a:gd name="connsiteX76" fmla="*/ 1000836 w 2699982"/>
                  <a:gd name="connsiteY76" fmla="*/ 2301537 h 2465311"/>
                  <a:gd name="connsiteX77" fmla="*/ 973540 w 2699982"/>
                  <a:gd name="connsiteY77" fmla="*/ 2465311 h 2465311"/>
                  <a:gd name="connsiteX78" fmla="*/ 946245 w 2699982"/>
                  <a:gd name="connsiteY78" fmla="*/ 2301537 h 2465311"/>
                  <a:gd name="connsiteX79" fmla="*/ 973540 w 2699982"/>
                  <a:gd name="connsiteY79" fmla="*/ 2110469 h 2465311"/>
                  <a:gd name="connsiteX80" fmla="*/ 1164609 w 2699982"/>
                  <a:gd name="connsiteY80" fmla="*/ 1933048 h 2465311"/>
                  <a:gd name="connsiteX81" fmla="*/ 1082723 w 2699982"/>
                  <a:gd name="connsiteY81" fmla="*/ 1933048 h 2465311"/>
                  <a:gd name="connsiteX82" fmla="*/ 878006 w 2699982"/>
                  <a:gd name="connsiteY82" fmla="*/ 2028582 h 2465311"/>
                  <a:gd name="connsiteX83" fmla="*/ 780224 w 2699982"/>
                  <a:gd name="connsiteY83" fmla="*/ 2316257 h 2465311"/>
                  <a:gd name="connsiteX84" fmla="*/ 780224 w 2699982"/>
                  <a:gd name="connsiteY84" fmla="*/ 2100233 h 2465311"/>
                  <a:gd name="connsiteX85" fmla="*/ 987188 w 2699982"/>
                  <a:gd name="connsiteY85" fmla="*/ 1919400 h 2465311"/>
                  <a:gd name="connsiteX86" fmla="*/ 1205552 w 2699982"/>
                  <a:gd name="connsiteY86" fmla="*/ 1864809 h 2465311"/>
                  <a:gd name="connsiteX87" fmla="*/ 1342030 w 2699982"/>
                  <a:gd name="connsiteY87" fmla="*/ 1919400 h 2465311"/>
                  <a:gd name="connsiteX88" fmla="*/ 1382973 w 2699982"/>
                  <a:gd name="connsiteY88" fmla="*/ 1810218 h 2465311"/>
                  <a:gd name="connsiteX89" fmla="*/ 1396621 w 2699982"/>
                  <a:gd name="connsiteY89" fmla="*/ 1687388 h 2465311"/>
                  <a:gd name="connsiteX90" fmla="*/ 1410269 w 2699982"/>
                  <a:gd name="connsiteY90" fmla="*/ 1605502 h 2465311"/>
                  <a:gd name="connsiteX91" fmla="*/ 1396621 w 2699982"/>
                  <a:gd name="connsiteY91" fmla="*/ 1509967 h 2465311"/>
                  <a:gd name="connsiteX92" fmla="*/ 1369325 w 2699982"/>
                  <a:gd name="connsiteY92" fmla="*/ 1277955 h 2465311"/>
                  <a:gd name="connsiteX93" fmla="*/ 1382973 w 2699982"/>
                  <a:gd name="connsiteY93" fmla="*/ 1155126 h 2465311"/>
                  <a:gd name="connsiteX94" fmla="*/ 1355678 w 2699982"/>
                  <a:gd name="connsiteY94" fmla="*/ 1073239 h 2465311"/>
                  <a:gd name="connsiteX95" fmla="*/ 1260143 w 2699982"/>
                  <a:gd name="connsiteY95" fmla="*/ 1032296 h 2465311"/>
                  <a:gd name="connsiteX96" fmla="*/ 1055427 w 2699982"/>
                  <a:gd name="connsiteY96" fmla="*/ 1209717 h 2465311"/>
                  <a:gd name="connsiteX97" fmla="*/ 782472 w 2699982"/>
                  <a:gd name="connsiteY97" fmla="*/ 1455376 h 2465311"/>
                  <a:gd name="connsiteX98" fmla="*/ 636208 w 2699982"/>
                  <a:gd name="connsiteY98" fmla="*/ 1740193 h 2465311"/>
                  <a:gd name="connsiteX99" fmla="*/ 492192 w 2699982"/>
                  <a:gd name="connsiteY99" fmla="*/ 1740193 h 2465311"/>
                  <a:gd name="connsiteX100" fmla="*/ 714233 w 2699982"/>
                  <a:gd name="connsiteY100" fmla="*/ 1414433 h 2465311"/>
                  <a:gd name="connsiteX101" fmla="*/ 918949 w 2699982"/>
                  <a:gd name="connsiteY101" fmla="*/ 1250660 h 2465311"/>
                  <a:gd name="connsiteX102" fmla="*/ 1082723 w 2699982"/>
                  <a:gd name="connsiteY102" fmla="*/ 1100534 h 2465311"/>
                  <a:gd name="connsiteX103" fmla="*/ 1178257 w 2699982"/>
                  <a:gd name="connsiteY103" fmla="*/ 1005000 h 2465311"/>
                  <a:gd name="connsiteX104" fmla="*/ 1301087 w 2699982"/>
                  <a:gd name="connsiteY104" fmla="*/ 977705 h 2465311"/>
                  <a:gd name="connsiteX105" fmla="*/ 1314734 w 2699982"/>
                  <a:gd name="connsiteY105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365612 w 2699982"/>
                  <a:gd name="connsiteY25" fmla="*/ 145191 h 2465311"/>
                  <a:gd name="connsiteX26" fmla="*/ 2201839 w 2699982"/>
                  <a:gd name="connsiteY26" fmla="*/ 145191 h 2465311"/>
                  <a:gd name="connsiteX27" fmla="*/ 2324669 w 2699982"/>
                  <a:gd name="connsiteY27" fmla="*/ 227078 h 2465311"/>
                  <a:gd name="connsiteX28" fmla="*/ 2652215 w 2699982"/>
                  <a:gd name="connsiteY28" fmla="*/ 240726 h 2465311"/>
                  <a:gd name="connsiteX29" fmla="*/ 2611272 w 2699982"/>
                  <a:gd name="connsiteY29" fmla="*/ 295317 h 2465311"/>
                  <a:gd name="connsiteX30" fmla="*/ 2365612 w 2699982"/>
                  <a:gd name="connsiteY30" fmla="*/ 295317 h 2465311"/>
                  <a:gd name="connsiteX31" fmla="*/ 2188191 w 2699982"/>
                  <a:gd name="connsiteY31" fmla="*/ 199782 h 2465311"/>
                  <a:gd name="connsiteX32" fmla="*/ 2065361 w 2699982"/>
                  <a:gd name="connsiteY32" fmla="*/ 158839 h 2465311"/>
                  <a:gd name="connsiteX33" fmla="*/ 1778758 w 2699982"/>
                  <a:gd name="connsiteY33" fmla="*/ 336260 h 2465311"/>
                  <a:gd name="connsiteX34" fmla="*/ 1655928 w 2699982"/>
                  <a:gd name="connsiteY34" fmla="*/ 595567 h 2465311"/>
                  <a:gd name="connsiteX35" fmla="*/ 1614985 w 2699982"/>
                  <a:gd name="connsiteY35" fmla="*/ 813932 h 2465311"/>
                  <a:gd name="connsiteX36" fmla="*/ 1696872 w 2699982"/>
                  <a:gd name="connsiteY36" fmla="*/ 841227 h 2465311"/>
                  <a:gd name="connsiteX37" fmla="*/ 1751463 w 2699982"/>
                  <a:gd name="connsiteY37" fmla="*/ 882170 h 2465311"/>
                  <a:gd name="connsiteX38" fmla="*/ 1901588 w 2699982"/>
                  <a:gd name="connsiteY38" fmla="*/ 882170 h 2465311"/>
                  <a:gd name="connsiteX39" fmla="*/ 2119952 w 2699982"/>
                  <a:gd name="connsiteY39" fmla="*/ 704749 h 2465311"/>
                  <a:gd name="connsiteX40" fmla="*/ 2365612 w 2699982"/>
                  <a:gd name="connsiteY40" fmla="*/ 568272 h 2465311"/>
                  <a:gd name="connsiteX41" fmla="*/ 2433851 w 2699982"/>
                  <a:gd name="connsiteY41" fmla="*/ 418146 h 2465311"/>
                  <a:gd name="connsiteX42" fmla="*/ 2461146 w 2699982"/>
                  <a:gd name="connsiteY42" fmla="*/ 459090 h 2465311"/>
                  <a:gd name="connsiteX43" fmla="*/ 2392908 w 2699982"/>
                  <a:gd name="connsiteY43" fmla="*/ 622863 h 2465311"/>
                  <a:gd name="connsiteX44" fmla="*/ 2256430 w 2699982"/>
                  <a:gd name="connsiteY44" fmla="*/ 691102 h 2465311"/>
                  <a:gd name="connsiteX45" fmla="*/ 2010770 w 2699982"/>
                  <a:gd name="connsiteY45" fmla="*/ 882170 h 2465311"/>
                  <a:gd name="connsiteX46" fmla="*/ 1928884 w 2699982"/>
                  <a:gd name="connsiteY46" fmla="*/ 936761 h 2465311"/>
                  <a:gd name="connsiteX47" fmla="*/ 1778758 w 2699982"/>
                  <a:gd name="connsiteY47" fmla="*/ 950409 h 2465311"/>
                  <a:gd name="connsiteX48" fmla="*/ 1751463 w 2699982"/>
                  <a:gd name="connsiteY48" fmla="*/ 1073239 h 2465311"/>
                  <a:gd name="connsiteX49" fmla="*/ 1710520 w 2699982"/>
                  <a:gd name="connsiteY49" fmla="*/ 1141478 h 2465311"/>
                  <a:gd name="connsiteX50" fmla="*/ 1819702 w 2699982"/>
                  <a:gd name="connsiteY50" fmla="*/ 1237012 h 2465311"/>
                  <a:gd name="connsiteX51" fmla="*/ 2024418 w 2699982"/>
                  <a:gd name="connsiteY51" fmla="*/ 1237012 h 2465311"/>
                  <a:gd name="connsiteX52" fmla="*/ 2324669 w 2699982"/>
                  <a:gd name="connsiteY52" fmla="*/ 1141478 h 2465311"/>
                  <a:gd name="connsiteX53" fmla="*/ 2515737 w 2699982"/>
                  <a:gd name="connsiteY53" fmla="*/ 895818 h 2465311"/>
                  <a:gd name="connsiteX54" fmla="*/ 2543033 w 2699982"/>
                  <a:gd name="connsiteY54" fmla="*/ 854875 h 2465311"/>
                  <a:gd name="connsiteX55" fmla="*/ 2515737 w 2699982"/>
                  <a:gd name="connsiteY55" fmla="*/ 1045943 h 2465311"/>
                  <a:gd name="connsiteX56" fmla="*/ 2338317 w 2699982"/>
                  <a:gd name="connsiteY56" fmla="*/ 1209717 h 2465311"/>
                  <a:gd name="connsiteX57" fmla="*/ 2188191 w 2699982"/>
                  <a:gd name="connsiteY57" fmla="*/ 1277955 h 2465311"/>
                  <a:gd name="connsiteX58" fmla="*/ 2392908 w 2699982"/>
                  <a:gd name="connsiteY58" fmla="*/ 1332546 h 2465311"/>
                  <a:gd name="connsiteX59" fmla="*/ 2420203 w 2699982"/>
                  <a:gd name="connsiteY59" fmla="*/ 1387137 h 2465311"/>
                  <a:gd name="connsiteX60" fmla="*/ 2201839 w 2699982"/>
                  <a:gd name="connsiteY60" fmla="*/ 1332546 h 2465311"/>
                  <a:gd name="connsiteX61" fmla="*/ 2119952 w 2699982"/>
                  <a:gd name="connsiteY61" fmla="*/ 1277955 h 2465311"/>
                  <a:gd name="connsiteX62" fmla="*/ 1928884 w 2699982"/>
                  <a:gd name="connsiteY62" fmla="*/ 1305251 h 2465311"/>
                  <a:gd name="connsiteX63" fmla="*/ 1751463 w 2699982"/>
                  <a:gd name="connsiteY63" fmla="*/ 1291603 h 2465311"/>
                  <a:gd name="connsiteX64" fmla="*/ 1669576 w 2699982"/>
                  <a:gd name="connsiteY64" fmla="*/ 1155126 h 2465311"/>
                  <a:gd name="connsiteX65" fmla="*/ 1574042 w 2699982"/>
                  <a:gd name="connsiteY65" fmla="*/ 1196069 h 2465311"/>
                  <a:gd name="connsiteX66" fmla="*/ 1437564 w 2699982"/>
                  <a:gd name="connsiteY66" fmla="*/ 1237012 h 2465311"/>
                  <a:gd name="connsiteX67" fmla="*/ 1464860 w 2699982"/>
                  <a:gd name="connsiteY67" fmla="*/ 1537263 h 2465311"/>
                  <a:gd name="connsiteX68" fmla="*/ 1451212 w 2699982"/>
                  <a:gd name="connsiteY68" fmla="*/ 1823866 h 2465311"/>
                  <a:gd name="connsiteX69" fmla="*/ 1260143 w 2699982"/>
                  <a:gd name="connsiteY69" fmla="*/ 2124117 h 2465311"/>
                  <a:gd name="connsiteX70" fmla="*/ 1110018 w 2699982"/>
                  <a:gd name="connsiteY70" fmla="*/ 2206003 h 2465311"/>
                  <a:gd name="connsiteX71" fmla="*/ 1191905 w 2699982"/>
                  <a:gd name="connsiteY71" fmla="*/ 2110469 h 2465311"/>
                  <a:gd name="connsiteX72" fmla="*/ 1314734 w 2699982"/>
                  <a:gd name="connsiteY72" fmla="*/ 2001287 h 2465311"/>
                  <a:gd name="connsiteX73" fmla="*/ 1219200 w 2699982"/>
                  <a:gd name="connsiteY73" fmla="*/ 1960343 h 2465311"/>
                  <a:gd name="connsiteX74" fmla="*/ 1014484 w 2699982"/>
                  <a:gd name="connsiteY74" fmla="*/ 2151412 h 2465311"/>
                  <a:gd name="connsiteX75" fmla="*/ 1000836 w 2699982"/>
                  <a:gd name="connsiteY75" fmla="*/ 2301537 h 2465311"/>
                  <a:gd name="connsiteX76" fmla="*/ 973540 w 2699982"/>
                  <a:gd name="connsiteY76" fmla="*/ 2465311 h 2465311"/>
                  <a:gd name="connsiteX77" fmla="*/ 946245 w 2699982"/>
                  <a:gd name="connsiteY77" fmla="*/ 2301537 h 2465311"/>
                  <a:gd name="connsiteX78" fmla="*/ 973540 w 2699982"/>
                  <a:gd name="connsiteY78" fmla="*/ 2110469 h 2465311"/>
                  <a:gd name="connsiteX79" fmla="*/ 1164609 w 2699982"/>
                  <a:gd name="connsiteY79" fmla="*/ 1933048 h 2465311"/>
                  <a:gd name="connsiteX80" fmla="*/ 1082723 w 2699982"/>
                  <a:gd name="connsiteY80" fmla="*/ 1933048 h 2465311"/>
                  <a:gd name="connsiteX81" fmla="*/ 878006 w 2699982"/>
                  <a:gd name="connsiteY81" fmla="*/ 2028582 h 2465311"/>
                  <a:gd name="connsiteX82" fmla="*/ 780224 w 2699982"/>
                  <a:gd name="connsiteY82" fmla="*/ 2316257 h 2465311"/>
                  <a:gd name="connsiteX83" fmla="*/ 780224 w 2699982"/>
                  <a:gd name="connsiteY83" fmla="*/ 2100233 h 2465311"/>
                  <a:gd name="connsiteX84" fmla="*/ 987188 w 2699982"/>
                  <a:gd name="connsiteY84" fmla="*/ 1919400 h 2465311"/>
                  <a:gd name="connsiteX85" fmla="*/ 1205552 w 2699982"/>
                  <a:gd name="connsiteY85" fmla="*/ 1864809 h 2465311"/>
                  <a:gd name="connsiteX86" fmla="*/ 1342030 w 2699982"/>
                  <a:gd name="connsiteY86" fmla="*/ 1919400 h 2465311"/>
                  <a:gd name="connsiteX87" fmla="*/ 1382973 w 2699982"/>
                  <a:gd name="connsiteY87" fmla="*/ 1810218 h 2465311"/>
                  <a:gd name="connsiteX88" fmla="*/ 1396621 w 2699982"/>
                  <a:gd name="connsiteY88" fmla="*/ 1687388 h 2465311"/>
                  <a:gd name="connsiteX89" fmla="*/ 1410269 w 2699982"/>
                  <a:gd name="connsiteY89" fmla="*/ 1605502 h 2465311"/>
                  <a:gd name="connsiteX90" fmla="*/ 1396621 w 2699982"/>
                  <a:gd name="connsiteY90" fmla="*/ 1509967 h 2465311"/>
                  <a:gd name="connsiteX91" fmla="*/ 1369325 w 2699982"/>
                  <a:gd name="connsiteY91" fmla="*/ 1277955 h 2465311"/>
                  <a:gd name="connsiteX92" fmla="*/ 1382973 w 2699982"/>
                  <a:gd name="connsiteY92" fmla="*/ 1155126 h 2465311"/>
                  <a:gd name="connsiteX93" fmla="*/ 1355678 w 2699982"/>
                  <a:gd name="connsiteY93" fmla="*/ 1073239 h 2465311"/>
                  <a:gd name="connsiteX94" fmla="*/ 1260143 w 2699982"/>
                  <a:gd name="connsiteY94" fmla="*/ 1032296 h 2465311"/>
                  <a:gd name="connsiteX95" fmla="*/ 1055427 w 2699982"/>
                  <a:gd name="connsiteY95" fmla="*/ 1209717 h 2465311"/>
                  <a:gd name="connsiteX96" fmla="*/ 782472 w 2699982"/>
                  <a:gd name="connsiteY96" fmla="*/ 1455376 h 2465311"/>
                  <a:gd name="connsiteX97" fmla="*/ 636208 w 2699982"/>
                  <a:gd name="connsiteY97" fmla="*/ 1740193 h 2465311"/>
                  <a:gd name="connsiteX98" fmla="*/ 492192 w 2699982"/>
                  <a:gd name="connsiteY98" fmla="*/ 1740193 h 2465311"/>
                  <a:gd name="connsiteX99" fmla="*/ 714233 w 2699982"/>
                  <a:gd name="connsiteY99" fmla="*/ 1414433 h 2465311"/>
                  <a:gd name="connsiteX100" fmla="*/ 918949 w 2699982"/>
                  <a:gd name="connsiteY100" fmla="*/ 1250660 h 2465311"/>
                  <a:gd name="connsiteX101" fmla="*/ 1082723 w 2699982"/>
                  <a:gd name="connsiteY101" fmla="*/ 1100534 h 2465311"/>
                  <a:gd name="connsiteX102" fmla="*/ 1178257 w 2699982"/>
                  <a:gd name="connsiteY102" fmla="*/ 1005000 h 2465311"/>
                  <a:gd name="connsiteX103" fmla="*/ 1301087 w 2699982"/>
                  <a:gd name="connsiteY103" fmla="*/ 977705 h 2465311"/>
                  <a:gd name="connsiteX104" fmla="*/ 1314734 w 2699982"/>
                  <a:gd name="connsiteY104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201839 w 2699982"/>
                  <a:gd name="connsiteY25" fmla="*/ 145191 h 2465311"/>
                  <a:gd name="connsiteX26" fmla="*/ 2324669 w 2699982"/>
                  <a:gd name="connsiteY26" fmla="*/ 227078 h 2465311"/>
                  <a:gd name="connsiteX27" fmla="*/ 2652215 w 2699982"/>
                  <a:gd name="connsiteY27" fmla="*/ 240726 h 2465311"/>
                  <a:gd name="connsiteX28" fmla="*/ 2611272 w 2699982"/>
                  <a:gd name="connsiteY28" fmla="*/ 295317 h 2465311"/>
                  <a:gd name="connsiteX29" fmla="*/ 2365612 w 2699982"/>
                  <a:gd name="connsiteY29" fmla="*/ 295317 h 2465311"/>
                  <a:gd name="connsiteX30" fmla="*/ 2188191 w 2699982"/>
                  <a:gd name="connsiteY30" fmla="*/ 199782 h 2465311"/>
                  <a:gd name="connsiteX31" fmla="*/ 2065361 w 2699982"/>
                  <a:gd name="connsiteY31" fmla="*/ 158839 h 2465311"/>
                  <a:gd name="connsiteX32" fmla="*/ 1778758 w 2699982"/>
                  <a:gd name="connsiteY32" fmla="*/ 336260 h 2465311"/>
                  <a:gd name="connsiteX33" fmla="*/ 1655928 w 2699982"/>
                  <a:gd name="connsiteY33" fmla="*/ 595567 h 2465311"/>
                  <a:gd name="connsiteX34" fmla="*/ 1614985 w 2699982"/>
                  <a:gd name="connsiteY34" fmla="*/ 813932 h 2465311"/>
                  <a:gd name="connsiteX35" fmla="*/ 1696872 w 2699982"/>
                  <a:gd name="connsiteY35" fmla="*/ 841227 h 2465311"/>
                  <a:gd name="connsiteX36" fmla="*/ 1751463 w 2699982"/>
                  <a:gd name="connsiteY36" fmla="*/ 882170 h 2465311"/>
                  <a:gd name="connsiteX37" fmla="*/ 1901588 w 2699982"/>
                  <a:gd name="connsiteY37" fmla="*/ 882170 h 2465311"/>
                  <a:gd name="connsiteX38" fmla="*/ 2119952 w 2699982"/>
                  <a:gd name="connsiteY38" fmla="*/ 704749 h 2465311"/>
                  <a:gd name="connsiteX39" fmla="*/ 2365612 w 2699982"/>
                  <a:gd name="connsiteY39" fmla="*/ 568272 h 2465311"/>
                  <a:gd name="connsiteX40" fmla="*/ 2433851 w 2699982"/>
                  <a:gd name="connsiteY40" fmla="*/ 418146 h 2465311"/>
                  <a:gd name="connsiteX41" fmla="*/ 2461146 w 2699982"/>
                  <a:gd name="connsiteY41" fmla="*/ 459090 h 2465311"/>
                  <a:gd name="connsiteX42" fmla="*/ 2392908 w 2699982"/>
                  <a:gd name="connsiteY42" fmla="*/ 622863 h 2465311"/>
                  <a:gd name="connsiteX43" fmla="*/ 2256430 w 2699982"/>
                  <a:gd name="connsiteY43" fmla="*/ 691102 h 2465311"/>
                  <a:gd name="connsiteX44" fmla="*/ 2010770 w 2699982"/>
                  <a:gd name="connsiteY44" fmla="*/ 882170 h 2465311"/>
                  <a:gd name="connsiteX45" fmla="*/ 1928884 w 2699982"/>
                  <a:gd name="connsiteY45" fmla="*/ 936761 h 2465311"/>
                  <a:gd name="connsiteX46" fmla="*/ 1778758 w 2699982"/>
                  <a:gd name="connsiteY46" fmla="*/ 950409 h 2465311"/>
                  <a:gd name="connsiteX47" fmla="*/ 1751463 w 2699982"/>
                  <a:gd name="connsiteY47" fmla="*/ 1073239 h 2465311"/>
                  <a:gd name="connsiteX48" fmla="*/ 1710520 w 2699982"/>
                  <a:gd name="connsiteY48" fmla="*/ 1141478 h 2465311"/>
                  <a:gd name="connsiteX49" fmla="*/ 1819702 w 2699982"/>
                  <a:gd name="connsiteY49" fmla="*/ 1237012 h 2465311"/>
                  <a:gd name="connsiteX50" fmla="*/ 2024418 w 2699982"/>
                  <a:gd name="connsiteY50" fmla="*/ 1237012 h 2465311"/>
                  <a:gd name="connsiteX51" fmla="*/ 2324669 w 2699982"/>
                  <a:gd name="connsiteY51" fmla="*/ 1141478 h 2465311"/>
                  <a:gd name="connsiteX52" fmla="*/ 2515737 w 2699982"/>
                  <a:gd name="connsiteY52" fmla="*/ 895818 h 2465311"/>
                  <a:gd name="connsiteX53" fmla="*/ 2543033 w 2699982"/>
                  <a:gd name="connsiteY53" fmla="*/ 854875 h 2465311"/>
                  <a:gd name="connsiteX54" fmla="*/ 2515737 w 2699982"/>
                  <a:gd name="connsiteY54" fmla="*/ 1045943 h 2465311"/>
                  <a:gd name="connsiteX55" fmla="*/ 2338317 w 2699982"/>
                  <a:gd name="connsiteY55" fmla="*/ 1209717 h 2465311"/>
                  <a:gd name="connsiteX56" fmla="*/ 2188191 w 2699982"/>
                  <a:gd name="connsiteY56" fmla="*/ 1277955 h 2465311"/>
                  <a:gd name="connsiteX57" fmla="*/ 2392908 w 2699982"/>
                  <a:gd name="connsiteY57" fmla="*/ 1332546 h 2465311"/>
                  <a:gd name="connsiteX58" fmla="*/ 2420203 w 2699982"/>
                  <a:gd name="connsiteY58" fmla="*/ 1387137 h 2465311"/>
                  <a:gd name="connsiteX59" fmla="*/ 2201839 w 2699982"/>
                  <a:gd name="connsiteY59" fmla="*/ 1332546 h 2465311"/>
                  <a:gd name="connsiteX60" fmla="*/ 2119952 w 2699982"/>
                  <a:gd name="connsiteY60" fmla="*/ 1277955 h 2465311"/>
                  <a:gd name="connsiteX61" fmla="*/ 1928884 w 2699982"/>
                  <a:gd name="connsiteY61" fmla="*/ 1305251 h 2465311"/>
                  <a:gd name="connsiteX62" fmla="*/ 1751463 w 2699982"/>
                  <a:gd name="connsiteY62" fmla="*/ 1291603 h 2465311"/>
                  <a:gd name="connsiteX63" fmla="*/ 1669576 w 2699982"/>
                  <a:gd name="connsiteY63" fmla="*/ 1155126 h 2465311"/>
                  <a:gd name="connsiteX64" fmla="*/ 1574042 w 2699982"/>
                  <a:gd name="connsiteY64" fmla="*/ 1196069 h 2465311"/>
                  <a:gd name="connsiteX65" fmla="*/ 1437564 w 2699982"/>
                  <a:gd name="connsiteY65" fmla="*/ 1237012 h 2465311"/>
                  <a:gd name="connsiteX66" fmla="*/ 1464860 w 2699982"/>
                  <a:gd name="connsiteY66" fmla="*/ 1537263 h 2465311"/>
                  <a:gd name="connsiteX67" fmla="*/ 1451212 w 2699982"/>
                  <a:gd name="connsiteY67" fmla="*/ 1823866 h 2465311"/>
                  <a:gd name="connsiteX68" fmla="*/ 1260143 w 2699982"/>
                  <a:gd name="connsiteY68" fmla="*/ 2124117 h 2465311"/>
                  <a:gd name="connsiteX69" fmla="*/ 1110018 w 2699982"/>
                  <a:gd name="connsiteY69" fmla="*/ 2206003 h 2465311"/>
                  <a:gd name="connsiteX70" fmla="*/ 1191905 w 2699982"/>
                  <a:gd name="connsiteY70" fmla="*/ 2110469 h 2465311"/>
                  <a:gd name="connsiteX71" fmla="*/ 1314734 w 2699982"/>
                  <a:gd name="connsiteY71" fmla="*/ 2001287 h 2465311"/>
                  <a:gd name="connsiteX72" fmla="*/ 1219200 w 2699982"/>
                  <a:gd name="connsiteY72" fmla="*/ 1960343 h 2465311"/>
                  <a:gd name="connsiteX73" fmla="*/ 1014484 w 2699982"/>
                  <a:gd name="connsiteY73" fmla="*/ 2151412 h 2465311"/>
                  <a:gd name="connsiteX74" fmla="*/ 1000836 w 2699982"/>
                  <a:gd name="connsiteY74" fmla="*/ 2301537 h 2465311"/>
                  <a:gd name="connsiteX75" fmla="*/ 973540 w 2699982"/>
                  <a:gd name="connsiteY75" fmla="*/ 2465311 h 2465311"/>
                  <a:gd name="connsiteX76" fmla="*/ 946245 w 2699982"/>
                  <a:gd name="connsiteY76" fmla="*/ 2301537 h 2465311"/>
                  <a:gd name="connsiteX77" fmla="*/ 973540 w 2699982"/>
                  <a:gd name="connsiteY77" fmla="*/ 2110469 h 2465311"/>
                  <a:gd name="connsiteX78" fmla="*/ 1164609 w 2699982"/>
                  <a:gd name="connsiteY78" fmla="*/ 1933048 h 2465311"/>
                  <a:gd name="connsiteX79" fmla="*/ 1082723 w 2699982"/>
                  <a:gd name="connsiteY79" fmla="*/ 1933048 h 2465311"/>
                  <a:gd name="connsiteX80" fmla="*/ 878006 w 2699982"/>
                  <a:gd name="connsiteY80" fmla="*/ 2028582 h 2465311"/>
                  <a:gd name="connsiteX81" fmla="*/ 780224 w 2699982"/>
                  <a:gd name="connsiteY81" fmla="*/ 2316257 h 2465311"/>
                  <a:gd name="connsiteX82" fmla="*/ 780224 w 2699982"/>
                  <a:gd name="connsiteY82" fmla="*/ 2100233 h 2465311"/>
                  <a:gd name="connsiteX83" fmla="*/ 987188 w 2699982"/>
                  <a:gd name="connsiteY83" fmla="*/ 1919400 h 2465311"/>
                  <a:gd name="connsiteX84" fmla="*/ 1205552 w 2699982"/>
                  <a:gd name="connsiteY84" fmla="*/ 1864809 h 2465311"/>
                  <a:gd name="connsiteX85" fmla="*/ 1342030 w 2699982"/>
                  <a:gd name="connsiteY85" fmla="*/ 1919400 h 2465311"/>
                  <a:gd name="connsiteX86" fmla="*/ 1382973 w 2699982"/>
                  <a:gd name="connsiteY86" fmla="*/ 1810218 h 2465311"/>
                  <a:gd name="connsiteX87" fmla="*/ 1396621 w 2699982"/>
                  <a:gd name="connsiteY87" fmla="*/ 1687388 h 2465311"/>
                  <a:gd name="connsiteX88" fmla="*/ 1410269 w 2699982"/>
                  <a:gd name="connsiteY88" fmla="*/ 1605502 h 2465311"/>
                  <a:gd name="connsiteX89" fmla="*/ 1396621 w 2699982"/>
                  <a:gd name="connsiteY89" fmla="*/ 1509967 h 2465311"/>
                  <a:gd name="connsiteX90" fmla="*/ 1369325 w 2699982"/>
                  <a:gd name="connsiteY90" fmla="*/ 1277955 h 2465311"/>
                  <a:gd name="connsiteX91" fmla="*/ 1382973 w 2699982"/>
                  <a:gd name="connsiteY91" fmla="*/ 1155126 h 2465311"/>
                  <a:gd name="connsiteX92" fmla="*/ 1355678 w 2699982"/>
                  <a:gd name="connsiteY92" fmla="*/ 1073239 h 2465311"/>
                  <a:gd name="connsiteX93" fmla="*/ 1260143 w 2699982"/>
                  <a:gd name="connsiteY93" fmla="*/ 1032296 h 2465311"/>
                  <a:gd name="connsiteX94" fmla="*/ 1055427 w 2699982"/>
                  <a:gd name="connsiteY94" fmla="*/ 1209717 h 2465311"/>
                  <a:gd name="connsiteX95" fmla="*/ 782472 w 2699982"/>
                  <a:gd name="connsiteY95" fmla="*/ 1455376 h 2465311"/>
                  <a:gd name="connsiteX96" fmla="*/ 636208 w 2699982"/>
                  <a:gd name="connsiteY96" fmla="*/ 1740193 h 2465311"/>
                  <a:gd name="connsiteX97" fmla="*/ 492192 w 2699982"/>
                  <a:gd name="connsiteY97" fmla="*/ 1740193 h 2465311"/>
                  <a:gd name="connsiteX98" fmla="*/ 714233 w 2699982"/>
                  <a:gd name="connsiteY98" fmla="*/ 1414433 h 2465311"/>
                  <a:gd name="connsiteX99" fmla="*/ 918949 w 2699982"/>
                  <a:gd name="connsiteY99" fmla="*/ 1250660 h 2465311"/>
                  <a:gd name="connsiteX100" fmla="*/ 1082723 w 2699982"/>
                  <a:gd name="connsiteY100" fmla="*/ 1100534 h 2465311"/>
                  <a:gd name="connsiteX101" fmla="*/ 1178257 w 2699982"/>
                  <a:gd name="connsiteY101" fmla="*/ 1005000 h 2465311"/>
                  <a:gd name="connsiteX102" fmla="*/ 1301087 w 2699982"/>
                  <a:gd name="connsiteY102" fmla="*/ 977705 h 2465311"/>
                  <a:gd name="connsiteX103" fmla="*/ 1314734 w 2699982"/>
                  <a:gd name="connsiteY103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215487 w 2699982"/>
                  <a:gd name="connsiteY24" fmla="*/ 104248 h 2465311"/>
                  <a:gd name="connsiteX25" fmla="*/ 2324669 w 2699982"/>
                  <a:gd name="connsiteY25" fmla="*/ 227078 h 2465311"/>
                  <a:gd name="connsiteX26" fmla="*/ 2652215 w 2699982"/>
                  <a:gd name="connsiteY26" fmla="*/ 240726 h 2465311"/>
                  <a:gd name="connsiteX27" fmla="*/ 2611272 w 2699982"/>
                  <a:gd name="connsiteY27" fmla="*/ 295317 h 2465311"/>
                  <a:gd name="connsiteX28" fmla="*/ 2365612 w 2699982"/>
                  <a:gd name="connsiteY28" fmla="*/ 295317 h 2465311"/>
                  <a:gd name="connsiteX29" fmla="*/ 2188191 w 2699982"/>
                  <a:gd name="connsiteY29" fmla="*/ 199782 h 2465311"/>
                  <a:gd name="connsiteX30" fmla="*/ 2065361 w 2699982"/>
                  <a:gd name="connsiteY30" fmla="*/ 158839 h 2465311"/>
                  <a:gd name="connsiteX31" fmla="*/ 1778758 w 2699982"/>
                  <a:gd name="connsiteY31" fmla="*/ 336260 h 2465311"/>
                  <a:gd name="connsiteX32" fmla="*/ 1655928 w 2699982"/>
                  <a:gd name="connsiteY32" fmla="*/ 595567 h 2465311"/>
                  <a:gd name="connsiteX33" fmla="*/ 1614985 w 2699982"/>
                  <a:gd name="connsiteY33" fmla="*/ 813932 h 2465311"/>
                  <a:gd name="connsiteX34" fmla="*/ 1696872 w 2699982"/>
                  <a:gd name="connsiteY34" fmla="*/ 841227 h 2465311"/>
                  <a:gd name="connsiteX35" fmla="*/ 1751463 w 2699982"/>
                  <a:gd name="connsiteY35" fmla="*/ 882170 h 2465311"/>
                  <a:gd name="connsiteX36" fmla="*/ 1901588 w 2699982"/>
                  <a:gd name="connsiteY36" fmla="*/ 882170 h 2465311"/>
                  <a:gd name="connsiteX37" fmla="*/ 2119952 w 2699982"/>
                  <a:gd name="connsiteY37" fmla="*/ 704749 h 2465311"/>
                  <a:gd name="connsiteX38" fmla="*/ 2365612 w 2699982"/>
                  <a:gd name="connsiteY38" fmla="*/ 568272 h 2465311"/>
                  <a:gd name="connsiteX39" fmla="*/ 2433851 w 2699982"/>
                  <a:gd name="connsiteY39" fmla="*/ 418146 h 2465311"/>
                  <a:gd name="connsiteX40" fmla="*/ 2461146 w 2699982"/>
                  <a:gd name="connsiteY40" fmla="*/ 459090 h 2465311"/>
                  <a:gd name="connsiteX41" fmla="*/ 2392908 w 2699982"/>
                  <a:gd name="connsiteY41" fmla="*/ 622863 h 2465311"/>
                  <a:gd name="connsiteX42" fmla="*/ 2256430 w 2699982"/>
                  <a:gd name="connsiteY42" fmla="*/ 691102 h 2465311"/>
                  <a:gd name="connsiteX43" fmla="*/ 2010770 w 2699982"/>
                  <a:gd name="connsiteY43" fmla="*/ 882170 h 2465311"/>
                  <a:gd name="connsiteX44" fmla="*/ 1928884 w 2699982"/>
                  <a:gd name="connsiteY44" fmla="*/ 936761 h 2465311"/>
                  <a:gd name="connsiteX45" fmla="*/ 1778758 w 2699982"/>
                  <a:gd name="connsiteY45" fmla="*/ 950409 h 2465311"/>
                  <a:gd name="connsiteX46" fmla="*/ 1751463 w 2699982"/>
                  <a:gd name="connsiteY46" fmla="*/ 1073239 h 2465311"/>
                  <a:gd name="connsiteX47" fmla="*/ 1710520 w 2699982"/>
                  <a:gd name="connsiteY47" fmla="*/ 1141478 h 2465311"/>
                  <a:gd name="connsiteX48" fmla="*/ 1819702 w 2699982"/>
                  <a:gd name="connsiteY48" fmla="*/ 1237012 h 2465311"/>
                  <a:gd name="connsiteX49" fmla="*/ 2024418 w 2699982"/>
                  <a:gd name="connsiteY49" fmla="*/ 1237012 h 2465311"/>
                  <a:gd name="connsiteX50" fmla="*/ 2324669 w 2699982"/>
                  <a:gd name="connsiteY50" fmla="*/ 1141478 h 2465311"/>
                  <a:gd name="connsiteX51" fmla="*/ 2515737 w 2699982"/>
                  <a:gd name="connsiteY51" fmla="*/ 895818 h 2465311"/>
                  <a:gd name="connsiteX52" fmla="*/ 2543033 w 2699982"/>
                  <a:gd name="connsiteY52" fmla="*/ 854875 h 2465311"/>
                  <a:gd name="connsiteX53" fmla="*/ 2515737 w 2699982"/>
                  <a:gd name="connsiteY53" fmla="*/ 1045943 h 2465311"/>
                  <a:gd name="connsiteX54" fmla="*/ 2338317 w 2699982"/>
                  <a:gd name="connsiteY54" fmla="*/ 1209717 h 2465311"/>
                  <a:gd name="connsiteX55" fmla="*/ 2188191 w 2699982"/>
                  <a:gd name="connsiteY55" fmla="*/ 1277955 h 2465311"/>
                  <a:gd name="connsiteX56" fmla="*/ 2392908 w 2699982"/>
                  <a:gd name="connsiteY56" fmla="*/ 1332546 h 2465311"/>
                  <a:gd name="connsiteX57" fmla="*/ 2420203 w 2699982"/>
                  <a:gd name="connsiteY57" fmla="*/ 1387137 h 2465311"/>
                  <a:gd name="connsiteX58" fmla="*/ 2201839 w 2699982"/>
                  <a:gd name="connsiteY58" fmla="*/ 1332546 h 2465311"/>
                  <a:gd name="connsiteX59" fmla="*/ 2119952 w 2699982"/>
                  <a:gd name="connsiteY59" fmla="*/ 1277955 h 2465311"/>
                  <a:gd name="connsiteX60" fmla="*/ 1928884 w 2699982"/>
                  <a:gd name="connsiteY60" fmla="*/ 1305251 h 2465311"/>
                  <a:gd name="connsiteX61" fmla="*/ 1751463 w 2699982"/>
                  <a:gd name="connsiteY61" fmla="*/ 1291603 h 2465311"/>
                  <a:gd name="connsiteX62" fmla="*/ 1669576 w 2699982"/>
                  <a:gd name="connsiteY62" fmla="*/ 1155126 h 2465311"/>
                  <a:gd name="connsiteX63" fmla="*/ 1574042 w 2699982"/>
                  <a:gd name="connsiteY63" fmla="*/ 1196069 h 2465311"/>
                  <a:gd name="connsiteX64" fmla="*/ 1437564 w 2699982"/>
                  <a:gd name="connsiteY64" fmla="*/ 1237012 h 2465311"/>
                  <a:gd name="connsiteX65" fmla="*/ 1464860 w 2699982"/>
                  <a:gd name="connsiteY65" fmla="*/ 1537263 h 2465311"/>
                  <a:gd name="connsiteX66" fmla="*/ 1451212 w 2699982"/>
                  <a:gd name="connsiteY66" fmla="*/ 1823866 h 2465311"/>
                  <a:gd name="connsiteX67" fmla="*/ 1260143 w 2699982"/>
                  <a:gd name="connsiteY67" fmla="*/ 2124117 h 2465311"/>
                  <a:gd name="connsiteX68" fmla="*/ 1110018 w 2699982"/>
                  <a:gd name="connsiteY68" fmla="*/ 2206003 h 2465311"/>
                  <a:gd name="connsiteX69" fmla="*/ 1191905 w 2699982"/>
                  <a:gd name="connsiteY69" fmla="*/ 2110469 h 2465311"/>
                  <a:gd name="connsiteX70" fmla="*/ 1314734 w 2699982"/>
                  <a:gd name="connsiteY70" fmla="*/ 2001287 h 2465311"/>
                  <a:gd name="connsiteX71" fmla="*/ 1219200 w 2699982"/>
                  <a:gd name="connsiteY71" fmla="*/ 1960343 h 2465311"/>
                  <a:gd name="connsiteX72" fmla="*/ 1014484 w 2699982"/>
                  <a:gd name="connsiteY72" fmla="*/ 2151412 h 2465311"/>
                  <a:gd name="connsiteX73" fmla="*/ 1000836 w 2699982"/>
                  <a:gd name="connsiteY73" fmla="*/ 2301537 h 2465311"/>
                  <a:gd name="connsiteX74" fmla="*/ 973540 w 2699982"/>
                  <a:gd name="connsiteY74" fmla="*/ 2465311 h 2465311"/>
                  <a:gd name="connsiteX75" fmla="*/ 946245 w 2699982"/>
                  <a:gd name="connsiteY75" fmla="*/ 2301537 h 2465311"/>
                  <a:gd name="connsiteX76" fmla="*/ 973540 w 2699982"/>
                  <a:gd name="connsiteY76" fmla="*/ 2110469 h 2465311"/>
                  <a:gd name="connsiteX77" fmla="*/ 1164609 w 2699982"/>
                  <a:gd name="connsiteY77" fmla="*/ 1933048 h 2465311"/>
                  <a:gd name="connsiteX78" fmla="*/ 1082723 w 2699982"/>
                  <a:gd name="connsiteY78" fmla="*/ 1933048 h 2465311"/>
                  <a:gd name="connsiteX79" fmla="*/ 878006 w 2699982"/>
                  <a:gd name="connsiteY79" fmla="*/ 2028582 h 2465311"/>
                  <a:gd name="connsiteX80" fmla="*/ 780224 w 2699982"/>
                  <a:gd name="connsiteY80" fmla="*/ 2316257 h 2465311"/>
                  <a:gd name="connsiteX81" fmla="*/ 780224 w 2699982"/>
                  <a:gd name="connsiteY81" fmla="*/ 2100233 h 2465311"/>
                  <a:gd name="connsiteX82" fmla="*/ 987188 w 2699982"/>
                  <a:gd name="connsiteY82" fmla="*/ 1919400 h 2465311"/>
                  <a:gd name="connsiteX83" fmla="*/ 1205552 w 2699982"/>
                  <a:gd name="connsiteY83" fmla="*/ 1864809 h 2465311"/>
                  <a:gd name="connsiteX84" fmla="*/ 1342030 w 2699982"/>
                  <a:gd name="connsiteY84" fmla="*/ 1919400 h 2465311"/>
                  <a:gd name="connsiteX85" fmla="*/ 1382973 w 2699982"/>
                  <a:gd name="connsiteY85" fmla="*/ 1810218 h 2465311"/>
                  <a:gd name="connsiteX86" fmla="*/ 1396621 w 2699982"/>
                  <a:gd name="connsiteY86" fmla="*/ 1687388 h 2465311"/>
                  <a:gd name="connsiteX87" fmla="*/ 1410269 w 2699982"/>
                  <a:gd name="connsiteY87" fmla="*/ 1605502 h 2465311"/>
                  <a:gd name="connsiteX88" fmla="*/ 1396621 w 2699982"/>
                  <a:gd name="connsiteY88" fmla="*/ 1509967 h 2465311"/>
                  <a:gd name="connsiteX89" fmla="*/ 1369325 w 2699982"/>
                  <a:gd name="connsiteY89" fmla="*/ 1277955 h 2465311"/>
                  <a:gd name="connsiteX90" fmla="*/ 1382973 w 2699982"/>
                  <a:gd name="connsiteY90" fmla="*/ 1155126 h 2465311"/>
                  <a:gd name="connsiteX91" fmla="*/ 1355678 w 2699982"/>
                  <a:gd name="connsiteY91" fmla="*/ 1073239 h 2465311"/>
                  <a:gd name="connsiteX92" fmla="*/ 1260143 w 2699982"/>
                  <a:gd name="connsiteY92" fmla="*/ 1032296 h 2465311"/>
                  <a:gd name="connsiteX93" fmla="*/ 1055427 w 2699982"/>
                  <a:gd name="connsiteY93" fmla="*/ 1209717 h 2465311"/>
                  <a:gd name="connsiteX94" fmla="*/ 782472 w 2699982"/>
                  <a:gd name="connsiteY94" fmla="*/ 1455376 h 2465311"/>
                  <a:gd name="connsiteX95" fmla="*/ 636208 w 2699982"/>
                  <a:gd name="connsiteY95" fmla="*/ 1740193 h 2465311"/>
                  <a:gd name="connsiteX96" fmla="*/ 492192 w 2699982"/>
                  <a:gd name="connsiteY96" fmla="*/ 1740193 h 2465311"/>
                  <a:gd name="connsiteX97" fmla="*/ 714233 w 2699982"/>
                  <a:gd name="connsiteY97" fmla="*/ 1414433 h 2465311"/>
                  <a:gd name="connsiteX98" fmla="*/ 918949 w 2699982"/>
                  <a:gd name="connsiteY98" fmla="*/ 1250660 h 2465311"/>
                  <a:gd name="connsiteX99" fmla="*/ 1082723 w 2699982"/>
                  <a:gd name="connsiteY99" fmla="*/ 1100534 h 2465311"/>
                  <a:gd name="connsiteX100" fmla="*/ 1178257 w 2699982"/>
                  <a:gd name="connsiteY100" fmla="*/ 1005000 h 2465311"/>
                  <a:gd name="connsiteX101" fmla="*/ 1301087 w 2699982"/>
                  <a:gd name="connsiteY101" fmla="*/ 977705 h 2465311"/>
                  <a:gd name="connsiteX102" fmla="*/ 1314734 w 2699982"/>
                  <a:gd name="connsiteY102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082723 w 2699982"/>
                  <a:gd name="connsiteY77" fmla="*/ 1933048 h 2465311"/>
                  <a:gd name="connsiteX78" fmla="*/ 878006 w 2699982"/>
                  <a:gd name="connsiteY78" fmla="*/ 2028582 h 2465311"/>
                  <a:gd name="connsiteX79" fmla="*/ 780224 w 2699982"/>
                  <a:gd name="connsiteY79" fmla="*/ 2316257 h 2465311"/>
                  <a:gd name="connsiteX80" fmla="*/ 780224 w 2699982"/>
                  <a:gd name="connsiteY80" fmla="*/ 2100233 h 2465311"/>
                  <a:gd name="connsiteX81" fmla="*/ 987188 w 2699982"/>
                  <a:gd name="connsiteY81" fmla="*/ 1919400 h 2465311"/>
                  <a:gd name="connsiteX82" fmla="*/ 1205552 w 2699982"/>
                  <a:gd name="connsiteY82" fmla="*/ 1864809 h 2465311"/>
                  <a:gd name="connsiteX83" fmla="*/ 1342030 w 2699982"/>
                  <a:gd name="connsiteY83" fmla="*/ 1919400 h 2465311"/>
                  <a:gd name="connsiteX84" fmla="*/ 1382973 w 2699982"/>
                  <a:gd name="connsiteY84" fmla="*/ 1810218 h 2465311"/>
                  <a:gd name="connsiteX85" fmla="*/ 1396621 w 2699982"/>
                  <a:gd name="connsiteY85" fmla="*/ 1687388 h 2465311"/>
                  <a:gd name="connsiteX86" fmla="*/ 1410269 w 2699982"/>
                  <a:gd name="connsiteY86" fmla="*/ 1605502 h 2465311"/>
                  <a:gd name="connsiteX87" fmla="*/ 1396621 w 2699982"/>
                  <a:gd name="connsiteY87" fmla="*/ 1509967 h 2465311"/>
                  <a:gd name="connsiteX88" fmla="*/ 1369325 w 2699982"/>
                  <a:gd name="connsiteY88" fmla="*/ 1277955 h 2465311"/>
                  <a:gd name="connsiteX89" fmla="*/ 1382973 w 2699982"/>
                  <a:gd name="connsiteY89" fmla="*/ 1155126 h 2465311"/>
                  <a:gd name="connsiteX90" fmla="*/ 1355678 w 2699982"/>
                  <a:gd name="connsiteY90" fmla="*/ 1073239 h 2465311"/>
                  <a:gd name="connsiteX91" fmla="*/ 1260143 w 2699982"/>
                  <a:gd name="connsiteY91" fmla="*/ 1032296 h 2465311"/>
                  <a:gd name="connsiteX92" fmla="*/ 1055427 w 2699982"/>
                  <a:gd name="connsiteY92" fmla="*/ 1209717 h 2465311"/>
                  <a:gd name="connsiteX93" fmla="*/ 782472 w 2699982"/>
                  <a:gd name="connsiteY93" fmla="*/ 1455376 h 2465311"/>
                  <a:gd name="connsiteX94" fmla="*/ 636208 w 2699982"/>
                  <a:gd name="connsiteY94" fmla="*/ 1740193 h 2465311"/>
                  <a:gd name="connsiteX95" fmla="*/ 492192 w 2699982"/>
                  <a:gd name="connsiteY95" fmla="*/ 1740193 h 2465311"/>
                  <a:gd name="connsiteX96" fmla="*/ 714233 w 2699982"/>
                  <a:gd name="connsiteY96" fmla="*/ 1414433 h 2465311"/>
                  <a:gd name="connsiteX97" fmla="*/ 918949 w 2699982"/>
                  <a:gd name="connsiteY97" fmla="*/ 1250660 h 2465311"/>
                  <a:gd name="connsiteX98" fmla="*/ 1082723 w 2699982"/>
                  <a:gd name="connsiteY98" fmla="*/ 1100534 h 2465311"/>
                  <a:gd name="connsiteX99" fmla="*/ 1178257 w 2699982"/>
                  <a:gd name="connsiteY99" fmla="*/ 1005000 h 2465311"/>
                  <a:gd name="connsiteX100" fmla="*/ 1301087 w 2699982"/>
                  <a:gd name="connsiteY100" fmla="*/ 977705 h 2465311"/>
                  <a:gd name="connsiteX101" fmla="*/ 1314734 w 2699982"/>
                  <a:gd name="connsiteY101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082723 w 2699982"/>
                  <a:gd name="connsiteY77" fmla="*/ 1933048 h 2465311"/>
                  <a:gd name="connsiteX78" fmla="*/ 878006 w 2699982"/>
                  <a:gd name="connsiteY78" fmla="*/ 2028582 h 2465311"/>
                  <a:gd name="connsiteX79" fmla="*/ 780224 w 2699982"/>
                  <a:gd name="connsiteY79" fmla="*/ 2100233 h 2465311"/>
                  <a:gd name="connsiteX80" fmla="*/ 987188 w 2699982"/>
                  <a:gd name="connsiteY80" fmla="*/ 1919400 h 2465311"/>
                  <a:gd name="connsiteX81" fmla="*/ 1205552 w 2699982"/>
                  <a:gd name="connsiteY81" fmla="*/ 1864809 h 2465311"/>
                  <a:gd name="connsiteX82" fmla="*/ 1342030 w 2699982"/>
                  <a:gd name="connsiteY82" fmla="*/ 1919400 h 2465311"/>
                  <a:gd name="connsiteX83" fmla="*/ 1382973 w 2699982"/>
                  <a:gd name="connsiteY83" fmla="*/ 1810218 h 2465311"/>
                  <a:gd name="connsiteX84" fmla="*/ 1396621 w 2699982"/>
                  <a:gd name="connsiteY84" fmla="*/ 1687388 h 2465311"/>
                  <a:gd name="connsiteX85" fmla="*/ 1410269 w 2699982"/>
                  <a:gd name="connsiteY85" fmla="*/ 1605502 h 2465311"/>
                  <a:gd name="connsiteX86" fmla="*/ 1396621 w 2699982"/>
                  <a:gd name="connsiteY86" fmla="*/ 1509967 h 2465311"/>
                  <a:gd name="connsiteX87" fmla="*/ 1369325 w 2699982"/>
                  <a:gd name="connsiteY87" fmla="*/ 1277955 h 2465311"/>
                  <a:gd name="connsiteX88" fmla="*/ 1382973 w 2699982"/>
                  <a:gd name="connsiteY88" fmla="*/ 1155126 h 2465311"/>
                  <a:gd name="connsiteX89" fmla="*/ 1355678 w 2699982"/>
                  <a:gd name="connsiteY89" fmla="*/ 1073239 h 2465311"/>
                  <a:gd name="connsiteX90" fmla="*/ 1260143 w 2699982"/>
                  <a:gd name="connsiteY90" fmla="*/ 1032296 h 2465311"/>
                  <a:gd name="connsiteX91" fmla="*/ 1055427 w 2699982"/>
                  <a:gd name="connsiteY91" fmla="*/ 1209717 h 2465311"/>
                  <a:gd name="connsiteX92" fmla="*/ 782472 w 2699982"/>
                  <a:gd name="connsiteY92" fmla="*/ 1455376 h 2465311"/>
                  <a:gd name="connsiteX93" fmla="*/ 636208 w 2699982"/>
                  <a:gd name="connsiteY93" fmla="*/ 1740193 h 2465311"/>
                  <a:gd name="connsiteX94" fmla="*/ 492192 w 2699982"/>
                  <a:gd name="connsiteY94" fmla="*/ 1740193 h 2465311"/>
                  <a:gd name="connsiteX95" fmla="*/ 714233 w 2699982"/>
                  <a:gd name="connsiteY95" fmla="*/ 1414433 h 2465311"/>
                  <a:gd name="connsiteX96" fmla="*/ 918949 w 2699982"/>
                  <a:gd name="connsiteY96" fmla="*/ 1250660 h 2465311"/>
                  <a:gd name="connsiteX97" fmla="*/ 1082723 w 2699982"/>
                  <a:gd name="connsiteY97" fmla="*/ 1100534 h 2465311"/>
                  <a:gd name="connsiteX98" fmla="*/ 1178257 w 2699982"/>
                  <a:gd name="connsiteY98" fmla="*/ 1005000 h 2465311"/>
                  <a:gd name="connsiteX99" fmla="*/ 1301087 w 2699982"/>
                  <a:gd name="connsiteY99" fmla="*/ 977705 h 2465311"/>
                  <a:gd name="connsiteX100" fmla="*/ 1314734 w 2699982"/>
                  <a:gd name="connsiteY100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082723 w 2699982"/>
                  <a:gd name="connsiteY77" fmla="*/ 1933048 h 2465311"/>
                  <a:gd name="connsiteX78" fmla="*/ 878006 w 2699982"/>
                  <a:gd name="connsiteY78" fmla="*/ 2028582 h 2465311"/>
                  <a:gd name="connsiteX79" fmla="*/ 987188 w 2699982"/>
                  <a:gd name="connsiteY79" fmla="*/ 1919400 h 2465311"/>
                  <a:gd name="connsiteX80" fmla="*/ 1205552 w 2699982"/>
                  <a:gd name="connsiteY80" fmla="*/ 1864809 h 2465311"/>
                  <a:gd name="connsiteX81" fmla="*/ 1342030 w 2699982"/>
                  <a:gd name="connsiteY81" fmla="*/ 1919400 h 2465311"/>
                  <a:gd name="connsiteX82" fmla="*/ 1382973 w 2699982"/>
                  <a:gd name="connsiteY82" fmla="*/ 1810218 h 2465311"/>
                  <a:gd name="connsiteX83" fmla="*/ 1396621 w 2699982"/>
                  <a:gd name="connsiteY83" fmla="*/ 1687388 h 2465311"/>
                  <a:gd name="connsiteX84" fmla="*/ 1410269 w 2699982"/>
                  <a:gd name="connsiteY84" fmla="*/ 1605502 h 2465311"/>
                  <a:gd name="connsiteX85" fmla="*/ 1396621 w 2699982"/>
                  <a:gd name="connsiteY85" fmla="*/ 1509967 h 2465311"/>
                  <a:gd name="connsiteX86" fmla="*/ 1369325 w 2699982"/>
                  <a:gd name="connsiteY86" fmla="*/ 1277955 h 2465311"/>
                  <a:gd name="connsiteX87" fmla="*/ 1382973 w 2699982"/>
                  <a:gd name="connsiteY87" fmla="*/ 1155126 h 2465311"/>
                  <a:gd name="connsiteX88" fmla="*/ 1355678 w 2699982"/>
                  <a:gd name="connsiteY88" fmla="*/ 1073239 h 2465311"/>
                  <a:gd name="connsiteX89" fmla="*/ 1260143 w 2699982"/>
                  <a:gd name="connsiteY89" fmla="*/ 1032296 h 2465311"/>
                  <a:gd name="connsiteX90" fmla="*/ 1055427 w 2699982"/>
                  <a:gd name="connsiteY90" fmla="*/ 1209717 h 2465311"/>
                  <a:gd name="connsiteX91" fmla="*/ 782472 w 2699982"/>
                  <a:gd name="connsiteY91" fmla="*/ 1455376 h 2465311"/>
                  <a:gd name="connsiteX92" fmla="*/ 636208 w 2699982"/>
                  <a:gd name="connsiteY92" fmla="*/ 1740193 h 2465311"/>
                  <a:gd name="connsiteX93" fmla="*/ 492192 w 2699982"/>
                  <a:gd name="connsiteY93" fmla="*/ 1740193 h 2465311"/>
                  <a:gd name="connsiteX94" fmla="*/ 714233 w 2699982"/>
                  <a:gd name="connsiteY94" fmla="*/ 1414433 h 2465311"/>
                  <a:gd name="connsiteX95" fmla="*/ 918949 w 2699982"/>
                  <a:gd name="connsiteY95" fmla="*/ 1250660 h 2465311"/>
                  <a:gd name="connsiteX96" fmla="*/ 1082723 w 2699982"/>
                  <a:gd name="connsiteY96" fmla="*/ 1100534 h 2465311"/>
                  <a:gd name="connsiteX97" fmla="*/ 1178257 w 2699982"/>
                  <a:gd name="connsiteY97" fmla="*/ 1005000 h 2465311"/>
                  <a:gd name="connsiteX98" fmla="*/ 1301087 w 2699982"/>
                  <a:gd name="connsiteY98" fmla="*/ 977705 h 2465311"/>
                  <a:gd name="connsiteX99" fmla="*/ 1314734 w 2699982"/>
                  <a:gd name="connsiteY99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082723 w 2699982"/>
                  <a:gd name="connsiteY77" fmla="*/ 1933048 h 2465311"/>
                  <a:gd name="connsiteX78" fmla="*/ 987188 w 2699982"/>
                  <a:gd name="connsiteY78" fmla="*/ 1919400 h 2465311"/>
                  <a:gd name="connsiteX79" fmla="*/ 1205552 w 2699982"/>
                  <a:gd name="connsiteY79" fmla="*/ 1864809 h 2465311"/>
                  <a:gd name="connsiteX80" fmla="*/ 1342030 w 2699982"/>
                  <a:gd name="connsiteY80" fmla="*/ 1919400 h 2465311"/>
                  <a:gd name="connsiteX81" fmla="*/ 1382973 w 2699982"/>
                  <a:gd name="connsiteY81" fmla="*/ 1810218 h 2465311"/>
                  <a:gd name="connsiteX82" fmla="*/ 1396621 w 2699982"/>
                  <a:gd name="connsiteY82" fmla="*/ 1687388 h 2465311"/>
                  <a:gd name="connsiteX83" fmla="*/ 1410269 w 2699982"/>
                  <a:gd name="connsiteY83" fmla="*/ 1605502 h 2465311"/>
                  <a:gd name="connsiteX84" fmla="*/ 1396621 w 2699982"/>
                  <a:gd name="connsiteY84" fmla="*/ 1509967 h 2465311"/>
                  <a:gd name="connsiteX85" fmla="*/ 1369325 w 2699982"/>
                  <a:gd name="connsiteY85" fmla="*/ 1277955 h 2465311"/>
                  <a:gd name="connsiteX86" fmla="*/ 1382973 w 2699982"/>
                  <a:gd name="connsiteY86" fmla="*/ 1155126 h 2465311"/>
                  <a:gd name="connsiteX87" fmla="*/ 1355678 w 2699982"/>
                  <a:gd name="connsiteY87" fmla="*/ 1073239 h 2465311"/>
                  <a:gd name="connsiteX88" fmla="*/ 1260143 w 2699982"/>
                  <a:gd name="connsiteY88" fmla="*/ 1032296 h 2465311"/>
                  <a:gd name="connsiteX89" fmla="*/ 1055427 w 2699982"/>
                  <a:gd name="connsiteY89" fmla="*/ 1209717 h 2465311"/>
                  <a:gd name="connsiteX90" fmla="*/ 782472 w 2699982"/>
                  <a:gd name="connsiteY90" fmla="*/ 1455376 h 2465311"/>
                  <a:gd name="connsiteX91" fmla="*/ 636208 w 2699982"/>
                  <a:gd name="connsiteY91" fmla="*/ 1740193 h 2465311"/>
                  <a:gd name="connsiteX92" fmla="*/ 492192 w 2699982"/>
                  <a:gd name="connsiteY92" fmla="*/ 1740193 h 2465311"/>
                  <a:gd name="connsiteX93" fmla="*/ 714233 w 2699982"/>
                  <a:gd name="connsiteY93" fmla="*/ 1414433 h 2465311"/>
                  <a:gd name="connsiteX94" fmla="*/ 918949 w 2699982"/>
                  <a:gd name="connsiteY94" fmla="*/ 1250660 h 2465311"/>
                  <a:gd name="connsiteX95" fmla="*/ 1082723 w 2699982"/>
                  <a:gd name="connsiteY95" fmla="*/ 1100534 h 2465311"/>
                  <a:gd name="connsiteX96" fmla="*/ 1178257 w 2699982"/>
                  <a:gd name="connsiteY96" fmla="*/ 1005000 h 2465311"/>
                  <a:gd name="connsiteX97" fmla="*/ 1301087 w 2699982"/>
                  <a:gd name="connsiteY97" fmla="*/ 977705 h 2465311"/>
                  <a:gd name="connsiteX98" fmla="*/ 1314734 w 2699982"/>
                  <a:gd name="connsiteY98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082723 w 2699982"/>
                  <a:gd name="connsiteY77" fmla="*/ 1933048 h 2465311"/>
                  <a:gd name="connsiteX78" fmla="*/ 1205552 w 2699982"/>
                  <a:gd name="connsiteY78" fmla="*/ 1864809 h 2465311"/>
                  <a:gd name="connsiteX79" fmla="*/ 1342030 w 2699982"/>
                  <a:gd name="connsiteY79" fmla="*/ 1919400 h 2465311"/>
                  <a:gd name="connsiteX80" fmla="*/ 1382973 w 2699982"/>
                  <a:gd name="connsiteY80" fmla="*/ 1810218 h 2465311"/>
                  <a:gd name="connsiteX81" fmla="*/ 1396621 w 2699982"/>
                  <a:gd name="connsiteY81" fmla="*/ 1687388 h 2465311"/>
                  <a:gd name="connsiteX82" fmla="*/ 1410269 w 2699982"/>
                  <a:gd name="connsiteY82" fmla="*/ 1605502 h 2465311"/>
                  <a:gd name="connsiteX83" fmla="*/ 1396621 w 2699982"/>
                  <a:gd name="connsiteY83" fmla="*/ 1509967 h 2465311"/>
                  <a:gd name="connsiteX84" fmla="*/ 1369325 w 2699982"/>
                  <a:gd name="connsiteY84" fmla="*/ 1277955 h 2465311"/>
                  <a:gd name="connsiteX85" fmla="*/ 1382973 w 2699982"/>
                  <a:gd name="connsiteY85" fmla="*/ 1155126 h 2465311"/>
                  <a:gd name="connsiteX86" fmla="*/ 1355678 w 2699982"/>
                  <a:gd name="connsiteY86" fmla="*/ 1073239 h 2465311"/>
                  <a:gd name="connsiteX87" fmla="*/ 1260143 w 2699982"/>
                  <a:gd name="connsiteY87" fmla="*/ 1032296 h 2465311"/>
                  <a:gd name="connsiteX88" fmla="*/ 1055427 w 2699982"/>
                  <a:gd name="connsiteY88" fmla="*/ 1209717 h 2465311"/>
                  <a:gd name="connsiteX89" fmla="*/ 782472 w 2699982"/>
                  <a:gd name="connsiteY89" fmla="*/ 1455376 h 2465311"/>
                  <a:gd name="connsiteX90" fmla="*/ 636208 w 2699982"/>
                  <a:gd name="connsiteY90" fmla="*/ 1740193 h 2465311"/>
                  <a:gd name="connsiteX91" fmla="*/ 492192 w 2699982"/>
                  <a:gd name="connsiteY91" fmla="*/ 1740193 h 2465311"/>
                  <a:gd name="connsiteX92" fmla="*/ 714233 w 2699982"/>
                  <a:gd name="connsiteY92" fmla="*/ 1414433 h 2465311"/>
                  <a:gd name="connsiteX93" fmla="*/ 918949 w 2699982"/>
                  <a:gd name="connsiteY93" fmla="*/ 1250660 h 2465311"/>
                  <a:gd name="connsiteX94" fmla="*/ 1082723 w 2699982"/>
                  <a:gd name="connsiteY94" fmla="*/ 1100534 h 2465311"/>
                  <a:gd name="connsiteX95" fmla="*/ 1178257 w 2699982"/>
                  <a:gd name="connsiteY95" fmla="*/ 1005000 h 2465311"/>
                  <a:gd name="connsiteX96" fmla="*/ 1301087 w 2699982"/>
                  <a:gd name="connsiteY96" fmla="*/ 977705 h 2465311"/>
                  <a:gd name="connsiteX97" fmla="*/ 1314734 w 2699982"/>
                  <a:gd name="connsiteY97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205552 w 2699982"/>
                  <a:gd name="connsiteY77" fmla="*/ 1864809 h 2465311"/>
                  <a:gd name="connsiteX78" fmla="*/ 1342030 w 2699982"/>
                  <a:gd name="connsiteY78" fmla="*/ 1919400 h 2465311"/>
                  <a:gd name="connsiteX79" fmla="*/ 1382973 w 2699982"/>
                  <a:gd name="connsiteY79" fmla="*/ 1810218 h 2465311"/>
                  <a:gd name="connsiteX80" fmla="*/ 1396621 w 2699982"/>
                  <a:gd name="connsiteY80" fmla="*/ 1687388 h 2465311"/>
                  <a:gd name="connsiteX81" fmla="*/ 1410269 w 2699982"/>
                  <a:gd name="connsiteY81" fmla="*/ 1605502 h 2465311"/>
                  <a:gd name="connsiteX82" fmla="*/ 1396621 w 2699982"/>
                  <a:gd name="connsiteY82" fmla="*/ 1509967 h 2465311"/>
                  <a:gd name="connsiteX83" fmla="*/ 1369325 w 2699982"/>
                  <a:gd name="connsiteY83" fmla="*/ 1277955 h 2465311"/>
                  <a:gd name="connsiteX84" fmla="*/ 1382973 w 2699982"/>
                  <a:gd name="connsiteY84" fmla="*/ 1155126 h 2465311"/>
                  <a:gd name="connsiteX85" fmla="*/ 1355678 w 2699982"/>
                  <a:gd name="connsiteY85" fmla="*/ 1073239 h 2465311"/>
                  <a:gd name="connsiteX86" fmla="*/ 1260143 w 2699982"/>
                  <a:gd name="connsiteY86" fmla="*/ 1032296 h 2465311"/>
                  <a:gd name="connsiteX87" fmla="*/ 1055427 w 2699982"/>
                  <a:gd name="connsiteY87" fmla="*/ 1209717 h 2465311"/>
                  <a:gd name="connsiteX88" fmla="*/ 782472 w 2699982"/>
                  <a:gd name="connsiteY88" fmla="*/ 1455376 h 2465311"/>
                  <a:gd name="connsiteX89" fmla="*/ 636208 w 2699982"/>
                  <a:gd name="connsiteY89" fmla="*/ 1740193 h 2465311"/>
                  <a:gd name="connsiteX90" fmla="*/ 492192 w 2699982"/>
                  <a:gd name="connsiteY90" fmla="*/ 1740193 h 2465311"/>
                  <a:gd name="connsiteX91" fmla="*/ 714233 w 2699982"/>
                  <a:gd name="connsiteY91" fmla="*/ 1414433 h 2465311"/>
                  <a:gd name="connsiteX92" fmla="*/ 918949 w 2699982"/>
                  <a:gd name="connsiteY92" fmla="*/ 1250660 h 2465311"/>
                  <a:gd name="connsiteX93" fmla="*/ 1082723 w 2699982"/>
                  <a:gd name="connsiteY93" fmla="*/ 1100534 h 2465311"/>
                  <a:gd name="connsiteX94" fmla="*/ 1178257 w 2699982"/>
                  <a:gd name="connsiteY94" fmla="*/ 1005000 h 2465311"/>
                  <a:gd name="connsiteX95" fmla="*/ 1301087 w 2699982"/>
                  <a:gd name="connsiteY95" fmla="*/ 977705 h 2465311"/>
                  <a:gd name="connsiteX96" fmla="*/ 1314734 w 2699982"/>
                  <a:gd name="connsiteY96" fmla="*/ 868523 h 2465311"/>
                  <a:gd name="connsiteX0" fmla="*/ 1314734 w 2699982"/>
                  <a:gd name="connsiteY0" fmla="*/ 868523 h 2465311"/>
                  <a:gd name="connsiteX1" fmla="*/ 1014484 w 2699982"/>
                  <a:gd name="connsiteY1" fmla="*/ 718397 h 2465311"/>
                  <a:gd name="connsiteX2" fmla="*/ 700585 w 2699982"/>
                  <a:gd name="connsiteY2" fmla="*/ 663806 h 2465311"/>
                  <a:gd name="connsiteX3" fmla="*/ 386687 w 2699982"/>
                  <a:gd name="connsiteY3" fmla="*/ 663806 h 2465311"/>
                  <a:gd name="connsiteX4" fmla="*/ 45493 w 2699982"/>
                  <a:gd name="connsiteY4" fmla="*/ 786636 h 2465311"/>
                  <a:gd name="connsiteX5" fmla="*/ 113731 w 2699982"/>
                  <a:gd name="connsiteY5" fmla="*/ 800284 h 2465311"/>
                  <a:gd name="connsiteX6" fmla="*/ 100084 w 2699982"/>
                  <a:gd name="connsiteY6" fmla="*/ 800284 h 2465311"/>
                  <a:gd name="connsiteX7" fmla="*/ 154675 w 2699982"/>
                  <a:gd name="connsiteY7" fmla="*/ 677454 h 2465311"/>
                  <a:gd name="connsiteX8" fmla="*/ 468573 w 2699982"/>
                  <a:gd name="connsiteY8" fmla="*/ 595567 h 2465311"/>
                  <a:gd name="connsiteX9" fmla="*/ 905302 w 2699982"/>
                  <a:gd name="connsiteY9" fmla="*/ 595567 h 2465311"/>
                  <a:gd name="connsiteX10" fmla="*/ 1178257 w 2699982"/>
                  <a:gd name="connsiteY10" fmla="*/ 704749 h 2465311"/>
                  <a:gd name="connsiteX11" fmla="*/ 1369325 w 2699982"/>
                  <a:gd name="connsiteY11" fmla="*/ 813932 h 2465311"/>
                  <a:gd name="connsiteX12" fmla="*/ 1396621 w 2699982"/>
                  <a:gd name="connsiteY12" fmla="*/ 813932 h 2465311"/>
                  <a:gd name="connsiteX13" fmla="*/ 1464860 w 2699982"/>
                  <a:gd name="connsiteY13" fmla="*/ 800284 h 2465311"/>
                  <a:gd name="connsiteX14" fmla="*/ 1478508 w 2699982"/>
                  <a:gd name="connsiteY14" fmla="*/ 540976 h 2465311"/>
                  <a:gd name="connsiteX15" fmla="*/ 1478508 w 2699982"/>
                  <a:gd name="connsiteY15" fmla="*/ 540976 h 2465311"/>
                  <a:gd name="connsiteX16" fmla="*/ 1212272 w 2699982"/>
                  <a:gd name="connsiteY16" fmla="*/ 228025 h 2465311"/>
                  <a:gd name="connsiteX17" fmla="*/ 1140264 w 2699982"/>
                  <a:gd name="connsiteY17" fmla="*/ 12001 h 2465311"/>
                  <a:gd name="connsiteX18" fmla="*/ 1284280 w 2699982"/>
                  <a:gd name="connsiteY18" fmla="*/ 156017 h 2465311"/>
                  <a:gd name="connsiteX19" fmla="*/ 1464860 w 2699982"/>
                  <a:gd name="connsiteY19" fmla="*/ 322612 h 2465311"/>
                  <a:gd name="connsiteX20" fmla="*/ 1546746 w 2699982"/>
                  <a:gd name="connsiteY20" fmla="*/ 554624 h 2465311"/>
                  <a:gd name="connsiteX21" fmla="*/ 1574042 w 2699982"/>
                  <a:gd name="connsiteY21" fmla="*/ 663806 h 2465311"/>
                  <a:gd name="connsiteX22" fmla="*/ 1683224 w 2699982"/>
                  <a:gd name="connsiteY22" fmla="*/ 336260 h 2465311"/>
                  <a:gd name="connsiteX23" fmla="*/ 1928884 w 2699982"/>
                  <a:gd name="connsiteY23" fmla="*/ 145191 h 2465311"/>
                  <a:gd name="connsiteX24" fmla="*/ 2324669 w 2699982"/>
                  <a:gd name="connsiteY24" fmla="*/ 227078 h 2465311"/>
                  <a:gd name="connsiteX25" fmla="*/ 2652215 w 2699982"/>
                  <a:gd name="connsiteY25" fmla="*/ 240726 h 2465311"/>
                  <a:gd name="connsiteX26" fmla="*/ 2611272 w 2699982"/>
                  <a:gd name="connsiteY26" fmla="*/ 295317 h 2465311"/>
                  <a:gd name="connsiteX27" fmla="*/ 2365612 w 2699982"/>
                  <a:gd name="connsiteY27" fmla="*/ 295317 h 2465311"/>
                  <a:gd name="connsiteX28" fmla="*/ 2188191 w 2699982"/>
                  <a:gd name="connsiteY28" fmla="*/ 199782 h 2465311"/>
                  <a:gd name="connsiteX29" fmla="*/ 2065361 w 2699982"/>
                  <a:gd name="connsiteY29" fmla="*/ 158839 h 2465311"/>
                  <a:gd name="connsiteX30" fmla="*/ 1778758 w 2699982"/>
                  <a:gd name="connsiteY30" fmla="*/ 336260 h 2465311"/>
                  <a:gd name="connsiteX31" fmla="*/ 1655928 w 2699982"/>
                  <a:gd name="connsiteY31" fmla="*/ 595567 h 2465311"/>
                  <a:gd name="connsiteX32" fmla="*/ 1614985 w 2699982"/>
                  <a:gd name="connsiteY32" fmla="*/ 813932 h 2465311"/>
                  <a:gd name="connsiteX33" fmla="*/ 1696872 w 2699982"/>
                  <a:gd name="connsiteY33" fmla="*/ 841227 h 2465311"/>
                  <a:gd name="connsiteX34" fmla="*/ 1751463 w 2699982"/>
                  <a:gd name="connsiteY34" fmla="*/ 882170 h 2465311"/>
                  <a:gd name="connsiteX35" fmla="*/ 1901588 w 2699982"/>
                  <a:gd name="connsiteY35" fmla="*/ 882170 h 2465311"/>
                  <a:gd name="connsiteX36" fmla="*/ 2119952 w 2699982"/>
                  <a:gd name="connsiteY36" fmla="*/ 704749 h 2465311"/>
                  <a:gd name="connsiteX37" fmla="*/ 2365612 w 2699982"/>
                  <a:gd name="connsiteY37" fmla="*/ 568272 h 2465311"/>
                  <a:gd name="connsiteX38" fmla="*/ 2433851 w 2699982"/>
                  <a:gd name="connsiteY38" fmla="*/ 418146 h 2465311"/>
                  <a:gd name="connsiteX39" fmla="*/ 2461146 w 2699982"/>
                  <a:gd name="connsiteY39" fmla="*/ 459090 h 2465311"/>
                  <a:gd name="connsiteX40" fmla="*/ 2392908 w 2699982"/>
                  <a:gd name="connsiteY40" fmla="*/ 622863 h 2465311"/>
                  <a:gd name="connsiteX41" fmla="*/ 2256430 w 2699982"/>
                  <a:gd name="connsiteY41" fmla="*/ 691102 h 2465311"/>
                  <a:gd name="connsiteX42" fmla="*/ 2010770 w 2699982"/>
                  <a:gd name="connsiteY42" fmla="*/ 882170 h 2465311"/>
                  <a:gd name="connsiteX43" fmla="*/ 1928884 w 2699982"/>
                  <a:gd name="connsiteY43" fmla="*/ 936761 h 2465311"/>
                  <a:gd name="connsiteX44" fmla="*/ 1778758 w 2699982"/>
                  <a:gd name="connsiteY44" fmla="*/ 950409 h 2465311"/>
                  <a:gd name="connsiteX45" fmla="*/ 1751463 w 2699982"/>
                  <a:gd name="connsiteY45" fmla="*/ 1073239 h 2465311"/>
                  <a:gd name="connsiteX46" fmla="*/ 1710520 w 2699982"/>
                  <a:gd name="connsiteY46" fmla="*/ 1141478 h 2465311"/>
                  <a:gd name="connsiteX47" fmla="*/ 1819702 w 2699982"/>
                  <a:gd name="connsiteY47" fmla="*/ 1237012 h 2465311"/>
                  <a:gd name="connsiteX48" fmla="*/ 2024418 w 2699982"/>
                  <a:gd name="connsiteY48" fmla="*/ 1237012 h 2465311"/>
                  <a:gd name="connsiteX49" fmla="*/ 2324669 w 2699982"/>
                  <a:gd name="connsiteY49" fmla="*/ 1141478 h 2465311"/>
                  <a:gd name="connsiteX50" fmla="*/ 2515737 w 2699982"/>
                  <a:gd name="connsiteY50" fmla="*/ 895818 h 2465311"/>
                  <a:gd name="connsiteX51" fmla="*/ 2543033 w 2699982"/>
                  <a:gd name="connsiteY51" fmla="*/ 854875 h 2465311"/>
                  <a:gd name="connsiteX52" fmla="*/ 2515737 w 2699982"/>
                  <a:gd name="connsiteY52" fmla="*/ 1045943 h 2465311"/>
                  <a:gd name="connsiteX53" fmla="*/ 2338317 w 2699982"/>
                  <a:gd name="connsiteY53" fmla="*/ 1209717 h 2465311"/>
                  <a:gd name="connsiteX54" fmla="*/ 2188191 w 2699982"/>
                  <a:gd name="connsiteY54" fmla="*/ 1277955 h 2465311"/>
                  <a:gd name="connsiteX55" fmla="*/ 2392908 w 2699982"/>
                  <a:gd name="connsiteY55" fmla="*/ 1332546 h 2465311"/>
                  <a:gd name="connsiteX56" fmla="*/ 2420203 w 2699982"/>
                  <a:gd name="connsiteY56" fmla="*/ 1387137 h 2465311"/>
                  <a:gd name="connsiteX57" fmla="*/ 2201839 w 2699982"/>
                  <a:gd name="connsiteY57" fmla="*/ 1332546 h 2465311"/>
                  <a:gd name="connsiteX58" fmla="*/ 2119952 w 2699982"/>
                  <a:gd name="connsiteY58" fmla="*/ 1277955 h 2465311"/>
                  <a:gd name="connsiteX59" fmla="*/ 1928884 w 2699982"/>
                  <a:gd name="connsiteY59" fmla="*/ 1305251 h 2465311"/>
                  <a:gd name="connsiteX60" fmla="*/ 1751463 w 2699982"/>
                  <a:gd name="connsiteY60" fmla="*/ 1291603 h 2465311"/>
                  <a:gd name="connsiteX61" fmla="*/ 1669576 w 2699982"/>
                  <a:gd name="connsiteY61" fmla="*/ 1155126 h 2465311"/>
                  <a:gd name="connsiteX62" fmla="*/ 1574042 w 2699982"/>
                  <a:gd name="connsiteY62" fmla="*/ 1196069 h 2465311"/>
                  <a:gd name="connsiteX63" fmla="*/ 1437564 w 2699982"/>
                  <a:gd name="connsiteY63" fmla="*/ 1237012 h 2465311"/>
                  <a:gd name="connsiteX64" fmla="*/ 1464860 w 2699982"/>
                  <a:gd name="connsiteY64" fmla="*/ 1537263 h 2465311"/>
                  <a:gd name="connsiteX65" fmla="*/ 1451212 w 2699982"/>
                  <a:gd name="connsiteY65" fmla="*/ 1823866 h 2465311"/>
                  <a:gd name="connsiteX66" fmla="*/ 1260143 w 2699982"/>
                  <a:gd name="connsiteY66" fmla="*/ 2124117 h 2465311"/>
                  <a:gd name="connsiteX67" fmla="*/ 1110018 w 2699982"/>
                  <a:gd name="connsiteY67" fmla="*/ 2206003 h 2465311"/>
                  <a:gd name="connsiteX68" fmla="*/ 1191905 w 2699982"/>
                  <a:gd name="connsiteY68" fmla="*/ 2110469 h 2465311"/>
                  <a:gd name="connsiteX69" fmla="*/ 1314734 w 2699982"/>
                  <a:gd name="connsiteY69" fmla="*/ 2001287 h 2465311"/>
                  <a:gd name="connsiteX70" fmla="*/ 1219200 w 2699982"/>
                  <a:gd name="connsiteY70" fmla="*/ 1960343 h 2465311"/>
                  <a:gd name="connsiteX71" fmla="*/ 1014484 w 2699982"/>
                  <a:gd name="connsiteY71" fmla="*/ 2151412 h 2465311"/>
                  <a:gd name="connsiteX72" fmla="*/ 1000836 w 2699982"/>
                  <a:gd name="connsiteY72" fmla="*/ 2301537 h 2465311"/>
                  <a:gd name="connsiteX73" fmla="*/ 973540 w 2699982"/>
                  <a:gd name="connsiteY73" fmla="*/ 2465311 h 2465311"/>
                  <a:gd name="connsiteX74" fmla="*/ 946245 w 2699982"/>
                  <a:gd name="connsiteY74" fmla="*/ 2301537 h 2465311"/>
                  <a:gd name="connsiteX75" fmla="*/ 973540 w 2699982"/>
                  <a:gd name="connsiteY75" fmla="*/ 2110469 h 2465311"/>
                  <a:gd name="connsiteX76" fmla="*/ 1164609 w 2699982"/>
                  <a:gd name="connsiteY76" fmla="*/ 1933048 h 2465311"/>
                  <a:gd name="connsiteX77" fmla="*/ 1342030 w 2699982"/>
                  <a:gd name="connsiteY77" fmla="*/ 1919400 h 2465311"/>
                  <a:gd name="connsiteX78" fmla="*/ 1382973 w 2699982"/>
                  <a:gd name="connsiteY78" fmla="*/ 1810218 h 2465311"/>
                  <a:gd name="connsiteX79" fmla="*/ 1396621 w 2699982"/>
                  <a:gd name="connsiteY79" fmla="*/ 1687388 h 2465311"/>
                  <a:gd name="connsiteX80" fmla="*/ 1410269 w 2699982"/>
                  <a:gd name="connsiteY80" fmla="*/ 1605502 h 2465311"/>
                  <a:gd name="connsiteX81" fmla="*/ 1396621 w 2699982"/>
                  <a:gd name="connsiteY81" fmla="*/ 1509967 h 2465311"/>
                  <a:gd name="connsiteX82" fmla="*/ 1369325 w 2699982"/>
                  <a:gd name="connsiteY82" fmla="*/ 1277955 h 2465311"/>
                  <a:gd name="connsiteX83" fmla="*/ 1382973 w 2699982"/>
                  <a:gd name="connsiteY83" fmla="*/ 1155126 h 2465311"/>
                  <a:gd name="connsiteX84" fmla="*/ 1355678 w 2699982"/>
                  <a:gd name="connsiteY84" fmla="*/ 1073239 h 2465311"/>
                  <a:gd name="connsiteX85" fmla="*/ 1260143 w 2699982"/>
                  <a:gd name="connsiteY85" fmla="*/ 1032296 h 2465311"/>
                  <a:gd name="connsiteX86" fmla="*/ 1055427 w 2699982"/>
                  <a:gd name="connsiteY86" fmla="*/ 1209717 h 2465311"/>
                  <a:gd name="connsiteX87" fmla="*/ 782472 w 2699982"/>
                  <a:gd name="connsiteY87" fmla="*/ 1455376 h 2465311"/>
                  <a:gd name="connsiteX88" fmla="*/ 636208 w 2699982"/>
                  <a:gd name="connsiteY88" fmla="*/ 1740193 h 2465311"/>
                  <a:gd name="connsiteX89" fmla="*/ 492192 w 2699982"/>
                  <a:gd name="connsiteY89" fmla="*/ 1740193 h 2465311"/>
                  <a:gd name="connsiteX90" fmla="*/ 714233 w 2699982"/>
                  <a:gd name="connsiteY90" fmla="*/ 1414433 h 2465311"/>
                  <a:gd name="connsiteX91" fmla="*/ 918949 w 2699982"/>
                  <a:gd name="connsiteY91" fmla="*/ 1250660 h 2465311"/>
                  <a:gd name="connsiteX92" fmla="*/ 1082723 w 2699982"/>
                  <a:gd name="connsiteY92" fmla="*/ 1100534 h 2465311"/>
                  <a:gd name="connsiteX93" fmla="*/ 1178257 w 2699982"/>
                  <a:gd name="connsiteY93" fmla="*/ 1005000 h 2465311"/>
                  <a:gd name="connsiteX94" fmla="*/ 1301087 w 2699982"/>
                  <a:gd name="connsiteY94" fmla="*/ 977705 h 2465311"/>
                  <a:gd name="connsiteX95" fmla="*/ 1314734 w 2699982"/>
                  <a:gd name="connsiteY95" fmla="*/ 868523 h 2465311"/>
                  <a:gd name="connsiteX0" fmla="*/ 1314734 w 2659039"/>
                  <a:gd name="connsiteY0" fmla="*/ 868523 h 2465311"/>
                  <a:gd name="connsiteX1" fmla="*/ 1014484 w 2659039"/>
                  <a:gd name="connsiteY1" fmla="*/ 718397 h 2465311"/>
                  <a:gd name="connsiteX2" fmla="*/ 700585 w 2659039"/>
                  <a:gd name="connsiteY2" fmla="*/ 663806 h 2465311"/>
                  <a:gd name="connsiteX3" fmla="*/ 386687 w 2659039"/>
                  <a:gd name="connsiteY3" fmla="*/ 663806 h 2465311"/>
                  <a:gd name="connsiteX4" fmla="*/ 45493 w 2659039"/>
                  <a:gd name="connsiteY4" fmla="*/ 786636 h 2465311"/>
                  <a:gd name="connsiteX5" fmla="*/ 113731 w 2659039"/>
                  <a:gd name="connsiteY5" fmla="*/ 800284 h 2465311"/>
                  <a:gd name="connsiteX6" fmla="*/ 100084 w 2659039"/>
                  <a:gd name="connsiteY6" fmla="*/ 800284 h 2465311"/>
                  <a:gd name="connsiteX7" fmla="*/ 154675 w 2659039"/>
                  <a:gd name="connsiteY7" fmla="*/ 677454 h 2465311"/>
                  <a:gd name="connsiteX8" fmla="*/ 468573 w 2659039"/>
                  <a:gd name="connsiteY8" fmla="*/ 595567 h 2465311"/>
                  <a:gd name="connsiteX9" fmla="*/ 905302 w 2659039"/>
                  <a:gd name="connsiteY9" fmla="*/ 595567 h 2465311"/>
                  <a:gd name="connsiteX10" fmla="*/ 1178257 w 2659039"/>
                  <a:gd name="connsiteY10" fmla="*/ 704749 h 2465311"/>
                  <a:gd name="connsiteX11" fmla="*/ 1369325 w 2659039"/>
                  <a:gd name="connsiteY11" fmla="*/ 813932 h 2465311"/>
                  <a:gd name="connsiteX12" fmla="*/ 1396621 w 2659039"/>
                  <a:gd name="connsiteY12" fmla="*/ 813932 h 2465311"/>
                  <a:gd name="connsiteX13" fmla="*/ 1464860 w 2659039"/>
                  <a:gd name="connsiteY13" fmla="*/ 800284 h 2465311"/>
                  <a:gd name="connsiteX14" fmla="*/ 1478508 w 2659039"/>
                  <a:gd name="connsiteY14" fmla="*/ 540976 h 2465311"/>
                  <a:gd name="connsiteX15" fmla="*/ 1478508 w 2659039"/>
                  <a:gd name="connsiteY15" fmla="*/ 540976 h 2465311"/>
                  <a:gd name="connsiteX16" fmla="*/ 1212272 w 2659039"/>
                  <a:gd name="connsiteY16" fmla="*/ 228025 h 2465311"/>
                  <a:gd name="connsiteX17" fmla="*/ 1140264 w 2659039"/>
                  <a:gd name="connsiteY17" fmla="*/ 12001 h 2465311"/>
                  <a:gd name="connsiteX18" fmla="*/ 1284280 w 2659039"/>
                  <a:gd name="connsiteY18" fmla="*/ 156017 h 2465311"/>
                  <a:gd name="connsiteX19" fmla="*/ 1464860 w 2659039"/>
                  <a:gd name="connsiteY19" fmla="*/ 322612 h 2465311"/>
                  <a:gd name="connsiteX20" fmla="*/ 1546746 w 2659039"/>
                  <a:gd name="connsiteY20" fmla="*/ 554624 h 2465311"/>
                  <a:gd name="connsiteX21" fmla="*/ 1574042 w 2659039"/>
                  <a:gd name="connsiteY21" fmla="*/ 663806 h 2465311"/>
                  <a:gd name="connsiteX22" fmla="*/ 1683224 w 2659039"/>
                  <a:gd name="connsiteY22" fmla="*/ 336260 h 2465311"/>
                  <a:gd name="connsiteX23" fmla="*/ 1928884 w 2659039"/>
                  <a:gd name="connsiteY23" fmla="*/ 145191 h 2465311"/>
                  <a:gd name="connsiteX24" fmla="*/ 2324669 w 2659039"/>
                  <a:gd name="connsiteY24" fmla="*/ 227078 h 2465311"/>
                  <a:gd name="connsiteX25" fmla="*/ 2652215 w 2659039"/>
                  <a:gd name="connsiteY25" fmla="*/ 240726 h 2465311"/>
                  <a:gd name="connsiteX26" fmla="*/ 2365612 w 2659039"/>
                  <a:gd name="connsiteY26" fmla="*/ 295317 h 2465311"/>
                  <a:gd name="connsiteX27" fmla="*/ 2188191 w 2659039"/>
                  <a:gd name="connsiteY27" fmla="*/ 199782 h 2465311"/>
                  <a:gd name="connsiteX28" fmla="*/ 2065361 w 2659039"/>
                  <a:gd name="connsiteY28" fmla="*/ 158839 h 2465311"/>
                  <a:gd name="connsiteX29" fmla="*/ 1778758 w 2659039"/>
                  <a:gd name="connsiteY29" fmla="*/ 336260 h 2465311"/>
                  <a:gd name="connsiteX30" fmla="*/ 1655928 w 2659039"/>
                  <a:gd name="connsiteY30" fmla="*/ 595567 h 2465311"/>
                  <a:gd name="connsiteX31" fmla="*/ 1614985 w 2659039"/>
                  <a:gd name="connsiteY31" fmla="*/ 813932 h 2465311"/>
                  <a:gd name="connsiteX32" fmla="*/ 1696872 w 2659039"/>
                  <a:gd name="connsiteY32" fmla="*/ 841227 h 2465311"/>
                  <a:gd name="connsiteX33" fmla="*/ 1751463 w 2659039"/>
                  <a:gd name="connsiteY33" fmla="*/ 882170 h 2465311"/>
                  <a:gd name="connsiteX34" fmla="*/ 1901588 w 2659039"/>
                  <a:gd name="connsiteY34" fmla="*/ 882170 h 2465311"/>
                  <a:gd name="connsiteX35" fmla="*/ 2119952 w 2659039"/>
                  <a:gd name="connsiteY35" fmla="*/ 704749 h 2465311"/>
                  <a:gd name="connsiteX36" fmla="*/ 2365612 w 2659039"/>
                  <a:gd name="connsiteY36" fmla="*/ 568272 h 2465311"/>
                  <a:gd name="connsiteX37" fmla="*/ 2433851 w 2659039"/>
                  <a:gd name="connsiteY37" fmla="*/ 418146 h 2465311"/>
                  <a:gd name="connsiteX38" fmla="*/ 2461146 w 2659039"/>
                  <a:gd name="connsiteY38" fmla="*/ 459090 h 2465311"/>
                  <a:gd name="connsiteX39" fmla="*/ 2392908 w 2659039"/>
                  <a:gd name="connsiteY39" fmla="*/ 622863 h 2465311"/>
                  <a:gd name="connsiteX40" fmla="*/ 2256430 w 2659039"/>
                  <a:gd name="connsiteY40" fmla="*/ 691102 h 2465311"/>
                  <a:gd name="connsiteX41" fmla="*/ 2010770 w 2659039"/>
                  <a:gd name="connsiteY41" fmla="*/ 882170 h 2465311"/>
                  <a:gd name="connsiteX42" fmla="*/ 1928884 w 2659039"/>
                  <a:gd name="connsiteY42" fmla="*/ 936761 h 2465311"/>
                  <a:gd name="connsiteX43" fmla="*/ 1778758 w 2659039"/>
                  <a:gd name="connsiteY43" fmla="*/ 950409 h 2465311"/>
                  <a:gd name="connsiteX44" fmla="*/ 1751463 w 2659039"/>
                  <a:gd name="connsiteY44" fmla="*/ 1073239 h 2465311"/>
                  <a:gd name="connsiteX45" fmla="*/ 1710520 w 2659039"/>
                  <a:gd name="connsiteY45" fmla="*/ 1141478 h 2465311"/>
                  <a:gd name="connsiteX46" fmla="*/ 1819702 w 2659039"/>
                  <a:gd name="connsiteY46" fmla="*/ 1237012 h 2465311"/>
                  <a:gd name="connsiteX47" fmla="*/ 2024418 w 2659039"/>
                  <a:gd name="connsiteY47" fmla="*/ 1237012 h 2465311"/>
                  <a:gd name="connsiteX48" fmla="*/ 2324669 w 2659039"/>
                  <a:gd name="connsiteY48" fmla="*/ 1141478 h 2465311"/>
                  <a:gd name="connsiteX49" fmla="*/ 2515737 w 2659039"/>
                  <a:gd name="connsiteY49" fmla="*/ 895818 h 2465311"/>
                  <a:gd name="connsiteX50" fmla="*/ 2543033 w 2659039"/>
                  <a:gd name="connsiteY50" fmla="*/ 854875 h 2465311"/>
                  <a:gd name="connsiteX51" fmla="*/ 2515737 w 2659039"/>
                  <a:gd name="connsiteY51" fmla="*/ 1045943 h 2465311"/>
                  <a:gd name="connsiteX52" fmla="*/ 2338317 w 2659039"/>
                  <a:gd name="connsiteY52" fmla="*/ 1209717 h 2465311"/>
                  <a:gd name="connsiteX53" fmla="*/ 2188191 w 2659039"/>
                  <a:gd name="connsiteY53" fmla="*/ 1277955 h 2465311"/>
                  <a:gd name="connsiteX54" fmla="*/ 2392908 w 2659039"/>
                  <a:gd name="connsiteY54" fmla="*/ 1332546 h 2465311"/>
                  <a:gd name="connsiteX55" fmla="*/ 2420203 w 2659039"/>
                  <a:gd name="connsiteY55" fmla="*/ 1387137 h 2465311"/>
                  <a:gd name="connsiteX56" fmla="*/ 2201839 w 2659039"/>
                  <a:gd name="connsiteY56" fmla="*/ 1332546 h 2465311"/>
                  <a:gd name="connsiteX57" fmla="*/ 2119952 w 2659039"/>
                  <a:gd name="connsiteY57" fmla="*/ 1277955 h 2465311"/>
                  <a:gd name="connsiteX58" fmla="*/ 1928884 w 2659039"/>
                  <a:gd name="connsiteY58" fmla="*/ 1305251 h 2465311"/>
                  <a:gd name="connsiteX59" fmla="*/ 1751463 w 2659039"/>
                  <a:gd name="connsiteY59" fmla="*/ 1291603 h 2465311"/>
                  <a:gd name="connsiteX60" fmla="*/ 1669576 w 2659039"/>
                  <a:gd name="connsiteY60" fmla="*/ 1155126 h 2465311"/>
                  <a:gd name="connsiteX61" fmla="*/ 1574042 w 2659039"/>
                  <a:gd name="connsiteY61" fmla="*/ 1196069 h 2465311"/>
                  <a:gd name="connsiteX62" fmla="*/ 1437564 w 2659039"/>
                  <a:gd name="connsiteY62" fmla="*/ 1237012 h 2465311"/>
                  <a:gd name="connsiteX63" fmla="*/ 1464860 w 2659039"/>
                  <a:gd name="connsiteY63" fmla="*/ 1537263 h 2465311"/>
                  <a:gd name="connsiteX64" fmla="*/ 1451212 w 2659039"/>
                  <a:gd name="connsiteY64" fmla="*/ 1823866 h 2465311"/>
                  <a:gd name="connsiteX65" fmla="*/ 1260143 w 2659039"/>
                  <a:gd name="connsiteY65" fmla="*/ 2124117 h 2465311"/>
                  <a:gd name="connsiteX66" fmla="*/ 1110018 w 2659039"/>
                  <a:gd name="connsiteY66" fmla="*/ 2206003 h 2465311"/>
                  <a:gd name="connsiteX67" fmla="*/ 1191905 w 2659039"/>
                  <a:gd name="connsiteY67" fmla="*/ 2110469 h 2465311"/>
                  <a:gd name="connsiteX68" fmla="*/ 1314734 w 2659039"/>
                  <a:gd name="connsiteY68" fmla="*/ 2001287 h 2465311"/>
                  <a:gd name="connsiteX69" fmla="*/ 1219200 w 2659039"/>
                  <a:gd name="connsiteY69" fmla="*/ 1960343 h 2465311"/>
                  <a:gd name="connsiteX70" fmla="*/ 1014484 w 2659039"/>
                  <a:gd name="connsiteY70" fmla="*/ 2151412 h 2465311"/>
                  <a:gd name="connsiteX71" fmla="*/ 1000836 w 2659039"/>
                  <a:gd name="connsiteY71" fmla="*/ 2301537 h 2465311"/>
                  <a:gd name="connsiteX72" fmla="*/ 973540 w 2659039"/>
                  <a:gd name="connsiteY72" fmla="*/ 2465311 h 2465311"/>
                  <a:gd name="connsiteX73" fmla="*/ 946245 w 2659039"/>
                  <a:gd name="connsiteY73" fmla="*/ 2301537 h 2465311"/>
                  <a:gd name="connsiteX74" fmla="*/ 973540 w 2659039"/>
                  <a:gd name="connsiteY74" fmla="*/ 2110469 h 2465311"/>
                  <a:gd name="connsiteX75" fmla="*/ 1164609 w 2659039"/>
                  <a:gd name="connsiteY75" fmla="*/ 1933048 h 2465311"/>
                  <a:gd name="connsiteX76" fmla="*/ 1342030 w 2659039"/>
                  <a:gd name="connsiteY76" fmla="*/ 1919400 h 2465311"/>
                  <a:gd name="connsiteX77" fmla="*/ 1382973 w 2659039"/>
                  <a:gd name="connsiteY77" fmla="*/ 1810218 h 2465311"/>
                  <a:gd name="connsiteX78" fmla="*/ 1396621 w 2659039"/>
                  <a:gd name="connsiteY78" fmla="*/ 1687388 h 2465311"/>
                  <a:gd name="connsiteX79" fmla="*/ 1410269 w 2659039"/>
                  <a:gd name="connsiteY79" fmla="*/ 1605502 h 2465311"/>
                  <a:gd name="connsiteX80" fmla="*/ 1396621 w 2659039"/>
                  <a:gd name="connsiteY80" fmla="*/ 1509967 h 2465311"/>
                  <a:gd name="connsiteX81" fmla="*/ 1369325 w 2659039"/>
                  <a:gd name="connsiteY81" fmla="*/ 1277955 h 2465311"/>
                  <a:gd name="connsiteX82" fmla="*/ 1382973 w 2659039"/>
                  <a:gd name="connsiteY82" fmla="*/ 1155126 h 2465311"/>
                  <a:gd name="connsiteX83" fmla="*/ 1355678 w 2659039"/>
                  <a:gd name="connsiteY83" fmla="*/ 1073239 h 2465311"/>
                  <a:gd name="connsiteX84" fmla="*/ 1260143 w 2659039"/>
                  <a:gd name="connsiteY84" fmla="*/ 1032296 h 2465311"/>
                  <a:gd name="connsiteX85" fmla="*/ 1055427 w 2659039"/>
                  <a:gd name="connsiteY85" fmla="*/ 1209717 h 2465311"/>
                  <a:gd name="connsiteX86" fmla="*/ 782472 w 2659039"/>
                  <a:gd name="connsiteY86" fmla="*/ 1455376 h 2465311"/>
                  <a:gd name="connsiteX87" fmla="*/ 636208 w 2659039"/>
                  <a:gd name="connsiteY87" fmla="*/ 1740193 h 2465311"/>
                  <a:gd name="connsiteX88" fmla="*/ 492192 w 2659039"/>
                  <a:gd name="connsiteY88" fmla="*/ 1740193 h 2465311"/>
                  <a:gd name="connsiteX89" fmla="*/ 714233 w 2659039"/>
                  <a:gd name="connsiteY89" fmla="*/ 1414433 h 2465311"/>
                  <a:gd name="connsiteX90" fmla="*/ 918949 w 2659039"/>
                  <a:gd name="connsiteY90" fmla="*/ 1250660 h 2465311"/>
                  <a:gd name="connsiteX91" fmla="*/ 1082723 w 2659039"/>
                  <a:gd name="connsiteY91" fmla="*/ 1100534 h 2465311"/>
                  <a:gd name="connsiteX92" fmla="*/ 1178257 w 2659039"/>
                  <a:gd name="connsiteY92" fmla="*/ 1005000 h 2465311"/>
                  <a:gd name="connsiteX93" fmla="*/ 1301087 w 2659039"/>
                  <a:gd name="connsiteY93" fmla="*/ 977705 h 2465311"/>
                  <a:gd name="connsiteX94" fmla="*/ 1314734 w 2659039"/>
                  <a:gd name="connsiteY94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324669 w 2552131"/>
                  <a:gd name="connsiteY24" fmla="*/ 227078 h 2465311"/>
                  <a:gd name="connsiteX25" fmla="*/ 2365612 w 2552131"/>
                  <a:gd name="connsiteY25" fmla="*/ 295317 h 2465311"/>
                  <a:gd name="connsiteX26" fmla="*/ 2188191 w 2552131"/>
                  <a:gd name="connsiteY26" fmla="*/ 199782 h 2465311"/>
                  <a:gd name="connsiteX27" fmla="*/ 2065361 w 2552131"/>
                  <a:gd name="connsiteY27" fmla="*/ 158839 h 2465311"/>
                  <a:gd name="connsiteX28" fmla="*/ 1778758 w 2552131"/>
                  <a:gd name="connsiteY28" fmla="*/ 336260 h 2465311"/>
                  <a:gd name="connsiteX29" fmla="*/ 1655928 w 2552131"/>
                  <a:gd name="connsiteY29" fmla="*/ 595567 h 2465311"/>
                  <a:gd name="connsiteX30" fmla="*/ 1614985 w 2552131"/>
                  <a:gd name="connsiteY30" fmla="*/ 813932 h 2465311"/>
                  <a:gd name="connsiteX31" fmla="*/ 1696872 w 2552131"/>
                  <a:gd name="connsiteY31" fmla="*/ 841227 h 2465311"/>
                  <a:gd name="connsiteX32" fmla="*/ 1751463 w 2552131"/>
                  <a:gd name="connsiteY32" fmla="*/ 882170 h 2465311"/>
                  <a:gd name="connsiteX33" fmla="*/ 1901588 w 2552131"/>
                  <a:gd name="connsiteY33" fmla="*/ 882170 h 2465311"/>
                  <a:gd name="connsiteX34" fmla="*/ 2119952 w 2552131"/>
                  <a:gd name="connsiteY34" fmla="*/ 704749 h 2465311"/>
                  <a:gd name="connsiteX35" fmla="*/ 2365612 w 2552131"/>
                  <a:gd name="connsiteY35" fmla="*/ 568272 h 2465311"/>
                  <a:gd name="connsiteX36" fmla="*/ 2433851 w 2552131"/>
                  <a:gd name="connsiteY36" fmla="*/ 418146 h 2465311"/>
                  <a:gd name="connsiteX37" fmla="*/ 2461146 w 2552131"/>
                  <a:gd name="connsiteY37" fmla="*/ 459090 h 2465311"/>
                  <a:gd name="connsiteX38" fmla="*/ 2392908 w 2552131"/>
                  <a:gd name="connsiteY38" fmla="*/ 622863 h 2465311"/>
                  <a:gd name="connsiteX39" fmla="*/ 2256430 w 2552131"/>
                  <a:gd name="connsiteY39" fmla="*/ 691102 h 2465311"/>
                  <a:gd name="connsiteX40" fmla="*/ 2010770 w 2552131"/>
                  <a:gd name="connsiteY40" fmla="*/ 882170 h 2465311"/>
                  <a:gd name="connsiteX41" fmla="*/ 1928884 w 2552131"/>
                  <a:gd name="connsiteY41" fmla="*/ 936761 h 2465311"/>
                  <a:gd name="connsiteX42" fmla="*/ 1778758 w 2552131"/>
                  <a:gd name="connsiteY42" fmla="*/ 950409 h 2465311"/>
                  <a:gd name="connsiteX43" fmla="*/ 1751463 w 2552131"/>
                  <a:gd name="connsiteY43" fmla="*/ 1073239 h 2465311"/>
                  <a:gd name="connsiteX44" fmla="*/ 1710520 w 2552131"/>
                  <a:gd name="connsiteY44" fmla="*/ 1141478 h 2465311"/>
                  <a:gd name="connsiteX45" fmla="*/ 1819702 w 2552131"/>
                  <a:gd name="connsiteY45" fmla="*/ 1237012 h 2465311"/>
                  <a:gd name="connsiteX46" fmla="*/ 2024418 w 2552131"/>
                  <a:gd name="connsiteY46" fmla="*/ 1237012 h 2465311"/>
                  <a:gd name="connsiteX47" fmla="*/ 2324669 w 2552131"/>
                  <a:gd name="connsiteY47" fmla="*/ 1141478 h 2465311"/>
                  <a:gd name="connsiteX48" fmla="*/ 2515737 w 2552131"/>
                  <a:gd name="connsiteY48" fmla="*/ 895818 h 2465311"/>
                  <a:gd name="connsiteX49" fmla="*/ 2543033 w 2552131"/>
                  <a:gd name="connsiteY49" fmla="*/ 854875 h 2465311"/>
                  <a:gd name="connsiteX50" fmla="*/ 2515737 w 2552131"/>
                  <a:gd name="connsiteY50" fmla="*/ 1045943 h 2465311"/>
                  <a:gd name="connsiteX51" fmla="*/ 2338317 w 2552131"/>
                  <a:gd name="connsiteY51" fmla="*/ 1209717 h 2465311"/>
                  <a:gd name="connsiteX52" fmla="*/ 2188191 w 2552131"/>
                  <a:gd name="connsiteY52" fmla="*/ 1277955 h 2465311"/>
                  <a:gd name="connsiteX53" fmla="*/ 2392908 w 2552131"/>
                  <a:gd name="connsiteY53" fmla="*/ 1332546 h 2465311"/>
                  <a:gd name="connsiteX54" fmla="*/ 2420203 w 2552131"/>
                  <a:gd name="connsiteY54" fmla="*/ 1387137 h 2465311"/>
                  <a:gd name="connsiteX55" fmla="*/ 2201839 w 2552131"/>
                  <a:gd name="connsiteY55" fmla="*/ 1332546 h 2465311"/>
                  <a:gd name="connsiteX56" fmla="*/ 2119952 w 2552131"/>
                  <a:gd name="connsiteY56" fmla="*/ 1277955 h 2465311"/>
                  <a:gd name="connsiteX57" fmla="*/ 1928884 w 2552131"/>
                  <a:gd name="connsiteY57" fmla="*/ 1305251 h 2465311"/>
                  <a:gd name="connsiteX58" fmla="*/ 1751463 w 2552131"/>
                  <a:gd name="connsiteY58" fmla="*/ 1291603 h 2465311"/>
                  <a:gd name="connsiteX59" fmla="*/ 1669576 w 2552131"/>
                  <a:gd name="connsiteY59" fmla="*/ 1155126 h 2465311"/>
                  <a:gd name="connsiteX60" fmla="*/ 1574042 w 2552131"/>
                  <a:gd name="connsiteY60" fmla="*/ 1196069 h 2465311"/>
                  <a:gd name="connsiteX61" fmla="*/ 1437564 w 2552131"/>
                  <a:gd name="connsiteY61" fmla="*/ 1237012 h 2465311"/>
                  <a:gd name="connsiteX62" fmla="*/ 1464860 w 2552131"/>
                  <a:gd name="connsiteY62" fmla="*/ 1537263 h 2465311"/>
                  <a:gd name="connsiteX63" fmla="*/ 1451212 w 2552131"/>
                  <a:gd name="connsiteY63" fmla="*/ 1823866 h 2465311"/>
                  <a:gd name="connsiteX64" fmla="*/ 1260143 w 2552131"/>
                  <a:gd name="connsiteY64" fmla="*/ 2124117 h 2465311"/>
                  <a:gd name="connsiteX65" fmla="*/ 1110018 w 2552131"/>
                  <a:gd name="connsiteY65" fmla="*/ 2206003 h 2465311"/>
                  <a:gd name="connsiteX66" fmla="*/ 1191905 w 2552131"/>
                  <a:gd name="connsiteY66" fmla="*/ 2110469 h 2465311"/>
                  <a:gd name="connsiteX67" fmla="*/ 1314734 w 2552131"/>
                  <a:gd name="connsiteY67" fmla="*/ 2001287 h 2465311"/>
                  <a:gd name="connsiteX68" fmla="*/ 1219200 w 2552131"/>
                  <a:gd name="connsiteY68" fmla="*/ 1960343 h 2465311"/>
                  <a:gd name="connsiteX69" fmla="*/ 1014484 w 2552131"/>
                  <a:gd name="connsiteY69" fmla="*/ 2151412 h 2465311"/>
                  <a:gd name="connsiteX70" fmla="*/ 1000836 w 2552131"/>
                  <a:gd name="connsiteY70" fmla="*/ 2301537 h 2465311"/>
                  <a:gd name="connsiteX71" fmla="*/ 973540 w 2552131"/>
                  <a:gd name="connsiteY71" fmla="*/ 2465311 h 2465311"/>
                  <a:gd name="connsiteX72" fmla="*/ 946245 w 2552131"/>
                  <a:gd name="connsiteY72" fmla="*/ 2301537 h 2465311"/>
                  <a:gd name="connsiteX73" fmla="*/ 973540 w 2552131"/>
                  <a:gd name="connsiteY73" fmla="*/ 2110469 h 2465311"/>
                  <a:gd name="connsiteX74" fmla="*/ 1164609 w 2552131"/>
                  <a:gd name="connsiteY74" fmla="*/ 1933048 h 2465311"/>
                  <a:gd name="connsiteX75" fmla="*/ 1342030 w 2552131"/>
                  <a:gd name="connsiteY75" fmla="*/ 1919400 h 2465311"/>
                  <a:gd name="connsiteX76" fmla="*/ 1382973 w 2552131"/>
                  <a:gd name="connsiteY76" fmla="*/ 1810218 h 2465311"/>
                  <a:gd name="connsiteX77" fmla="*/ 1396621 w 2552131"/>
                  <a:gd name="connsiteY77" fmla="*/ 1687388 h 2465311"/>
                  <a:gd name="connsiteX78" fmla="*/ 1410269 w 2552131"/>
                  <a:gd name="connsiteY78" fmla="*/ 1605502 h 2465311"/>
                  <a:gd name="connsiteX79" fmla="*/ 1396621 w 2552131"/>
                  <a:gd name="connsiteY79" fmla="*/ 1509967 h 2465311"/>
                  <a:gd name="connsiteX80" fmla="*/ 1369325 w 2552131"/>
                  <a:gd name="connsiteY80" fmla="*/ 1277955 h 2465311"/>
                  <a:gd name="connsiteX81" fmla="*/ 1382973 w 2552131"/>
                  <a:gd name="connsiteY81" fmla="*/ 1155126 h 2465311"/>
                  <a:gd name="connsiteX82" fmla="*/ 1355678 w 2552131"/>
                  <a:gd name="connsiteY82" fmla="*/ 1073239 h 2465311"/>
                  <a:gd name="connsiteX83" fmla="*/ 1260143 w 2552131"/>
                  <a:gd name="connsiteY83" fmla="*/ 1032296 h 2465311"/>
                  <a:gd name="connsiteX84" fmla="*/ 1055427 w 2552131"/>
                  <a:gd name="connsiteY84" fmla="*/ 1209717 h 2465311"/>
                  <a:gd name="connsiteX85" fmla="*/ 782472 w 2552131"/>
                  <a:gd name="connsiteY85" fmla="*/ 1455376 h 2465311"/>
                  <a:gd name="connsiteX86" fmla="*/ 636208 w 2552131"/>
                  <a:gd name="connsiteY86" fmla="*/ 1740193 h 2465311"/>
                  <a:gd name="connsiteX87" fmla="*/ 492192 w 2552131"/>
                  <a:gd name="connsiteY87" fmla="*/ 1740193 h 2465311"/>
                  <a:gd name="connsiteX88" fmla="*/ 714233 w 2552131"/>
                  <a:gd name="connsiteY88" fmla="*/ 1414433 h 2465311"/>
                  <a:gd name="connsiteX89" fmla="*/ 918949 w 2552131"/>
                  <a:gd name="connsiteY89" fmla="*/ 1250660 h 2465311"/>
                  <a:gd name="connsiteX90" fmla="*/ 1082723 w 2552131"/>
                  <a:gd name="connsiteY90" fmla="*/ 1100534 h 2465311"/>
                  <a:gd name="connsiteX91" fmla="*/ 1178257 w 2552131"/>
                  <a:gd name="connsiteY91" fmla="*/ 1005000 h 2465311"/>
                  <a:gd name="connsiteX92" fmla="*/ 1301087 w 2552131"/>
                  <a:gd name="connsiteY92" fmla="*/ 977705 h 2465311"/>
                  <a:gd name="connsiteX93" fmla="*/ 1314734 w 2552131"/>
                  <a:gd name="connsiteY93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324669 w 2552131"/>
                  <a:gd name="connsiteY24" fmla="*/ 227078 h 2465311"/>
                  <a:gd name="connsiteX25" fmla="*/ 2188191 w 2552131"/>
                  <a:gd name="connsiteY25" fmla="*/ 199782 h 2465311"/>
                  <a:gd name="connsiteX26" fmla="*/ 2065361 w 2552131"/>
                  <a:gd name="connsiteY26" fmla="*/ 158839 h 2465311"/>
                  <a:gd name="connsiteX27" fmla="*/ 1778758 w 2552131"/>
                  <a:gd name="connsiteY27" fmla="*/ 336260 h 2465311"/>
                  <a:gd name="connsiteX28" fmla="*/ 1655928 w 2552131"/>
                  <a:gd name="connsiteY28" fmla="*/ 595567 h 2465311"/>
                  <a:gd name="connsiteX29" fmla="*/ 1614985 w 2552131"/>
                  <a:gd name="connsiteY29" fmla="*/ 813932 h 2465311"/>
                  <a:gd name="connsiteX30" fmla="*/ 1696872 w 2552131"/>
                  <a:gd name="connsiteY30" fmla="*/ 841227 h 2465311"/>
                  <a:gd name="connsiteX31" fmla="*/ 1751463 w 2552131"/>
                  <a:gd name="connsiteY31" fmla="*/ 882170 h 2465311"/>
                  <a:gd name="connsiteX32" fmla="*/ 1901588 w 2552131"/>
                  <a:gd name="connsiteY32" fmla="*/ 882170 h 2465311"/>
                  <a:gd name="connsiteX33" fmla="*/ 2119952 w 2552131"/>
                  <a:gd name="connsiteY33" fmla="*/ 704749 h 2465311"/>
                  <a:gd name="connsiteX34" fmla="*/ 2365612 w 2552131"/>
                  <a:gd name="connsiteY34" fmla="*/ 568272 h 2465311"/>
                  <a:gd name="connsiteX35" fmla="*/ 2433851 w 2552131"/>
                  <a:gd name="connsiteY35" fmla="*/ 418146 h 2465311"/>
                  <a:gd name="connsiteX36" fmla="*/ 2461146 w 2552131"/>
                  <a:gd name="connsiteY36" fmla="*/ 459090 h 2465311"/>
                  <a:gd name="connsiteX37" fmla="*/ 2392908 w 2552131"/>
                  <a:gd name="connsiteY37" fmla="*/ 622863 h 2465311"/>
                  <a:gd name="connsiteX38" fmla="*/ 2256430 w 2552131"/>
                  <a:gd name="connsiteY38" fmla="*/ 691102 h 2465311"/>
                  <a:gd name="connsiteX39" fmla="*/ 2010770 w 2552131"/>
                  <a:gd name="connsiteY39" fmla="*/ 882170 h 2465311"/>
                  <a:gd name="connsiteX40" fmla="*/ 1928884 w 2552131"/>
                  <a:gd name="connsiteY40" fmla="*/ 936761 h 2465311"/>
                  <a:gd name="connsiteX41" fmla="*/ 1778758 w 2552131"/>
                  <a:gd name="connsiteY41" fmla="*/ 950409 h 2465311"/>
                  <a:gd name="connsiteX42" fmla="*/ 1751463 w 2552131"/>
                  <a:gd name="connsiteY42" fmla="*/ 1073239 h 2465311"/>
                  <a:gd name="connsiteX43" fmla="*/ 1710520 w 2552131"/>
                  <a:gd name="connsiteY43" fmla="*/ 1141478 h 2465311"/>
                  <a:gd name="connsiteX44" fmla="*/ 1819702 w 2552131"/>
                  <a:gd name="connsiteY44" fmla="*/ 1237012 h 2465311"/>
                  <a:gd name="connsiteX45" fmla="*/ 2024418 w 2552131"/>
                  <a:gd name="connsiteY45" fmla="*/ 1237012 h 2465311"/>
                  <a:gd name="connsiteX46" fmla="*/ 2324669 w 2552131"/>
                  <a:gd name="connsiteY46" fmla="*/ 1141478 h 2465311"/>
                  <a:gd name="connsiteX47" fmla="*/ 2515737 w 2552131"/>
                  <a:gd name="connsiteY47" fmla="*/ 895818 h 2465311"/>
                  <a:gd name="connsiteX48" fmla="*/ 2543033 w 2552131"/>
                  <a:gd name="connsiteY48" fmla="*/ 854875 h 2465311"/>
                  <a:gd name="connsiteX49" fmla="*/ 2515737 w 2552131"/>
                  <a:gd name="connsiteY49" fmla="*/ 1045943 h 2465311"/>
                  <a:gd name="connsiteX50" fmla="*/ 2338317 w 2552131"/>
                  <a:gd name="connsiteY50" fmla="*/ 1209717 h 2465311"/>
                  <a:gd name="connsiteX51" fmla="*/ 2188191 w 2552131"/>
                  <a:gd name="connsiteY51" fmla="*/ 1277955 h 2465311"/>
                  <a:gd name="connsiteX52" fmla="*/ 2392908 w 2552131"/>
                  <a:gd name="connsiteY52" fmla="*/ 1332546 h 2465311"/>
                  <a:gd name="connsiteX53" fmla="*/ 2420203 w 2552131"/>
                  <a:gd name="connsiteY53" fmla="*/ 1387137 h 2465311"/>
                  <a:gd name="connsiteX54" fmla="*/ 2201839 w 2552131"/>
                  <a:gd name="connsiteY54" fmla="*/ 1332546 h 2465311"/>
                  <a:gd name="connsiteX55" fmla="*/ 2119952 w 2552131"/>
                  <a:gd name="connsiteY55" fmla="*/ 1277955 h 2465311"/>
                  <a:gd name="connsiteX56" fmla="*/ 1928884 w 2552131"/>
                  <a:gd name="connsiteY56" fmla="*/ 1305251 h 2465311"/>
                  <a:gd name="connsiteX57" fmla="*/ 1751463 w 2552131"/>
                  <a:gd name="connsiteY57" fmla="*/ 1291603 h 2465311"/>
                  <a:gd name="connsiteX58" fmla="*/ 1669576 w 2552131"/>
                  <a:gd name="connsiteY58" fmla="*/ 1155126 h 2465311"/>
                  <a:gd name="connsiteX59" fmla="*/ 1574042 w 2552131"/>
                  <a:gd name="connsiteY59" fmla="*/ 1196069 h 2465311"/>
                  <a:gd name="connsiteX60" fmla="*/ 1437564 w 2552131"/>
                  <a:gd name="connsiteY60" fmla="*/ 1237012 h 2465311"/>
                  <a:gd name="connsiteX61" fmla="*/ 1464860 w 2552131"/>
                  <a:gd name="connsiteY61" fmla="*/ 1537263 h 2465311"/>
                  <a:gd name="connsiteX62" fmla="*/ 1451212 w 2552131"/>
                  <a:gd name="connsiteY62" fmla="*/ 1823866 h 2465311"/>
                  <a:gd name="connsiteX63" fmla="*/ 1260143 w 2552131"/>
                  <a:gd name="connsiteY63" fmla="*/ 2124117 h 2465311"/>
                  <a:gd name="connsiteX64" fmla="*/ 1110018 w 2552131"/>
                  <a:gd name="connsiteY64" fmla="*/ 2206003 h 2465311"/>
                  <a:gd name="connsiteX65" fmla="*/ 1191905 w 2552131"/>
                  <a:gd name="connsiteY65" fmla="*/ 2110469 h 2465311"/>
                  <a:gd name="connsiteX66" fmla="*/ 1314734 w 2552131"/>
                  <a:gd name="connsiteY66" fmla="*/ 2001287 h 2465311"/>
                  <a:gd name="connsiteX67" fmla="*/ 1219200 w 2552131"/>
                  <a:gd name="connsiteY67" fmla="*/ 1960343 h 2465311"/>
                  <a:gd name="connsiteX68" fmla="*/ 1014484 w 2552131"/>
                  <a:gd name="connsiteY68" fmla="*/ 2151412 h 2465311"/>
                  <a:gd name="connsiteX69" fmla="*/ 1000836 w 2552131"/>
                  <a:gd name="connsiteY69" fmla="*/ 2301537 h 2465311"/>
                  <a:gd name="connsiteX70" fmla="*/ 973540 w 2552131"/>
                  <a:gd name="connsiteY70" fmla="*/ 2465311 h 2465311"/>
                  <a:gd name="connsiteX71" fmla="*/ 946245 w 2552131"/>
                  <a:gd name="connsiteY71" fmla="*/ 2301537 h 2465311"/>
                  <a:gd name="connsiteX72" fmla="*/ 973540 w 2552131"/>
                  <a:gd name="connsiteY72" fmla="*/ 2110469 h 2465311"/>
                  <a:gd name="connsiteX73" fmla="*/ 1164609 w 2552131"/>
                  <a:gd name="connsiteY73" fmla="*/ 1933048 h 2465311"/>
                  <a:gd name="connsiteX74" fmla="*/ 1342030 w 2552131"/>
                  <a:gd name="connsiteY74" fmla="*/ 1919400 h 2465311"/>
                  <a:gd name="connsiteX75" fmla="*/ 1382973 w 2552131"/>
                  <a:gd name="connsiteY75" fmla="*/ 1810218 h 2465311"/>
                  <a:gd name="connsiteX76" fmla="*/ 1396621 w 2552131"/>
                  <a:gd name="connsiteY76" fmla="*/ 1687388 h 2465311"/>
                  <a:gd name="connsiteX77" fmla="*/ 1410269 w 2552131"/>
                  <a:gd name="connsiteY77" fmla="*/ 1605502 h 2465311"/>
                  <a:gd name="connsiteX78" fmla="*/ 1396621 w 2552131"/>
                  <a:gd name="connsiteY78" fmla="*/ 1509967 h 2465311"/>
                  <a:gd name="connsiteX79" fmla="*/ 1369325 w 2552131"/>
                  <a:gd name="connsiteY79" fmla="*/ 1277955 h 2465311"/>
                  <a:gd name="connsiteX80" fmla="*/ 1382973 w 2552131"/>
                  <a:gd name="connsiteY80" fmla="*/ 1155126 h 2465311"/>
                  <a:gd name="connsiteX81" fmla="*/ 1355678 w 2552131"/>
                  <a:gd name="connsiteY81" fmla="*/ 1073239 h 2465311"/>
                  <a:gd name="connsiteX82" fmla="*/ 1260143 w 2552131"/>
                  <a:gd name="connsiteY82" fmla="*/ 1032296 h 2465311"/>
                  <a:gd name="connsiteX83" fmla="*/ 1055427 w 2552131"/>
                  <a:gd name="connsiteY83" fmla="*/ 1209717 h 2465311"/>
                  <a:gd name="connsiteX84" fmla="*/ 782472 w 2552131"/>
                  <a:gd name="connsiteY84" fmla="*/ 1455376 h 2465311"/>
                  <a:gd name="connsiteX85" fmla="*/ 636208 w 2552131"/>
                  <a:gd name="connsiteY85" fmla="*/ 1740193 h 2465311"/>
                  <a:gd name="connsiteX86" fmla="*/ 492192 w 2552131"/>
                  <a:gd name="connsiteY86" fmla="*/ 1740193 h 2465311"/>
                  <a:gd name="connsiteX87" fmla="*/ 714233 w 2552131"/>
                  <a:gd name="connsiteY87" fmla="*/ 1414433 h 2465311"/>
                  <a:gd name="connsiteX88" fmla="*/ 918949 w 2552131"/>
                  <a:gd name="connsiteY88" fmla="*/ 1250660 h 2465311"/>
                  <a:gd name="connsiteX89" fmla="*/ 1082723 w 2552131"/>
                  <a:gd name="connsiteY89" fmla="*/ 1100534 h 2465311"/>
                  <a:gd name="connsiteX90" fmla="*/ 1178257 w 2552131"/>
                  <a:gd name="connsiteY90" fmla="*/ 1005000 h 2465311"/>
                  <a:gd name="connsiteX91" fmla="*/ 1301087 w 2552131"/>
                  <a:gd name="connsiteY91" fmla="*/ 977705 h 2465311"/>
                  <a:gd name="connsiteX92" fmla="*/ 1314734 w 2552131"/>
                  <a:gd name="connsiteY92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188191 w 2552131"/>
                  <a:gd name="connsiteY24" fmla="*/ 199782 h 2465311"/>
                  <a:gd name="connsiteX25" fmla="*/ 2065361 w 2552131"/>
                  <a:gd name="connsiteY25" fmla="*/ 158839 h 2465311"/>
                  <a:gd name="connsiteX26" fmla="*/ 1778758 w 2552131"/>
                  <a:gd name="connsiteY26" fmla="*/ 336260 h 2465311"/>
                  <a:gd name="connsiteX27" fmla="*/ 1655928 w 2552131"/>
                  <a:gd name="connsiteY27" fmla="*/ 595567 h 2465311"/>
                  <a:gd name="connsiteX28" fmla="*/ 1614985 w 2552131"/>
                  <a:gd name="connsiteY28" fmla="*/ 813932 h 2465311"/>
                  <a:gd name="connsiteX29" fmla="*/ 1696872 w 2552131"/>
                  <a:gd name="connsiteY29" fmla="*/ 841227 h 2465311"/>
                  <a:gd name="connsiteX30" fmla="*/ 1751463 w 2552131"/>
                  <a:gd name="connsiteY30" fmla="*/ 882170 h 2465311"/>
                  <a:gd name="connsiteX31" fmla="*/ 1901588 w 2552131"/>
                  <a:gd name="connsiteY31" fmla="*/ 882170 h 2465311"/>
                  <a:gd name="connsiteX32" fmla="*/ 2119952 w 2552131"/>
                  <a:gd name="connsiteY32" fmla="*/ 704749 h 2465311"/>
                  <a:gd name="connsiteX33" fmla="*/ 2365612 w 2552131"/>
                  <a:gd name="connsiteY33" fmla="*/ 568272 h 2465311"/>
                  <a:gd name="connsiteX34" fmla="*/ 2433851 w 2552131"/>
                  <a:gd name="connsiteY34" fmla="*/ 418146 h 2465311"/>
                  <a:gd name="connsiteX35" fmla="*/ 2461146 w 2552131"/>
                  <a:gd name="connsiteY35" fmla="*/ 459090 h 2465311"/>
                  <a:gd name="connsiteX36" fmla="*/ 2392908 w 2552131"/>
                  <a:gd name="connsiteY36" fmla="*/ 622863 h 2465311"/>
                  <a:gd name="connsiteX37" fmla="*/ 2256430 w 2552131"/>
                  <a:gd name="connsiteY37" fmla="*/ 691102 h 2465311"/>
                  <a:gd name="connsiteX38" fmla="*/ 2010770 w 2552131"/>
                  <a:gd name="connsiteY38" fmla="*/ 882170 h 2465311"/>
                  <a:gd name="connsiteX39" fmla="*/ 1928884 w 2552131"/>
                  <a:gd name="connsiteY39" fmla="*/ 936761 h 2465311"/>
                  <a:gd name="connsiteX40" fmla="*/ 1778758 w 2552131"/>
                  <a:gd name="connsiteY40" fmla="*/ 950409 h 2465311"/>
                  <a:gd name="connsiteX41" fmla="*/ 1751463 w 2552131"/>
                  <a:gd name="connsiteY41" fmla="*/ 1073239 h 2465311"/>
                  <a:gd name="connsiteX42" fmla="*/ 1710520 w 2552131"/>
                  <a:gd name="connsiteY42" fmla="*/ 1141478 h 2465311"/>
                  <a:gd name="connsiteX43" fmla="*/ 1819702 w 2552131"/>
                  <a:gd name="connsiteY43" fmla="*/ 1237012 h 2465311"/>
                  <a:gd name="connsiteX44" fmla="*/ 2024418 w 2552131"/>
                  <a:gd name="connsiteY44" fmla="*/ 1237012 h 2465311"/>
                  <a:gd name="connsiteX45" fmla="*/ 2324669 w 2552131"/>
                  <a:gd name="connsiteY45" fmla="*/ 1141478 h 2465311"/>
                  <a:gd name="connsiteX46" fmla="*/ 2515737 w 2552131"/>
                  <a:gd name="connsiteY46" fmla="*/ 895818 h 2465311"/>
                  <a:gd name="connsiteX47" fmla="*/ 2543033 w 2552131"/>
                  <a:gd name="connsiteY47" fmla="*/ 854875 h 2465311"/>
                  <a:gd name="connsiteX48" fmla="*/ 2515737 w 2552131"/>
                  <a:gd name="connsiteY48" fmla="*/ 1045943 h 2465311"/>
                  <a:gd name="connsiteX49" fmla="*/ 2338317 w 2552131"/>
                  <a:gd name="connsiteY49" fmla="*/ 1209717 h 2465311"/>
                  <a:gd name="connsiteX50" fmla="*/ 2188191 w 2552131"/>
                  <a:gd name="connsiteY50" fmla="*/ 1277955 h 2465311"/>
                  <a:gd name="connsiteX51" fmla="*/ 2392908 w 2552131"/>
                  <a:gd name="connsiteY51" fmla="*/ 1332546 h 2465311"/>
                  <a:gd name="connsiteX52" fmla="*/ 2420203 w 2552131"/>
                  <a:gd name="connsiteY52" fmla="*/ 1387137 h 2465311"/>
                  <a:gd name="connsiteX53" fmla="*/ 2201839 w 2552131"/>
                  <a:gd name="connsiteY53" fmla="*/ 1332546 h 2465311"/>
                  <a:gd name="connsiteX54" fmla="*/ 2119952 w 2552131"/>
                  <a:gd name="connsiteY54" fmla="*/ 1277955 h 2465311"/>
                  <a:gd name="connsiteX55" fmla="*/ 1928884 w 2552131"/>
                  <a:gd name="connsiteY55" fmla="*/ 1305251 h 2465311"/>
                  <a:gd name="connsiteX56" fmla="*/ 1751463 w 2552131"/>
                  <a:gd name="connsiteY56" fmla="*/ 1291603 h 2465311"/>
                  <a:gd name="connsiteX57" fmla="*/ 1669576 w 2552131"/>
                  <a:gd name="connsiteY57" fmla="*/ 1155126 h 2465311"/>
                  <a:gd name="connsiteX58" fmla="*/ 1574042 w 2552131"/>
                  <a:gd name="connsiteY58" fmla="*/ 1196069 h 2465311"/>
                  <a:gd name="connsiteX59" fmla="*/ 1437564 w 2552131"/>
                  <a:gd name="connsiteY59" fmla="*/ 1237012 h 2465311"/>
                  <a:gd name="connsiteX60" fmla="*/ 1464860 w 2552131"/>
                  <a:gd name="connsiteY60" fmla="*/ 1537263 h 2465311"/>
                  <a:gd name="connsiteX61" fmla="*/ 1451212 w 2552131"/>
                  <a:gd name="connsiteY61" fmla="*/ 1823866 h 2465311"/>
                  <a:gd name="connsiteX62" fmla="*/ 1260143 w 2552131"/>
                  <a:gd name="connsiteY62" fmla="*/ 2124117 h 2465311"/>
                  <a:gd name="connsiteX63" fmla="*/ 1110018 w 2552131"/>
                  <a:gd name="connsiteY63" fmla="*/ 2206003 h 2465311"/>
                  <a:gd name="connsiteX64" fmla="*/ 1191905 w 2552131"/>
                  <a:gd name="connsiteY64" fmla="*/ 2110469 h 2465311"/>
                  <a:gd name="connsiteX65" fmla="*/ 1314734 w 2552131"/>
                  <a:gd name="connsiteY65" fmla="*/ 2001287 h 2465311"/>
                  <a:gd name="connsiteX66" fmla="*/ 1219200 w 2552131"/>
                  <a:gd name="connsiteY66" fmla="*/ 1960343 h 2465311"/>
                  <a:gd name="connsiteX67" fmla="*/ 1014484 w 2552131"/>
                  <a:gd name="connsiteY67" fmla="*/ 2151412 h 2465311"/>
                  <a:gd name="connsiteX68" fmla="*/ 1000836 w 2552131"/>
                  <a:gd name="connsiteY68" fmla="*/ 2301537 h 2465311"/>
                  <a:gd name="connsiteX69" fmla="*/ 973540 w 2552131"/>
                  <a:gd name="connsiteY69" fmla="*/ 2465311 h 2465311"/>
                  <a:gd name="connsiteX70" fmla="*/ 946245 w 2552131"/>
                  <a:gd name="connsiteY70" fmla="*/ 2301537 h 2465311"/>
                  <a:gd name="connsiteX71" fmla="*/ 973540 w 2552131"/>
                  <a:gd name="connsiteY71" fmla="*/ 2110469 h 2465311"/>
                  <a:gd name="connsiteX72" fmla="*/ 1164609 w 2552131"/>
                  <a:gd name="connsiteY72" fmla="*/ 1933048 h 2465311"/>
                  <a:gd name="connsiteX73" fmla="*/ 1342030 w 2552131"/>
                  <a:gd name="connsiteY73" fmla="*/ 1919400 h 2465311"/>
                  <a:gd name="connsiteX74" fmla="*/ 1382973 w 2552131"/>
                  <a:gd name="connsiteY74" fmla="*/ 1810218 h 2465311"/>
                  <a:gd name="connsiteX75" fmla="*/ 1396621 w 2552131"/>
                  <a:gd name="connsiteY75" fmla="*/ 1687388 h 2465311"/>
                  <a:gd name="connsiteX76" fmla="*/ 1410269 w 2552131"/>
                  <a:gd name="connsiteY76" fmla="*/ 1605502 h 2465311"/>
                  <a:gd name="connsiteX77" fmla="*/ 1396621 w 2552131"/>
                  <a:gd name="connsiteY77" fmla="*/ 1509967 h 2465311"/>
                  <a:gd name="connsiteX78" fmla="*/ 1369325 w 2552131"/>
                  <a:gd name="connsiteY78" fmla="*/ 1277955 h 2465311"/>
                  <a:gd name="connsiteX79" fmla="*/ 1382973 w 2552131"/>
                  <a:gd name="connsiteY79" fmla="*/ 1155126 h 2465311"/>
                  <a:gd name="connsiteX80" fmla="*/ 1355678 w 2552131"/>
                  <a:gd name="connsiteY80" fmla="*/ 1073239 h 2465311"/>
                  <a:gd name="connsiteX81" fmla="*/ 1260143 w 2552131"/>
                  <a:gd name="connsiteY81" fmla="*/ 1032296 h 2465311"/>
                  <a:gd name="connsiteX82" fmla="*/ 1055427 w 2552131"/>
                  <a:gd name="connsiteY82" fmla="*/ 1209717 h 2465311"/>
                  <a:gd name="connsiteX83" fmla="*/ 782472 w 2552131"/>
                  <a:gd name="connsiteY83" fmla="*/ 1455376 h 2465311"/>
                  <a:gd name="connsiteX84" fmla="*/ 636208 w 2552131"/>
                  <a:gd name="connsiteY84" fmla="*/ 1740193 h 2465311"/>
                  <a:gd name="connsiteX85" fmla="*/ 492192 w 2552131"/>
                  <a:gd name="connsiteY85" fmla="*/ 1740193 h 2465311"/>
                  <a:gd name="connsiteX86" fmla="*/ 714233 w 2552131"/>
                  <a:gd name="connsiteY86" fmla="*/ 1414433 h 2465311"/>
                  <a:gd name="connsiteX87" fmla="*/ 918949 w 2552131"/>
                  <a:gd name="connsiteY87" fmla="*/ 1250660 h 2465311"/>
                  <a:gd name="connsiteX88" fmla="*/ 1082723 w 2552131"/>
                  <a:gd name="connsiteY88" fmla="*/ 1100534 h 2465311"/>
                  <a:gd name="connsiteX89" fmla="*/ 1178257 w 2552131"/>
                  <a:gd name="connsiteY89" fmla="*/ 1005000 h 2465311"/>
                  <a:gd name="connsiteX90" fmla="*/ 1301087 w 2552131"/>
                  <a:gd name="connsiteY90" fmla="*/ 977705 h 2465311"/>
                  <a:gd name="connsiteX91" fmla="*/ 1314734 w 2552131"/>
                  <a:gd name="connsiteY91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714233 w 2552131"/>
                  <a:gd name="connsiteY85" fmla="*/ 1414433 h 2465311"/>
                  <a:gd name="connsiteX86" fmla="*/ 918949 w 2552131"/>
                  <a:gd name="connsiteY86" fmla="*/ 1250660 h 2465311"/>
                  <a:gd name="connsiteX87" fmla="*/ 1082723 w 2552131"/>
                  <a:gd name="connsiteY87" fmla="*/ 1100534 h 2465311"/>
                  <a:gd name="connsiteX88" fmla="*/ 1178257 w 2552131"/>
                  <a:gd name="connsiteY88" fmla="*/ 1005000 h 2465311"/>
                  <a:gd name="connsiteX89" fmla="*/ 1301087 w 2552131"/>
                  <a:gd name="connsiteY89" fmla="*/ 977705 h 2465311"/>
                  <a:gd name="connsiteX90" fmla="*/ 1314734 w 2552131"/>
                  <a:gd name="connsiteY90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634427 w 2552131"/>
                  <a:gd name="connsiteY85" fmla="*/ 1539125 h 2465311"/>
                  <a:gd name="connsiteX86" fmla="*/ 714233 w 2552131"/>
                  <a:gd name="connsiteY86" fmla="*/ 1414433 h 2465311"/>
                  <a:gd name="connsiteX87" fmla="*/ 918949 w 2552131"/>
                  <a:gd name="connsiteY87" fmla="*/ 1250660 h 2465311"/>
                  <a:gd name="connsiteX88" fmla="*/ 1082723 w 2552131"/>
                  <a:gd name="connsiteY88" fmla="*/ 1100534 h 2465311"/>
                  <a:gd name="connsiteX89" fmla="*/ 1178257 w 2552131"/>
                  <a:gd name="connsiteY89" fmla="*/ 1005000 h 2465311"/>
                  <a:gd name="connsiteX90" fmla="*/ 1301087 w 2552131"/>
                  <a:gd name="connsiteY90" fmla="*/ 977705 h 2465311"/>
                  <a:gd name="connsiteX91" fmla="*/ 1314734 w 2552131"/>
                  <a:gd name="connsiteY91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204161 w 2552131"/>
                  <a:gd name="connsiteY85" fmla="*/ 1236138 h 2465311"/>
                  <a:gd name="connsiteX86" fmla="*/ 714233 w 2552131"/>
                  <a:gd name="connsiteY86" fmla="*/ 1414433 h 2465311"/>
                  <a:gd name="connsiteX87" fmla="*/ 918949 w 2552131"/>
                  <a:gd name="connsiteY87" fmla="*/ 1250660 h 2465311"/>
                  <a:gd name="connsiteX88" fmla="*/ 1082723 w 2552131"/>
                  <a:gd name="connsiteY88" fmla="*/ 1100534 h 2465311"/>
                  <a:gd name="connsiteX89" fmla="*/ 1178257 w 2552131"/>
                  <a:gd name="connsiteY89" fmla="*/ 1005000 h 2465311"/>
                  <a:gd name="connsiteX90" fmla="*/ 1301087 w 2552131"/>
                  <a:gd name="connsiteY90" fmla="*/ 977705 h 2465311"/>
                  <a:gd name="connsiteX91" fmla="*/ 1314734 w 2552131"/>
                  <a:gd name="connsiteY91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204161 w 2552131"/>
                  <a:gd name="connsiteY85" fmla="*/ 1236138 h 2465311"/>
                  <a:gd name="connsiteX86" fmla="*/ 592864 w 2552131"/>
                  <a:gd name="connsiteY86" fmla="*/ 1359016 h 2465311"/>
                  <a:gd name="connsiteX87" fmla="*/ 714233 w 2552131"/>
                  <a:gd name="connsiteY87" fmla="*/ 1414433 h 2465311"/>
                  <a:gd name="connsiteX88" fmla="*/ 918949 w 2552131"/>
                  <a:gd name="connsiteY88" fmla="*/ 1250660 h 2465311"/>
                  <a:gd name="connsiteX89" fmla="*/ 1082723 w 2552131"/>
                  <a:gd name="connsiteY89" fmla="*/ 1100534 h 2465311"/>
                  <a:gd name="connsiteX90" fmla="*/ 1178257 w 2552131"/>
                  <a:gd name="connsiteY90" fmla="*/ 1005000 h 2465311"/>
                  <a:gd name="connsiteX91" fmla="*/ 1301087 w 2552131"/>
                  <a:gd name="connsiteY91" fmla="*/ 977705 h 2465311"/>
                  <a:gd name="connsiteX92" fmla="*/ 1314734 w 2552131"/>
                  <a:gd name="connsiteY92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204161 w 2552131"/>
                  <a:gd name="connsiteY85" fmla="*/ 1236138 h 2465311"/>
                  <a:gd name="connsiteX86" fmla="*/ 492193 w 2552131"/>
                  <a:gd name="connsiteY86" fmla="*/ 1524170 h 2465311"/>
                  <a:gd name="connsiteX87" fmla="*/ 714233 w 2552131"/>
                  <a:gd name="connsiteY87" fmla="*/ 1414433 h 2465311"/>
                  <a:gd name="connsiteX88" fmla="*/ 918949 w 2552131"/>
                  <a:gd name="connsiteY88" fmla="*/ 1250660 h 2465311"/>
                  <a:gd name="connsiteX89" fmla="*/ 1082723 w 2552131"/>
                  <a:gd name="connsiteY89" fmla="*/ 1100534 h 2465311"/>
                  <a:gd name="connsiteX90" fmla="*/ 1178257 w 2552131"/>
                  <a:gd name="connsiteY90" fmla="*/ 1005000 h 2465311"/>
                  <a:gd name="connsiteX91" fmla="*/ 1301087 w 2552131"/>
                  <a:gd name="connsiteY91" fmla="*/ 977705 h 2465311"/>
                  <a:gd name="connsiteX92" fmla="*/ 1314734 w 2552131"/>
                  <a:gd name="connsiteY92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204161 w 2552131"/>
                  <a:gd name="connsiteY85" fmla="*/ 1236138 h 2465311"/>
                  <a:gd name="connsiteX86" fmla="*/ 492193 w 2552131"/>
                  <a:gd name="connsiteY86" fmla="*/ 1308146 h 2465311"/>
                  <a:gd name="connsiteX87" fmla="*/ 714233 w 2552131"/>
                  <a:gd name="connsiteY87" fmla="*/ 1414433 h 2465311"/>
                  <a:gd name="connsiteX88" fmla="*/ 918949 w 2552131"/>
                  <a:gd name="connsiteY88" fmla="*/ 1250660 h 2465311"/>
                  <a:gd name="connsiteX89" fmla="*/ 1082723 w 2552131"/>
                  <a:gd name="connsiteY89" fmla="*/ 1100534 h 2465311"/>
                  <a:gd name="connsiteX90" fmla="*/ 1178257 w 2552131"/>
                  <a:gd name="connsiteY90" fmla="*/ 1005000 h 2465311"/>
                  <a:gd name="connsiteX91" fmla="*/ 1301087 w 2552131"/>
                  <a:gd name="connsiteY91" fmla="*/ 977705 h 2465311"/>
                  <a:gd name="connsiteX92" fmla="*/ 1314734 w 2552131"/>
                  <a:gd name="connsiteY92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343482 w 2552131"/>
                  <a:gd name="connsiteY85" fmla="*/ 1469852 h 2465311"/>
                  <a:gd name="connsiteX86" fmla="*/ 204161 w 2552131"/>
                  <a:gd name="connsiteY86" fmla="*/ 1236138 h 2465311"/>
                  <a:gd name="connsiteX87" fmla="*/ 492193 w 2552131"/>
                  <a:gd name="connsiteY87" fmla="*/ 1308146 h 2465311"/>
                  <a:gd name="connsiteX88" fmla="*/ 714233 w 2552131"/>
                  <a:gd name="connsiteY88" fmla="*/ 1414433 h 2465311"/>
                  <a:gd name="connsiteX89" fmla="*/ 918949 w 2552131"/>
                  <a:gd name="connsiteY89" fmla="*/ 1250660 h 2465311"/>
                  <a:gd name="connsiteX90" fmla="*/ 1082723 w 2552131"/>
                  <a:gd name="connsiteY90" fmla="*/ 1100534 h 2465311"/>
                  <a:gd name="connsiteX91" fmla="*/ 1178257 w 2552131"/>
                  <a:gd name="connsiteY91" fmla="*/ 1005000 h 2465311"/>
                  <a:gd name="connsiteX92" fmla="*/ 1301087 w 2552131"/>
                  <a:gd name="connsiteY92" fmla="*/ 977705 h 2465311"/>
                  <a:gd name="connsiteX93" fmla="*/ 1314734 w 2552131"/>
                  <a:gd name="connsiteY93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492193 w 2552131"/>
                  <a:gd name="connsiteY85" fmla="*/ 1452162 h 2465311"/>
                  <a:gd name="connsiteX86" fmla="*/ 204161 w 2552131"/>
                  <a:gd name="connsiteY86" fmla="*/ 1236138 h 2465311"/>
                  <a:gd name="connsiteX87" fmla="*/ 492193 w 2552131"/>
                  <a:gd name="connsiteY87" fmla="*/ 1308146 h 2465311"/>
                  <a:gd name="connsiteX88" fmla="*/ 714233 w 2552131"/>
                  <a:gd name="connsiteY88" fmla="*/ 1414433 h 2465311"/>
                  <a:gd name="connsiteX89" fmla="*/ 918949 w 2552131"/>
                  <a:gd name="connsiteY89" fmla="*/ 1250660 h 2465311"/>
                  <a:gd name="connsiteX90" fmla="*/ 1082723 w 2552131"/>
                  <a:gd name="connsiteY90" fmla="*/ 1100534 h 2465311"/>
                  <a:gd name="connsiteX91" fmla="*/ 1178257 w 2552131"/>
                  <a:gd name="connsiteY91" fmla="*/ 1005000 h 2465311"/>
                  <a:gd name="connsiteX92" fmla="*/ 1301087 w 2552131"/>
                  <a:gd name="connsiteY92" fmla="*/ 977705 h 2465311"/>
                  <a:gd name="connsiteX93" fmla="*/ 1314734 w 2552131"/>
                  <a:gd name="connsiteY93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636209 w 2552131"/>
                  <a:gd name="connsiteY85" fmla="*/ 1524170 h 2465311"/>
                  <a:gd name="connsiteX86" fmla="*/ 204161 w 2552131"/>
                  <a:gd name="connsiteY86" fmla="*/ 1236138 h 2465311"/>
                  <a:gd name="connsiteX87" fmla="*/ 492193 w 2552131"/>
                  <a:gd name="connsiteY87" fmla="*/ 1308146 h 2465311"/>
                  <a:gd name="connsiteX88" fmla="*/ 714233 w 2552131"/>
                  <a:gd name="connsiteY88" fmla="*/ 1414433 h 2465311"/>
                  <a:gd name="connsiteX89" fmla="*/ 918949 w 2552131"/>
                  <a:gd name="connsiteY89" fmla="*/ 1250660 h 2465311"/>
                  <a:gd name="connsiteX90" fmla="*/ 1082723 w 2552131"/>
                  <a:gd name="connsiteY90" fmla="*/ 1100534 h 2465311"/>
                  <a:gd name="connsiteX91" fmla="*/ 1178257 w 2552131"/>
                  <a:gd name="connsiteY91" fmla="*/ 1005000 h 2465311"/>
                  <a:gd name="connsiteX92" fmla="*/ 1301087 w 2552131"/>
                  <a:gd name="connsiteY92" fmla="*/ 977705 h 2465311"/>
                  <a:gd name="connsiteX93" fmla="*/ 1314734 w 2552131"/>
                  <a:gd name="connsiteY93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905302 w 2552131"/>
                  <a:gd name="connsiteY9" fmla="*/ 595567 h 2465311"/>
                  <a:gd name="connsiteX10" fmla="*/ 1178257 w 2552131"/>
                  <a:gd name="connsiteY10" fmla="*/ 704749 h 2465311"/>
                  <a:gd name="connsiteX11" fmla="*/ 1369325 w 2552131"/>
                  <a:gd name="connsiteY11" fmla="*/ 813932 h 2465311"/>
                  <a:gd name="connsiteX12" fmla="*/ 1396621 w 2552131"/>
                  <a:gd name="connsiteY12" fmla="*/ 813932 h 2465311"/>
                  <a:gd name="connsiteX13" fmla="*/ 1464860 w 2552131"/>
                  <a:gd name="connsiteY13" fmla="*/ 800284 h 2465311"/>
                  <a:gd name="connsiteX14" fmla="*/ 1478508 w 2552131"/>
                  <a:gd name="connsiteY14" fmla="*/ 540976 h 2465311"/>
                  <a:gd name="connsiteX15" fmla="*/ 1478508 w 2552131"/>
                  <a:gd name="connsiteY15" fmla="*/ 540976 h 2465311"/>
                  <a:gd name="connsiteX16" fmla="*/ 1212272 w 2552131"/>
                  <a:gd name="connsiteY16" fmla="*/ 228025 h 2465311"/>
                  <a:gd name="connsiteX17" fmla="*/ 1140264 w 2552131"/>
                  <a:gd name="connsiteY17" fmla="*/ 12001 h 2465311"/>
                  <a:gd name="connsiteX18" fmla="*/ 1284280 w 2552131"/>
                  <a:gd name="connsiteY18" fmla="*/ 156017 h 2465311"/>
                  <a:gd name="connsiteX19" fmla="*/ 1464860 w 2552131"/>
                  <a:gd name="connsiteY19" fmla="*/ 322612 h 2465311"/>
                  <a:gd name="connsiteX20" fmla="*/ 1546746 w 2552131"/>
                  <a:gd name="connsiteY20" fmla="*/ 554624 h 2465311"/>
                  <a:gd name="connsiteX21" fmla="*/ 1574042 w 2552131"/>
                  <a:gd name="connsiteY21" fmla="*/ 663806 h 2465311"/>
                  <a:gd name="connsiteX22" fmla="*/ 1683224 w 2552131"/>
                  <a:gd name="connsiteY22" fmla="*/ 336260 h 2465311"/>
                  <a:gd name="connsiteX23" fmla="*/ 1928884 w 2552131"/>
                  <a:gd name="connsiteY23" fmla="*/ 145191 h 2465311"/>
                  <a:gd name="connsiteX24" fmla="*/ 2065361 w 2552131"/>
                  <a:gd name="connsiteY24" fmla="*/ 158839 h 2465311"/>
                  <a:gd name="connsiteX25" fmla="*/ 1778758 w 2552131"/>
                  <a:gd name="connsiteY25" fmla="*/ 336260 h 2465311"/>
                  <a:gd name="connsiteX26" fmla="*/ 1655928 w 2552131"/>
                  <a:gd name="connsiteY26" fmla="*/ 595567 h 2465311"/>
                  <a:gd name="connsiteX27" fmla="*/ 1614985 w 2552131"/>
                  <a:gd name="connsiteY27" fmla="*/ 813932 h 2465311"/>
                  <a:gd name="connsiteX28" fmla="*/ 1696872 w 2552131"/>
                  <a:gd name="connsiteY28" fmla="*/ 841227 h 2465311"/>
                  <a:gd name="connsiteX29" fmla="*/ 1751463 w 2552131"/>
                  <a:gd name="connsiteY29" fmla="*/ 882170 h 2465311"/>
                  <a:gd name="connsiteX30" fmla="*/ 1901588 w 2552131"/>
                  <a:gd name="connsiteY30" fmla="*/ 882170 h 2465311"/>
                  <a:gd name="connsiteX31" fmla="*/ 2119952 w 2552131"/>
                  <a:gd name="connsiteY31" fmla="*/ 704749 h 2465311"/>
                  <a:gd name="connsiteX32" fmla="*/ 2365612 w 2552131"/>
                  <a:gd name="connsiteY32" fmla="*/ 568272 h 2465311"/>
                  <a:gd name="connsiteX33" fmla="*/ 2433851 w 2552131"/>
                  <a:gd name="connsiteY33" fmla="*/ 418146 h 2465311"/>
                  <a:gd name="connsiteX34" fmla="*/ 2461146 w 2552131"/>
                  <a:gd name="connsiteY34" fmla="*/ 459090 h 2465311"/>
                  <a:gd name="connsiteX35" fmla="*/ 2392908 w 2552131"/>
                  <a:gd name="connsiteY35" fmla="*/ 622863 h 2465311"/>
                  <a:gd name="connsiteX36" fmla="*/ 2256430 w 2552131"/>
                  <a:gd name="connsiteY36" fmla="*/ 691102 h 2465311"/>
                  <a:gd name="connsiteX37" fmla="*/ 2010770 w 2552131"/>
                  <a:gd name="connsiteY37" fmla="*/ 882170 h 2465311"/>
                  <a:gd name="connsiteX38" fmla="*/ 1928884 w 2552131"/>
                  <a:gd name="connsiteY38" fmla="*/ 936761 h 2465311"/>
                  <a:gd name="connsiteX39" fmla="*/ 1778758 w 2552131"/>
                  <a:gd name="connsiteY39" fmla="*/ 950409 h 2465311"/>
                  <a:gd name="connsiteX40" fmla="*/ 1751463 w 2552131"/>
                  <a:gd name="connsiteY40" fmla="*/ 1073239 h 2465311"/>
                  <a:gd name="connsiteX41" fmla="*/ 1710520 w 2552131"/>
                  <a:gd name="connsiteY41" fmla="*/ 1141478 h 2465311"/>
                  <a:gd name="connsiteX42" fmla="*/ 1819702 w 2552131"/>
                  <a:gd name="connsiteY42" fmla="*/ 1237012 h 2465311"/>
                  <a:gd name="connsiteX43" fmla="*/ 2024418 w 2552131"/>
                  <a:gd name="connsiteY43" fmla="*/ 1237012 h 2465311"/>
                  <a:gd name="connsiteX44" fmla="*/ 2324669 w 2552131"/>
                  <a:gd name="connsiteY44" fmla="*/ 1141478 h 2465311"/>
                  <a:gd name="connsiteX45" fmla="*/ 2515737 w 2552131"/>
                  <a:gd name="connsiteY45" fmla="*/ 895818 h 2465311"/>
                  <a:gd name="connsiteX46" fmla="*/ 2543033 w 2552131"/>
                  <a:gd name="connsiteY46" fmla="*/ 854875 h 2465311"/>
                  <a:gd name="connsiteX47" fmla="*/ 2515737 w 2552131"/>
                  <a:gd name="connsiteY47" fmla="*/ 1045943 h 2465311"/>
                  <a:gd name="connsiteX48" fmla="*/ 2338317 w 2552131"/>
                  <a:gd name="connsiteY48" fmla="*/ 1209717 h 2465311"/>
                  <a:gd name="connsiteX49" fmla="*/ 2188191 w 2552131"/>
                  <a:gd name="connsiteY49" fmla="*/ 1277955 h 2465311"/>
                  <a:gd name="connsiteX50" fmla="*/ 2392908 w 2552131"/>
                  <a:gd name="connsiteY50" fmla="*/ 1332546 h 2465311"/>
                  <a:gd name="connsiteX51" fmla="*/ 2420203 w 2552131"/>
                  <a:gd name="connsiteY51" fmla="*/ 1387137 h 2465311"/>
                  <a:gd name="connsiteX52" fmla="*/ 2201839 w 2552131"/>
                  <a:gd name="connsiteY52" fmla="*/ 1332546 h 2465311"/>
                  <a:gd name="connsiteX53" fmla="*/ 2119952 w 2552131"/>
                  <a:gd name="connsiteY53" fmla="*/ 1277955 h 2465311"/>
                  <a:gd name="connsiteX54" fmla="*/ 1928884 w 2552131"/>
                  <a:gd name="connsiteY54" fmla="*/ 1305251 h 2465311"/>
                  <a:gd name="connsiteX55" fmla="*/ 1751463 w 2552131"/>
                  <a:gd name="connsiteY55" fmla="*/ 1291603 h 2465311"/>
                  <a:gd name="connsiteX56" fmla="*/ 1669576 w 2552131"/>
                  <a:gd name="connsiteY56" fmla="*/ 1155126 h 2465311"/>
                  <a:gd name="connsiteX57" fmla="*/ 1574042 w 2552131"/>
                  <a:gd name="connsiteY57" fmla="*/ 1196069 h 2465311"/>
                  <a:gd name="connsiteX58" fmla="*/ 1437564 w 2552131"/>
                  <a:gd name="connsiteY58" fmla="*/ 1237012 h 2465311"/>
                  <a:gd name="connsiteX59" fmla="*/ 1464860 w 2552131"/>
                  <a:gd name="connsiteY59" fmla="*/ 1537263 h 2465311"/>
                  <a:gd name="connsiteX60" fmla="*/ 1451212 w 2552131"/>
                  <a:gd name="connsiteY60" fmla="*/ 1823866 h 2465311"/>
                  <a:gd name="connsiteX61" fmla="*/ 1260143 w 2552131"/>
                  <a:gd name="connsiteY61" fmla="*/ 2124117 h 2465311"/>
                  <a:gd name="connsiteX62" fmla="*/ 1110018 w 2552131"/>
                  <a:gd name="connsiteY62" fmla="*/ 2206003 h 2465311"/>
                  <a:gd name="connsiteX63" fmla="*/ 1191905 w 2552131"/>
                  <a:gd name="connsiteY63" fmla="*/ 2110469 h 2465311"/>
                  <a:gd name="connsiteX64" fmla="*/ 1314734 w 2552131"/>
                  <a:gd name="connsiteY64" fmla="*/ 2001287 h 2465311"/>
                  <a:gd name="connsiteX65" fmla="*/ 1219200 w 2552131"/>
                  <a:gd name="connsiteY65" fmla="*/ 1960343 h 2465311"/>
                  <a:gd name="connsiteX66" fmla="*/ 1014484 w 2552131"/>
                  <a:gd name="connsiteY66" fmla="*/ 2151412 h 2465311"/>
                  <a:gd name="connsiteX67" fmla="*/ 1000836 w 2552131"/>
                  <a:gd name="connsiteY67" fmla="*/ 2301537 h 2465311"/>
                  <a:gd name="connsiteX68" fmla="*/ 973540 w 2552131"/>
                  <a:gd name="connsiteY68" fmla="*/ 2465311 h 2465311"/>
                  <a:gd name="connsiteX69" fmla="*/ 946245 w 2552131"/>
                  <a:gd name="connsiteY69" fmla="*/ 2301537 h 2465311"/>
                  <a:gd name="connsiteX70" fmla="*/ 973540 w 2552131"/>
                  <a:gd name="connsiteY70" fmla="*/ 2110469 h 2465311"/>
                  <a:gd name="connsiteX71" fmla="*/ 1164609 w 2552131"/>
                  <a:gd name="connsiteY71" fmla="*/ 1933048 h 2465311"/>
                  <a:gd name="connsiteX72" fmla="*/ 1342030 w 2552131"/>
                  <a:gd name="connsiteY72" fmla="*/ 1919400 h 2465311"/>
                  <a:gd name="connsiteX73" fmla="*/ 1382973 w 2552131"/>
                  <a:gd name="connsiteY73" fmla="*/ 1810218 h 2465311"/>
                  <a:gd name="connsiteX74" fmla="*/ 1396621 w 2552131"/>
                  <a:gd name="connsiteY74" fmla="*/ 1687388 h 2465311"/>
                  <a:gd name="connsiteX75" fmla="*/ 1410269 w 2552131"/>
                  <a:gd name="connsiteY75" fmla="*/ 1605502 h 2465311"/>
                  <a:gd name="connsiteX76" fmla="*/ 1396621 w 2552131"/>
                  <a:gd name="connsiteY76" fmla="*/ 1509967 h 2465311"/>
                  <a:gd name="connsiteX77" fmla="*/ 1369325 w 2552131"/>
                  <a:gd name="connsiteY77" fmla="*/ 1277955 h 2465311"/>
                  <a:gd name="connsiteX78" fmla="*/ 1382973 w 2552131"/>
                  <a:gd name="connsiteY78" fmla="*/ 1155126 h 2465311"/>
                  <a:gd name="connsiteX79" fmla="*/ 1355678 w 2552131"/>
                  <a:gd name="connsiteY79" fmla="*/ 1073239 h 2465311"/>
                  <a:gd name="connsiteX80" fmla="*/ 1260143 w 2552131"/>
                  <a:gd name="connsiteY80" fmla="*/ 1032296 h 2465311"/>
                  <a:gd name="connsiteX81" fmla="*/ 1055427 w 2552131"/>
                  <a:gd name="connsiteY81" fmla="*/ 1209717 h 2465311"/>
                  <a:gd name="connsiteX82" fmla="*/ 782472 w 2552131"/>
                  <a:gd name="connsiteY82" fmla="*/ 1455376 h 2465311"/>
                  <a:gd name="connsiteX83" fmla="*/ 636208 w 2552131"/>
                  <a:gd name="connsiteY83" fmla="*/ 1740193 h 2465311"/>
                  <a:gd name="connsiteX84" fmla="*/ 492192 w 2552131"/>
                  <a:gd name="connsiteY84" fmla="*/ 1740193 h 2465311"/>
                  <a:gd name="connsiteX85" fmla="*/ 636209 w 2552131"/>
                  <a:gd name="connsiteY85" fmla="*/ 1524170 h 2465311"/>
                  <a:gd name="connsiteX86" fmla="*/ 204161 w 2552131"/>
                  <a:gd name="connsiteY86" fmla="*/ 1236138 h 2465311"/>
                  <a:gd name="connsiteX87" fmla="*/ 492193 w 2552131"/>
                  <a:gd name="connsiteY87" fmla="*/ 1308146 h 2465311"/>
                  <a:gd name="connsiteX88" fmla="*/ 714233 w 2552131"/>
                  <a:gd name="connsiteY88" fmla="*/ 1414433 h 2465311"/>
                  <a:gd name="connsiteX89" fmla="*/ 918949 w 2552131"/>
                  <a:gd name="connsiteY89" fmla="*/ 1250660 h 2465311"/>
                  <a:gd name="connsiteX90" fmla="*/ 1082723 w 2552131"/>
                  <a:gd name="connsiteY90" fmla="*/ 1100534 h 2465311"/>
                  <a:gd name="connsiteX91" fmla="*/ 1178257 w 2552131"/>
                  <a:gd name="connsiteY91" fmla="*/ 1005000 h 2465311"/>
                  <a:gd name="connsiteX92" fmla="*/ 1301087 w 2552131"/>
                  <a:gd name="connsiteY92" fmla="*/ 977705 h 2465311"/>
                  <a:gd name="connsiteX93" fmla="*/ 1314734 w 2552131"/>
                  <a:gd name="connsiteY93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675991 w 2552131"/>
                  <a:gd name="connsiteY9" fmla="*/ 583161 h 2465311"/>
                  <a:gd name="connsiteX10" fmla="*/ 905302 w 2552131"/>
                  <a:gd name="connsiteY10" fmla="*/ 595567 h 2465311"/>
                  <a:gd name="connsiteX11" fmla="*/ 1178257 w 2552131"/>
                  <a:gd name="connsiteY11" fmla="*/ 704749 h 2465311"/>
                  <a:gd name="connsiteX12" fmla="*/ 1369325 w 2552131"/>
                  <a:gd name="connsiteY12" fmla="*/ 813932 h 2465311"/>
                  <a:gd name="connsiteX13" fmla="*/ 1396621 w 2552131"/>
                  <a:gd name="connsiteY13" fmla="*/ 813932 h 2465311"/>
                  <a:gd name="connsiteX14" fmla="*/ 1464860 w 2552131"/>
                  <a:gd name="connsiteY14" fmla="*/ 800284 h 2465311"/>
                  <a:gd name="connsiteX15" fmla="*/ 1478508 w 2552131"/>
                  <a:gd name="connsiteY15" fmla="*/ 540976 h 2465311"/>
                  <a:gd name="connsiteX16" fmla="*/ 1478508 w 2552131"/>
                  <a:gd name="connsiteY16" fmla="*/ 540976 h 2465311"/>
                  <a:gd name="connsiteX17" fmla="*/ 1212272 w 2552131"/>
                  <a:gd name="connsiteY17" fmla="*/ 228025 h 2465311"/>
                  <a:gd name="connsiteX18" fmla="*/ 1140264 w 2552131"/>
                  <a:gd name="connsiteY18" fmla="*/ 12001 h 2465311"/>
                  <a:gd name="connsiteX19" fmla="*/ 1284280 w 2552131"/>
                  <a:gd name="connsiteY19" fmla="*/ 156017 h 2465311"/>
                  <a:gd name="connsiteX20" fmla="*/ 1464860 w 2552131"/>
                  <a:gd name="connsiteY20" fmla="*/ 322612 h 2465311"/>
                  <a:gd name="connsiteX21" fmla="*/ 1546746 w 2552131"/>
                  <a:gd name="connsiteY21" fmla="*/ 554624 h 2465311"/>
                  <a:gd name="connsiteX22" fmla="*/ 1574042 w 2552131"/>
                  <a:gd name="connsiteY22" fmla="*/ 663806 h 2465311"/>
                  <a:gd name="connsiteX23" fmla="*/ 1683224 w 2552131"/>
                  <a:gd name="connsiteY23" fmla="*/ 336260 h 2465311"/>
                  <a:gd name="connsiteX24" fmla="*/ 1928884 w 2552131"/>
                  <a:gd name="connsiteY24" fmla="*/ 145191 h 2465311"/>
                  <a:gd name="connsiteX25" fmla="*/ 2065361 w 2552131"/>
                  <a:gd name="connsiteY25" fmla="*/ 158839 h 2465311"/>
                  <a:gd name="connsiteX26" fmla="*/ 1778758 w 2552131"/>
                  <a:gd name="connsiteY26" fmla="*/ 336260 h 2465311"/>
                  <a:gd name="connsiteX27" fmla="*/ 1655928 w 2552131"/>
                  <a:gd name="connsiteY27" fmla="*/ 595567 h 2465311"/>
                  <a:gd name="connsiteX28" fmla="*/ 1614985 w 2552131"/>
                  <a:gd name="connsiteY28" fmla="*/ 813932 h 2465311"/>
                  <a:gd name="connsiteX29" fmla="*/ 1696872 w 2552131"/>
                  <a:gd name="connsiteY29" fmla="*/ 841227 h 2465311"/>
                  <a:gd name="connsiteX30" fmla="*/ 1751463 w 2552131"/>
                  <a:gd name="connsiteY30" fmla="*/ 882170 h 2465311"/>
                  <a:gd name="connsiteX31" fmla="*/ 1901588 w 2552131"/>
                  <a:gd name="connsiteY31" fmla="*/ 882170 h 2465311"/>
                  <a:gd name="connsiteX32" fmla="*/ 2119952 w 2552131"/>
                  <a:gd name="connsiteY32" fmla="*/ 704749 h 2465311"/>
                  <a:gd name="connsiteX33" fmla="*/ 2365612 w 2552131"/>
                  <a:gd name="connsiteY33" fmla="*/ 568272 h 2465311"/>
                  <a:gd name="connsiteX34" fmla="*/ 2433851 w 2552131"/>
                  <a:gd name="connsiteY34" fmla="*/ 418146 h 2465311"/>
                  <a:gd name="connsiteX35" fmla="*/ 2461146 w 2552131"/>
                  <a:gd name="connsiteY35" fmla="*/ 459090 h 2465311"/>
                  <a:gd name="connsiteX36" fmla="*/ 2392908 w 2552131"/>
                  <a:gd name="connsiteY36" fmla="*/ 622863 h 2465311"/>
                  <a:gd name="connsiteX37" fmla="*/ 2256430 w 2552131"/>
                  <a:gd name="connsiteY37" fmla="*/ 691102 h 2465311"/>
                  <a:gd name="connsiteX38" fmla="*/ 2010770 w 2552131"/>
                  <a:gd name="connsiteY38" fmla="*/ 882170 h 2465311"/>
                  <a:gd name="connsiteX39" fmla="*/ 1928884 w 2552131"/>
                  <a:gd name="connsiteY39" fmla="*/ 936761 h 2465311"/>
                  <a:gd name="connsiteX40" fmla="*/ 1778758 w 2552131"/>
                  <a:gd name="connsiteY40" fmla="*/ 950409 h 2465311"/>
                  <a:gd name="connsiteX41" fmla="*/ 1751463 w 2552131"/>
                  <a:gd name="connsiteY41" fmla="*/ 1073239 h 2465311"/>
                  <a:gd name="connsiteX42" fmla="*/ 1710520 w 2552131"/>
                  <a:gd name="connsiteY42" fmla="*/ 1141478 h 2465311"/>
                  <a:gd name="connsiteX43" fmla="*/ 1819702 w 2552131"/>
                  <a:gd name="connsiteY43" fmla="*/ 1237012 h 2465311"/>
                  <a:gd name="connsiteX44" fmla="*/ 2024418 w 2552131"/>
                  <a:gd name="connsiteY44" fmla="*/ 1237012 h 2465311"/>
                  <a:gd name="connsiteX45" fmla="*/ 2324669 w 2552131"/>
                  <a:gd name="connsiteY45" fmla="*/ 1141478 h 2465311"/>
                  <a:gd name="connsiteX46" fmla="*/ 2515737 w 2552131"/>
                  <a:gd name="connsiteY46" fmla="*/ 895818 h 2465311"/>
                  <a:gd name="connsiteX47" fmla="*/ 2543033 w 2552131"/>
                  <a:gd name="connsiteY47" fmla="*/ 854875 h 2465311"/>
                  <a:gd name="connsiteX48" fmla="*/ 2515737 w 2552131"/>
                  <a:gd name="connsiteY48" fmla="*/ 1045943 h 2465311"/>
                  <a:gd name="connsiteX49" fmla="*/ 2338317 w 2552131"/>
                  <a:gd name="connsiteY49" fmla="*/ 1209717 h 2465311"/>
                  <a:gd name="connsiteX50" fmla="*/ 2188191 w 2552131"/>
                  <a:gd name="connsiteY50" fmla="*/ 1277955 h 2465311"/>
                  <a:gd name="connsiteX51" fmla="*/ 2392908 w 2552131"/>
                  <a:gd name="connsiteY51" fmla="*/ 1332546 h 2465311"/>
                  <a:gd name="connsiteX52" fmla="*/ 2420203 w 2552131"/>
                  <a:gd name="connsiteY52" fmla="*/ 1387137 h 2465311"/>
                  <a:gd name="connsiteX53" fmla="*/ 2201839 w 2552131"/>
                  <a:gd name="connsiteY53" fmla="*/ 1332546 h 2465311"/>
                  <a:gd name="connsiteX54" fmla="*/ 2119952 w 2552131"/>
                  <a:gd name="connsiteY54" fmla="*/ 1277955 h 2465311"/>
                  <a:gd name="connsiteX55" fmla="*/ 1928884 w 2552131"/>
                  <a:gd name="connsiteY55" fmla="*/ 1305251 h 2465311"/>
                  <a:gd name="connsiteX56" fmla="*/ 1751463 w 2552131"/>
                  <a:gd name="connsiteY56" fmla="*/ 1291603 h 2465311"/>
                  <a:gd name="connsiteX57" fmla="*/ 1669576 w 2552131"/>
                  <a:gd name="connsiteY57" fmla="*/ 1155126 h 2465311"/>
                  <a:gd name="connsiteX58" fmla="*/ 1574042 w 2552131"/>
                  <a:gd name="connsiteY58" fmla="*/ 1196069 h 2465311"/>
                  <a:gd name="connsiteX59" fmla="*/ 1437564 w 2552131"/>
                  <a:gd name="connsiteY59" fmla="*/ 1237012 h 2465311"/>
                  <a:gd name="connsiteX60" fmla="*/ 1464860 w 2552131"/>
                  <a:gd name="connsiteY60" fmla="*/ 1537263 h 2465311"/>
                  <a:gd name="connsiteX61" fmla="*/ 1451212 w 2552131"/>
                  <a:gd name="connsiteY61" fmla="*/ 1823866 h 2465311"/>
                  <a:gd name="connsiteX62" fmla="*/ 1260143 w 2552131"/>
                  <a:gd name="connsiteY62" fmla="*/ 2124117 h 2465311"/>
                  <a:gd name="connsiteX63" fmla="*/ 1110018 w 2552131"/>
                  <a:gd name="connsiteY63" fmla="*/ 2206003 h 2465311"/>
                  <a:gd name="connsiteX64" fmla="*/ 1191905 w 2552131"/>
                  <a:gd name="connsiteY64" fmla="*/ 2110469 h 2465311"/>
                  <a:gd name="connsiteX65" fmla="*/ 1314734 w 2552131"/>
                  <a:gd name="connsiteY65" fmla="*/ 2001287 h 2465311"/>
                  <a:gd name="connsiteX66" fmla="*/ 1219200 w 2552131"/>
                  <a:gd name="connsiteY66" fmla="*/ 1960343 h 2465311"/>
                  <a:gd name="connsiteX67" fmla="*/ 1014484 w 2552131"/>
                  <a:gd name="connsiteY67" fmla="*/ 2151412 h 2465311"/>
                  <a:gd name="connsiteX68" fmla="*/ 1000836 w 2552131"/>
                  <a:gd name="connsiteY68" fmla="*/ 2301537 h 2465311"/>
                  <a:gd name="connsiteX69" fmla="*/ 973540 w 2552131"/>
                  <a:gd name="connsiteY69" fmla="*/ 2465311 h 2465311"/>
                  <a:gd name="connsiteX70" fmla="*/ 946245 w 2552131"/>
                  <a:gd name="connsiteY70" fmla="*/ 2301537 h 2465311"/>
                  <a:gd name="connsiteX71" fmla="*/ 973540 w 2552131"/>
                  <a:gd name="connsiteY71" fmla="*/ 2110469 h 2465311"/>
                  <a:gd name="connsiteX72" fmla="*/ 1164609 w 2552131"/>
                  <a:gd name="connsiteY72" fmla="*/ 1933048 h 2465311"/>
                  <a:gd name="connsiteX73" fmla="*/ 1342030 w 2552131"/>
                  <a:gd name="connsiteY73" fmla="*/ 1919400 h 2465311"/>
                  <a:gd name="connsiteX74" fmla="*/ 1382973 w 2552131"/>
                  <a:gd name="connsiteY74" fmla="*/ 1810218 h 2465311"/>
                  <a:gd name="connsiteX75" fmla="*/ 1396621 w 2552131"/>
                  <a:gd name="connsiteY75" fmla="*/ 1687388 h 2465311"/>
                  <a:gd name="connsiteX76" fmla="*/ 1410269 w 2552131"/>
                  <a:gd name="connsiteY76" fmla="*/ 1605502 h 2465311"/>
                  <a:gd name="connsiteX77" fmla="*/ 1396621 w 2552131"/>
                  <a:gd name="connsiteY77" fmla="*/ 1509967 h 2465311"/>
                  <a:gd name="connsiteX78" fmla="*/ 1369325 w 2552131"/>
                  <a:gd name="connsiteY78" fmla="*/ 1277955 h 2465311"/>
                  <a:gd name="connsiteX79" fmla="*/ 1382973 w 2552131"/>
                  <a:gd name="connsiteY79" fmla="*/ 1155126 h 2465311"/>
                  <a:gd name="connsiteX80" fmla="*/ 1355678 w 2552131"/>
                  <a:gd name="connsiteY80" fmla="*/ 1073239 h 2465311"/>
                  <a:gd name="connsiteX81" fmla="*/ 1260143 w 2552131"/>
                  <a:gd name="connsiteY81" fmla="*/ 1032296 h 2465311"/>
                  <a:gd name="connsiteX82" fmla="*/ 1055427 w 2552131"/>
                  <a:gd name="connsiteY82" fmla="*/ 1209717 h 2465311"/>
                  <a:gd name="connsiteX83" fmla="*/ 782472 w 2552131"/>
                  <a:gd name="connsiteY83" fmla="*/ 1455376 h 2465311"/>
                  <a:gd name="connsiteX84" fmla="*/ 636208 w 2552131"/>
                  <a:gd name="connsiteY84" fmla="*/ 1740193 h 2465311"/>
                  <a:gd name="connsiteX85" fmla="*/ 492192 w 2552131"/>
                  <a:gd name="connsiteY85" fmla="*/ 1740193 h 2465311"/>
                  <a:gd name="connsiteX86" fmla="*/ 636209 w 2552131"/>
                  <a:gd name="connsiteY86" fmla="*/ 1524170 h 2465311"/>
                  <a:gd name="connsiteX87" fmla="*/ 204161 w 2552131"/>
                  <a:gd name="connsiteY87" fmla="*/ 1236138 h 2465311"/>
                  <a:gd name="connsiteX88" fmla="*/ 492193 w 2552131"/>
                  <a:gd name="connsiteY88" fmla="*/ 1308146 h 2465311"/>
                  <a:gd name="connsiteX89" fmla="*/ 714233 w 2552131"/>
                  <a:gd name="connsiteY89" fmla="*/ 1414433 h 2465311"/>
                  <a:gd name="connsiteX90" fmla="*/ 918949 w 2552131"/>
                  <a:gd name="connsiteY90" fmla="*/ 1250660 h 2465311"/>
                  <a:gd name="connsiteX91" fmla="*/ 1082723 w 2552131"/>
                  <a:gd name="connsiteY91" fmla="*/ 1100534 h 2465311"/>
                  <a:gd name="connsiteX92" fmla="*/ 1178257 w 2552131"/>
                  <a:gd name="connsiteY92" fmla="*/ 1005000 h 2465311"/>
                  <a:gd name="connsiteX93" fmla="*/ 1301087 w 2552131"/>
                  <a:gd name="connsiteY93" fmla="*/ 977705 h 2465311"/>
                  <a:gd name="connsiteX94" fmla="*/ 1314734 w 2552131"/>
                  <a:gd name="connsiteY94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636209 w 2552131"/>
                  <a:gd name="connsiteY9" fmla="*/ 12002 h 2465311"/>
                  <a:gd name="connsiteX10" fmla="*/ 905302 w 2552131"/>
                  <a:gd name="connsiteY10" fmla="*/ 595567 h 2465311"/>
                  <a:gd name="connsiteX11" fmla="*/ 1178257 w 2552131"/>
                  <a:gd name="connsiteY11" fmla="*/ 704749 h 2465311"/>
                  <a:gd name="connsiteX12" fmla="*/ 1369325 w 2552131"/>
                  <a:gd name="connsiteY12" fmla="*/ 813932 h 2465311"/>
                  <a:gd name="connsiteX13" fmla="*/ 1396621 w 2552131"/>
                  <a:gd name="connsiteY13" fmla="*/ 813932 h 2465311"/>
                  <a:gd name="connsiteX14" fmla="*/ 1464860 w 2552131"/>
                  <a:gd name="connsiteY14" fmla="*/ 800284 h 2465311"/>
                  <a:gd name="connsiteX15" fmla="*/ 1478508 w 2552131"/>
                  <a:gd name="connsiteY15" fmla="*/ 540976 h 2465311"/>
                  <a:gd name="connsiteX16" fmla="*/ 1478508 w 2552131"/>
                  <a:gd name="connsiteY16" fmla="*/ 540976 h 2465311"/>
                  <a:gd name="connsiteX17" fmla="*/ 1212272 w 2552131"/>
                  <a:gd name="connsiteY17" fmla="*/ 228025 h 2465311"/>
                  <a:gd name="connsiteX18" fmla="*/ 1140264 w 2552131"/>
                  <a:gd name="connsiteY18" fmla="*/ 12001 h 2465311"/>
                  <a:gd name="connsiteX19" fmla="*/ 1284280 w 2552131"/>
                  <a:gd name="connsiteY19" fmla="*/ 156017 h 2465311"/>
                  <a:gd name="connsiteX20" fmla="*/ 1464860 w 2552131"/>
                  <a:gd name="connsiteY20" fmla="*/ 322612 h 2465311"/>
                  <a:gd name="connsiteX21" fmla="*/ 1546746 w 2552131"/>
                  <a:gd name="connsiteY21" fmla="*/ 554624 h 2465311"/>
                  <a:gd name="connsiteX22" fmla="*/ 1574042 w 2552131"/>
                  <a:gd name="connsiteY22" fmla="*/ 663806 h 2465311"/>
                  <a:gd name="connsiteX23" fmla="*/ 1683224 w 2552131"/>
                  <a:gd name="connsiteY23" fmla="*/ 336260 h 2465311"/>
                  <a:gd name="connsiteX24" fmla="*/ 1928884 w 2552131"/>
                  <a:gd name="connsiteY24" fmla="*/ 145191 h 2465311"/>
                  <a:gd name="connsiteX25" fmla="*/ 2065361 w 2552131"/>
                  <a:gd name="connsiteY25" fmla="*/ 158839 h 2465311"/>
                  <a:gd name="connsiteX26" fmla="*/ 1778758 w 2552131"/>
                  <a:gd name="connsiteY26" fmla="*/ 336260 h 2465311"/>
                  <a:gd name="connsiteX27" fmla="*/ 1655928 w 2552131"/>
                  <a:gd name="connsiteY27" fmla="*/ 595567 h 2465311"/>
                  <a:gd name="connsiteX28" fmla="*/ 1614985 w 2552131"/>
                  <a:gd name="connsiteY28" fmla="*/ 813932 h 2465311"/>
                  <a:gd name="connsiteX29" fmla="*/ 1696872 w 2552131"/>
                  <a:gd name="connsiteY29" fmla="*/ 841227 h 2465311"/>
                  <a:gd name="connsiteX30" fmla="*/ 1751463 w 2552131"/>
                  <a:gd name="connsiteY30" fmla="*/ 882170 h 2465311"/>
                  <a:gd name="connsiteX31" fmla="*/ 1901588 w 2552131"/>
                  <a:gd name="connsiteY31" fmla="*/ 882170 h 2465311"/>
                  <a:gd name="connsiteX32" fmla="*/ 2119952 w 2552131"/>
                  <a:gd name="connsiteY32" fmla="*/ 704749 h 2465311"/>
                  <a:gd name="connsiteX33" fmla="*/ 2365612 w 2552131"/>
                  <a:gd name="connsiteY33" fmla="*/ 568272 h 2465311"/>
                  <a:gd name="connsiteX34" fmla="*/ 2433851 w 2552131"/>
                  <a:gd name="connsiteY34" fmla="*/ 418146 h 2465311"/>
                  <a:gd name="connsiteX35" fmla="*/ 2461146 w 2552131"/>
                  <a:gd name="connsiteY35" fmla="*/ 459090 h 2465311"/>
                  <a:gd name="connsiteX36" fmla="*/ 2392908 w 2552131"/>
                  <a:gd name="connsiteY36" fmla="*/ 622863 h 2465311"/>
                  <a:gd name="connsiteX37" fmla="*/ 2256430 w 2552131"/>
                  <a:gd name="connsiteY37" fmla="*/ 691102 h 2465311"/>
                  <a:gd name="connsiteX38" fmla="*/ 2010770 w 2552131"/>
                  <a:gd name="connsiteY38" fmla="*/ 882170 h 2465311"/>
                  <a:gd name="connsiteX39" fmla="*/ 1928884 w 2552131"/>
                  <a:gd name="connsiteY39" fmla="*/ 936761 h 2465311"/>
                  <a:gd name="connsiteX40" fmla="*/ 1778758 w 2552131"/>
                  <a:gd name="connsiteY40" fmla="*/ 950409 h 2465311"/>
                  <a:gd name="connsiteX41" fmla="*/ 1751463 w 2552131"/>
                  <a:gd name="connsiteY41" fmla="*/ 1073239 h 2465311"/>
                  <a:gd name="connsiteX42" fmla="*/ 1710520 w 2552131"/>
                  <a:gd name="connsiteY42" fmla="*/ 1141478 h 2465311"/>
                  <a:gd name="connsiteX43" fmla="*/ 1819702 w 2552131"/>
                  <a:gd name="connsiteY43" fmla="*/ 1237012 h 2465311"/>
                  <a:gd name="connsiteX44" fmla="*/ 2024418 w 2552131"/>
                  <a:gd name="connsiteY44" fmla="*/ 1237012 h 2465311"/>
                  <a:gd name="connsiteX45" fmla="*/ 2324669 w 2552131"/>
                  <a:gd name="connsiteY45" fmla="*/ 1141478 h 2465311"/>
                  <a:gd name="connsiteX46" fmla="*/ 2515737 w 2552131"/>
                  <a:gd name="connsiteY46" fmla="*/ 895818 h 2465311"/>
                  <a:gd name="connsiteX47" fmla="*/ 2543033 w 2552131"/>
                  <a:gd name="connsiteY47" fmla="*/ 854875 h 2465311"/>
                  <a:gd name="connsiteX48" fmla="*/ 2515737 w 2552131"/>
                  <a:gd name="connsiteY48" fmla="*/ 1045943 h 2465311"/>
                  <a:gd name="connsiteX49" fmla="*/ 2338317 w 2552131"/>
                  <a:gd name="connsiteY49" fmla="*/ 1209717 h 2465311"/>
                  <a:gd name="connsiteX50" fmla="*/ 2188191 w 2552131"/>
                  <a:gd name="connsiteY50" fmla="*/ 1277955 h 2465311"/>
                  <a:gd name="connsiteX51" fmla="*/ 2392908 w 2552131"/>
                  <a:gd name="connsiteY51" fmla="*/ 1332546 h 2465311"/>
                  <a:gd name="connsiteX52" fmla="*/ 2420203 w 2552131"/>
                  <a:gd name="connsiteY52" fmla="*/ 1387137 h 2465311"/>
                  <a:gd name="connsiteX53" fmla="*/ 2201839 w 2552131"/>
                  <a:gd name="connsiteY53" fmla="*/ 1332546 h 2465311"/>
                  <a:gd name="connsiteX54" fmla="*/ 2119952 w 2552131"/>
                  <a:gd name="connsiteY54" fmla="*/ 1277955 h 2465311"/>
                  <a:gd name="connsiteX55" fmla="*/ 1928884 w 2552131"/>
                  <a:gd name="connsiteY55" fmla="*/ 1305251 h 2465311"/>
                  <a:gd name="connsiteX56" fmla="*/ 1751463 w 2552131"/>
                  <a:gd name="connsiteY56" fmla="*/ 1291603 h 2465311"/>
                  <a:gd name="connsiteX57" fmla="*/ 1669576 w 2552131"/>
                  <a:gd name="connsiteY57" fmla="*/ 1155126 h 2465311"/>
                  <a:gd name="connsiteX58" fmla="*/ 1574042 w 2552131"/>
                  <a:gd name="connsiteY58" fmla="*/ 1196069 h 2465311"/>
                  <a:gd name="connsiteX59" fmla="*/ 1437564 w 2552131"/>
                  <a:gd name="connsiteY59" fmla="*/ 1237012 h 2465311"/>
                  <a:gd name="connsiteX60" fmla="*/ 1464860 w 2552131"/>
                  <a:gd name="connsiteY60" fmla="*/ 1537263 h 2465311"/>
                  <a:gd name="connsiteX61" fmla="*/ 1451212 w 2552131"/>
                  <a:gd name="connsiteY61" fmla="*/ 1823866 h 2465311"/>
                  <a:gd name="connsiteX62" fmla="*/ 1260143 w 2552131"/>
                  <a:gd name="connsiteY62" fmla="*/ 2124117 h 2465311"/>
                  <a:gd name="connsiteX63" fmla="*/ 1110018 w 2552131"/>
                  <a:gd name="connsiteY63" fmla="*/ 2206003 h 2465311"/>
                  <a:gd name="connsiteX64" fmla="*/ 1191905 w 2552131"/>
                  <a:gd name="connsiteY64" fmla="*/ 2110469 h 2465311"/>
                  <a:gd name="connsiteX65" fmla="*/ 1314734 w 2552131"/>
                  <a:gd name="connsiteY65" fmla="*/ 2001287 h 2465311"/>
                  <a:gd name="connsiteX66" fmla="*/ 1219200 w 2552131"/>
                  <a:gd name="connsiteY66" fmla="*/ 1960343 h 2465311"/>
                  <a:gd name="connsiteX67" fmla="*/ 1014484 w 2552131"/>
                  <a:gd name="connsiteY67" fmla="*/ 2151412 h 2465311"/>
                  <a:gd name="connsiteX68" fmla="*/ 1000836 w 2552131"/>
                  <a:gd name="connsiteY68" fmla="*/ 2301537 h 2465311"/>
                  <a:gd name="connsiteX69" fmla="*/ 973540 w 2552131"/>
                  <a:gd name="connsiteY69" fmla="*/ 2465311 h 2465311"/>
                  <a:gd name="connsiteX70" fmla="*/ 946245 w 2552131"/>
                  <a:gd name="connsiteY70" fmla="*/ 2301537 h 2465311"/>
                  <a:gd name="connsiteX71" fmla="*/ 973540 w 2552131"/>
                  <a:gd name="connsiteY71" fmla="*/ 2110469 h 2465311"/>
                  <a:gd name="connsiteX72" fmla="*/ 1164609 w 2552131"/>
                  <a:gd name="connsiteY72" fmla="*/ 1933048 h 2465311"/>
                  <a:gd name="connsiteX73" fmla="*/ 1342030 w 2552131"/>
                  <a:gd name="connsiteY73" fmla="*/ 1919400 h 2465311"/>
                  <a:gd name="connsiteX74" fmla="*/ 1382973 w 2552131"/>
                  <a:gd name="connsiteY74" fmla="*/ 1810218 h 2465311"/>
                  <a:gd name="connsiteX75" fmla="*/ 1396621 w 2552131"/>
                  <a:gd name="connsiteY75" fmla="*/ 1687388 h 2465311"/>
                  <a:gd name="connsiteX76" fmla="*/ 1410269 w 2552131"/>
                  <a:gd name="connsiteY76" fmla="*/ 1605502 h 2465311"/>
                  <a:gd name="connsiteX77" fmla="*/ 1396621 w 2552131"/>
                  <a:gd name="connsiteY77" fmla="*/ 1509967 h 2465311"/>
                  <a:gd name="connsiteX78" fmla="*/ 1369325 w 2552131"/>
                  <a:gd name="connsiteY78" fmla="*/ 1277955 h 2465311"/>
                  <a:gd name="connsiteX79" fmla="*/ 1382973 w 2552131"/>
                  <a:gd name="connsiteY79" fmla="*/ 1155126 h 2465311"/>
                  <a:gd name="connsiteX80" fmla="*/ 1355678 w 2552131"/>
                  <a:gd name="connsiteY80" fmla="*/ 1073239 h 2465311"/>
                  <a:gd name="connsiteX81" fmla="*/ 1260143 w 2552131"/>
                  <a:gd name="connsiteY81" fmla="*/ 1032296 h 2465311"/>
                  <a:gd name="connsiteX82" fmla="*/ 1055427 w 2552131"/>
                  <a:gd name="connsiteY82" fmla="*/ 1209717 h 2465311"/>
                  <a:gd name="connsiteX83" fmla="*/ 782472 w 2552131"/>
                  <a:gd name="connsiteY83" fmla="*/ 1455376 h 2465311"/>
                  <a:gd name="connsiteX84" fmla="*/ 636208 w 2552131"/>
                  <a:gd name="connsiteY84" fmla="*/ 1740193 h 2465311"/>
                  <a:gd name="connsiteX85" fmla="*/ 492192 w 2552131"/>
                  <a:gd name="connsiteY85" fmla="*/ 1740193 h 2465311"/>
                  <a:gd name="connsiteX86" fmla="*/ 636209 w 2552131"/>
                  <a:gd name="connsiteY86" fmla="*/ 1524170 h 2465311"/>
                  <a:gd name="connsiteX87" fmla="*/ 204161 w 2552131"/>
                  <a:gd name="connsiteY87" fmla="*/ 1236138 h 2465311"/>
                  <a:gd name="connsiteX88" fmla="*/ 492193 w 2552131"/>
                  <a:gd name="connsiteY88" fmla="*/ 1308146 h 2465311"/>
                  <a:gd name="connsiteX89" fmla="*/ 714233 w 2552131"/>
                  <a:gd name="connsiteY89" fmla="*/ 1414433 h 2465311"/>
                  <a:gd name="connsiteX90" fmla="*/ 918949 w 2552131"/>
                  <a:gd name="connsiteY90" fmla="*/ 1250660 h 2465311"/>
                  <a:gd name="connsiteX91" fmla="*/ 1082723 w 2552131"/>
                  <a:gd name="connsiteY91" fmla="*/ 1100534 h 2465311"/>
                  <a:gd name="connsiteX92" fmla="*/ 1178257 w 2552131"/>
                  <a:gd name="connsiteY92" fmla="*/ 1005000 h 2465311"/>
                  <a:gd name="connsiteX93" fmla="*/ 1301087 w 2552131"/>
                  <a:gd name="connsiteY93" fmla="*/ 977705 h 2465311"/>
                  <a:gd name="connsiteX94" fmla="*/ 1314734 w 2552131"/>
                  <a:gd name="connsiteY94" fmla="*/ 868523 h 2465311"/>
                  <a:gd name="connsiteX0" fmla="*/ 1314734 w 2552131"/>
                  <a:gd name="connsiteY0" fmla="*/ 914007 h 2510795"/>
                  <a:gd name="connsiteX1" fmla="*/ 1014484 w 2552131"/>
                  <a:gd name="connsiteY1" fmla="*/ 763881 h 2510795"/>
                  <a:gd name="connsiteX2" fmla="*/ 700585 w 2552131"/>
                  <a:gd name="connsiteY2" fmla="*/ 709290 h 2510795"/>
                  <a:gd name="connsiteX3" fmla="*/ 386687 w 2552131"/>
                  <a:gd name="connsiteY3" fmla="*/ 709290 h 2510795"/>
                  <a:gd name="connsiteX4" fmla="*/ 45493 w 2552131"/>
                  <a:gd name="connsiteY4" fmla="*/ 832120 h 2510795"/>
                  <a:gd name="connsiteX5" fmla="*/ 113731 w 2552131"/>
                  <a:gd name="connsiteY5" fmla="*/ 845768 h 2510795"/>
                  <a:gd name="connsiteX6" fmla="*/ 100084 w 2552131"/>
                  <a:gd name="connsiteY6" fmla="*/ 845768 h 2510795"/>
                  <a:gd name="connsiteX7" fmla="*/ 154675 w 2552131"/>
                  <a:gd name="connsiteY7" fmla="*/ 722938 h 2510795"/>
                  <a:gd name="connsiteX8" fmla="*/ 468573 w 2552131"/>
                  <a:gd name="connsiteY8" fmla="*/ 641051 h 2510795"/>
                  <a:gd name="connsiteX9" fmla="*/ 636209 w 2552131"/>
                  <a:gd name="connsiteY9" fmla="*/ 57486 h 2510795"/>
                  <a:gd name="connsiteX10" fmla="*/ 772973 w 2552131"/>
                  <a:gd name="connsiteY10" fmla="*/ 296136 h 2510795"/>
                  <a:gd name="connsiteX11" fmla="*/ 905302 w 2552131"/>
                  <a:gd name="connsiteY11" fmla="*/ 641051 h 2510795"/>
                  <a:gd name="connsiteX12" fmla="*/ 1178257 w 2552131"/>
                  <a:gd name="connsiteY12" fmla="*/ 750233 h 2510795"/>
                  <a:gd name="connsiteX13" fmla="*/ 1369325 w 2552131"/>
                  <a:gd name="connsiteY13" fmla="*/ 859416 h 2510795"/>
                  <a:gd name="connsiteX14" fmla="*/ 1396621 w 2552131"/>
                  <a:gd name="connsiteY14" fmla="*/ 859416 h 2510795"/>
                  <a:gd name="connsiteX15" fmla="*/ 1464860 w 2552131"/>
                  <a:gd name="connsiteY15" fmla="*/ 845768 h 2510795"/>
                  <a:gd name="connsiteX16" fmla="*/ 1478508 w 2552131"/>
                  <a:gd name="connsiteY16" fmla="*/ 586460 h 2510795"/>
                  <a:gd name="connsiteX17" fmla="*/ 1478508 w 2552131"/>
                  <a:gd name="connsiteY17" fmla="*/ 586460 h 2510795"/>
                  <a:gd name="connsiteX18" fmla="*/ 1212272 w 2552131"/>
                  <a:gd name="connsiteY18" fmla="*/ 273509 h 2510795"/>
                  <a:gd name="connsiteX19" fmla="*/ 1140264 w 2552131"/>
                  <a:gd name="connsiteY19" fmla="*/ 57485 h 2510795"/>
                  <a:gd name="connsiteX20" fmla="*/ 1284280 w 2552131"/>
                  <a:gd name="connsiteY20" fmla="*/ 201501 h 2510795"/>
                  <a:gd name="connsiteX21" fmla="*/ 1464860 w 2552131"/>
                  <a:gd name="connsiteY21" fmla="*/ 368096 h 2510795"/>
                  <a:gd name="connsiteX22" fmla="*/ 1546746 w 2552131"/>
                  <a:gd name="connsiteY22" fmla="*/ 600108 h 2510795"/>
                  <a:gd name="connsiteX23" fmla="*/ 1574042 w 2552131"/>
                  <a:gd name="connsiteY23" fmla="*/ 709290 h 2510795"/>
                  <a:gd name="connsiteX24" fmla="*/ 1683224 w 2552131"/>
                  <a:gd name="connsiteY24" fmla="*/ 381744 h 2510795"/>
                  <a:gd name="connsiteX25" fmla="*/ 1928884 w 2552131"/>
                  <a:gd name="connsiteY25" fmla="*/ 190675 h 2510795"/>
                  <a:gd name="connsiteX26" fmla="*/ 2065361 w 2552131"/>
                  <a:gd name="connsiteY26" fmla="*/ 204323 h 2510795"/>
                  <a:gd name="connsiteX27" fmla="*/ 1778758 w 2552131"/>
                  <a:gd name="connsiteY27" fmla="*/ 381744 h 2510795"/>
                  <a:gd name="connsiteX28" fmla="*/ 1655928 w 2552131"/>
                  <a:gd name="connsiteY28" fmla="*/ 641051 h 2510795"/>
                  <a:gd name="connsiteX29" fmla="*/ 1614985 w 2552131"/>
                  <a:gd name="connsiteY29" fmla="*/ 859416 h 2510795"/>
                  <a:gd name="connsiteX30" fmla="*/ 1696872 w 2552131"/>
                  <a:gd name="connsiteY30" fmla="*/ 886711 h 2510795"/>
                  <a:gd name="connsiteX31" fmla="*/ 1751463 w 2552131"/>
                  <a:gd name="connsiteY31" fmla="*/ 927654 h 2510795"/>
                  <a:gd name="connsiteX32" fmla="*/ 1901588 w 2552131"/>
                  <a:gd name="connsiteY32" fmla="*/ 927654 h 2510795"/>
                  <a:gd name="connsiteX33" fmla="*/ 2119952 w 2552131"/>
                  <a:gd name="connsiteY33" fmla="*/ 750233 h 2510795"/>
                  <a:gd name="connsiteX34" fmla="*/ 2365612 w 2552131"/>
                  <a:gd name="connsiteY34" fmla="*/ 613756 h 2510795"/>
                  <a:gd name="connsiteX35" fmla="*/ 2433851 w 2552131"/>
                  <a:gd name="connsiteY35" fmla="*/ 463630 h 2510795"/>
                  <a:gd name="connsiteX36" fmla="*/ 2461146 w 2552131"/>
                  <a:gd name="connsiteY36" fmla="*/ 504574 h 2510795"/>
                  <a:gd name="connsiteX37" fmla="*/ 2392908 w 2552131"/>
                  <a:gd name="connsiteY37" fmla="*/ 668347 h 2510795"/>
                  <a:gd name="connsiteX38" fmla="*/ 2256430 w 2552131"/>
                  <a:gd name="connsiteY38" fmla="*/ 736586 h 2510795"/>
                  <a:gd name="connsiteX39" fmla="*/ 2010770 w 2552131"/>
                  <a:gd name="connsiteY39" fmla="*/ 927654 h 2510795"/>
                  <a:gd name="connsiteX40" fmla="*/ 1928884 w 2552131"/>
                  <a:gd name="connsiteY40" fmla="*/ 982245 h 2510795"/>
                  <a:gd name="connsiteX41" fmla="*/ 1778758 w 2552131"/>
                  <a:gd name="connsiteY41" fmla="*/ 995893 h 2510795"/>
                  <a:gd name="connsiteX42" fmla="*/ 1751463 w 2552131"/>
                  <a:gd name="connsiteY42" fmla="*/ 1118723 h 2510795"/>
                  <a:gd name="connsiteX43" fmla="*/ 1710520 w 2552131"/>
                  <a:gd name="connsiteY43" fmla="*/ 1186962 h 2510795"/>
                  <a:gd name="connsiteX44" fmla="*/ 1819702 w 2552131"/>
                  <a:gd name="connsiteY44" fmla="*/ 1282496 h 2510795"/>
                  <a:gd name="connsiteX45" fmla="*/ 2024418 w 2552131"/>
                  <a:gd name="connsiteY45" fmla="*/ 1282496 h 2510795"/>
                  <a:gd name="connsiteX46" fmla="*/ 2324669 w 2552131"/>
                  <a:gd name="connsiteY46" fmla="*/ 1186962 h 2510795"/>
                  <a:gd name="connsiteX47" fmla="*/ 2515737 w 2552131"/>
                  <a:gd name="connsiteY47" fmla="*/ 941302 h 2510795"/>
                  <a:gd name="connsiteX48" fmla="*/ 2543033 w 2552131"/>
                  <a:gd name="connsiteY48" fmla="*/ 900359 h 2510795"/>
                  <a:gd name="connsiteX49" fmla="*/ 2515737 w 2552131"/>
                  <a:gd name="connsiteY49" fmla="*/ 1091427 h 2510795"/>
                  <a:gd name="connsiteX50" fmla="*/ 2338317 w 2552131"/>
                  <a:gd name="connsiteY50" fmla="*/ 1255201 h 2510795"/>
                  <a:gd name="connsiteX51" fmla="*/ 2188191 w 2552131"/>
                  <a:gd name="connsiteY51" fmla="*/ 1323439 h 2510795"/>
                  <a:gd name="connsiteX52" fmla="*/ 2392908 w 2552131"/>
                  <a:gd name="connsiteY52" fmla="*/ 1378030 h 2510795"/>
                  <a:gd name="connsiteX53" fmla="*/ 2420203 w 2552131"/>
                  <a:gd name="connsiteY53" fmla="*/ 1432621 h 2510795"/>
                  <a:gd name="connsiteX54" fmla="*/ 2201839 w 2552131"/>
                  <a:gd name="connsiteY54" fmla="*/ 1378030 h 2510795"/>
                  <a:gd name="connsiteX55" fmla="*/ 2119952 w 2552131"/>
                  <a:gd name="connsiteY55" fmla="*/ 1323439 h 2510795"/>
                  <a:gd name="connsiteX56" fmla="*/ 1928884 w 2552131"/>
                  <a:gd name="connsiteY56" fmla="*/ 1350735 h 2510795"/>
                  <a:gd name="connsiteX57" fmla="*/ 1751463 w 2552131"/>
                  <a:gd name="connsiteY57" fmla="*/ 1337087 h 2510795"/>
                  <a:gd name="connsiteX58" fmla="*/ 1669576 w 2552131"/>
                  <a:gd name="connsiteY58" fmla="*/ 1200610 h 2510795"/>
                  <a:gd name="connsiteX59" fmla="*/ 1574042 w 2552131"/>
                  <a:gd name="connsiteY59" fmla="*/ 1241553 h 2510795"/>
                  <a:gd name="connsiteX60" fmla="*/ 1437564 w 2552131"/>
                  <a:gd name="connsiteY60" fmla="*/ 1282496 h 2510795"/>
                  <a:gd name="connsiteX61" fmla="*/ 1464860 w 2552131"/>
                  <a:gd name="connsiteY61" fmla="*/ 1582747 h 2510795"/>
                  <a:gd name="connsiteX62" fmla="*/ 1451212 w 2552131"/>
                  <a:gd name="connsiteY62" fmla="*/ 1869350 h 2510795"/>
                  <a:gd name="connsiteX63" fmla="*/ 1260143 w 2552131"/>
                  <a:gd name="connsiteY63" fmla="*/ 2169601 h 2510795"/>
                  <a:gd name="connsiteX64" fmla="*/ 1110018 w 2552131"/>
                  <a:gd name="connsiteY64" fmla="*/ 2251487 h 2510795"/>
                  <a:gd name="connsiteX65" fmla="*/ 1191905 w 2552131"/>
                  <a:gd name="connsiteY65" fmla="*/ 2155953 h 2510795"/>
                  <a:gd name="connsiteX66" fmla="*/ 1314734 w 2552131"/>
                  <a:gd name="connsiteY66" fmla="*/ 2046771 h 2510795"/>
                  <a:gd name="connsiteX67" fmla="*/ 1219200 w 2552131"/>
                  <a:gd name="connsiteY67" fmla="*/ 2005827 h 2510795"/>
                  <a:gd name="connsiteX68" fmla="*/ 1014484 w 2552131"/>
                  <a:gd name="connsiteY68" fmla="*/ 2196896 h 2510795"/>
                  <a:gd name="connsiteX69" fmla="*/ 1000836 w 2552131"/>
                  <a:gd name="connsiteY69" fmla="*/ 2347021 h 2510795"/>
                  <a:gd name="connsiteX70" fmla="*/ 973540 w 2552131"/>
                  <a:gd name="connsiteY70" fmla="*/ 2510795 h 2510795"/>
                  <a:gd name="connsiteX71" fmla="*/ 946245 w 2552131"/>
                  <a:gd name="connsiteY71" fmla="*/ 2347021 h 2510795"/>
                  <a:gd name="connsiteX72" fmla="*/ 973540 w 2552131"/>
                  <a:gd name="connsiteY72" fmla="*/ 2155953 h 2510795"/>
                  <a:gd name="connsiteX73" fmla="*/ 1164609 w 2552131"/>
                  <a:gd name="connsiteY73" fmla="*/ 1978532 h 2510795"/>
                  <a:gd name="connsiteX74" fmla="*/ 1342030 w 2552131"/>
                  <a:gd name="connsiteY74" fmla="*/ 1964884 h 2510795"/>
                  <a:gd name="connsiteX75" fmla="*/ 1382973 w 2552131"/>
                  <a:gd name="connsiteY75" fmla="*/ 1855702 h 2510795"/>
                  <a:gd name="connsiteX76" fmla="*/ 1396621 w 2552131"/>
                  <a:gd name="connsiteY76" fmla="*/ 1732872 h 2510795"/>
                  <a:gd name="connsiteX77" fmla="*/ 1410269 w 2552131"/>
                  <a:gd name="connsiteY77" fmla="*/ 1650986 h 2510795"/>
                  <a:gd name="connsiteX78" fmla="*/ 1396621 w 2552131"/>
                  <a:gd name="connsiteY78" fmla="*/ 1555451 h 2510795"/>
                  <a:gd name="connsiteX79" fmla="*/ 1369325 w 2552131"/>
                  <a:gd name="connsiteY79" fmla="*/ 1323439 h 2510795"/>
                  <a:gd name="connsiteX80" fmla="*/ 1382973 w 2552131"/>
                  <a:gd name="connsiteY80" fmla="*/ 1200610 h 2510795"/>
                  <a:gd name="connsiteX81" fmla="*/ 1355678 w 2552131"/>
                  <a:gd name="connsiteY81" fmla="*/ 1118723 h 2510795"/>
                  <a:gd name="connsiteX82" fmla="*/ 1260143 w 2552131"/>
                  <a:gd name="connsiteY82" fmla="*/ 1077780 h 2510795"/>
                  <a:gd name="connsiteX83" fmla="*/ 1055427 w 2552131"/>
                  <a:gd name="connsiteY83" fmla="*/ 1255201 h 2510795"/>
                  <a:gd name="connsiteX84" fmla="*/ 782472 w 2552131"/>
                  <a:gd name="connsiteY84" fmla="*/ 1500860 h 2510795"/>
                  <a:gd name="connsiteX85" fmla="*/ 636208 w 2552131"/>
                  <a:gd name="connsiteY85" fmla="*/ 1785677 h 2510795"/>
                  <a:gd name="connsiteX86" fmla="*/ 492192 w 2552131"/>
                  <a:gd name="connsiteY86" fmla="*/ 1785677 h 2510795"/>
                  <a:gd name="connsiteX87" fmla="*/ 636209 w 2552131"/>
                  <a:gd name="connsiteY87" fmla="*/ 1569654 h 2510795"/>
                  <a:gd name="connsiteX88" fmla="*/ 204161 w 2552131"/>
                  <a:gd name="connsiteY88" fmla="*/ 1281622 h 2510795"/>
                  <a:gd name="connsiteX89" fmla="*/ 492193 w 2552131"/>
                  <a:gd name="connsiteY89" fmla="*/ 1353630 h 2510795"/>
                  <a:gd name="connsiteX90" fmla="*/ 714233 w 2552131"/>
                  <a:gd name="connsiteY90" fmla="*/ 1459917 h 2510795"/>
                  <a:gd name="connsiteX91" fmla="*/ 918949 w 2552131"/>
                  <a:gd name="connsiteY91" fmla="*/ 1296144 h 2510795"/>
                  <a:gd name="connsiteX92" fmla="*/ 1082723 w 2552131"/>
                  <a:gd name="connsiteY92" fmla="*/ 1146018 h 2510795"/>
                  <a:gd name="connsiteX93" fmla="*/ 1178257 w 2552131"/>
                  <a:gd name="connsiteY93" fmla="*/ 1050484 h 2510795"/>
                  <a:gd name="connsiteX94" fmla="*/ 1301087 w 2552131"/>
                  <a:gd name="connsiteY94" fmla="*/ 1023189 h 2510795"/>
                  <a:gd name="connsiteX95" fmla="*/ 1314734 w 2552131"/>
                  <a:gd name="connsiteY95" fmla="*/ 914007 h 2510795"/>
                  <a:gd name="connsiteX0" fmla="*/ 1314734 w 2552131"/>
                  <a:gd name="connsiteY0" fmla="*/ 893775 h 2490563"/>
                  <a:gd name="connsiteX1" fmla="*/ 1014484 w 2552131"/>
                  <a:gd name="connsiteY1" fmla="*/ 743649 h 2490563"/>
                  <a:gd name="connsiteX2" fmla="*/ 700585 w 2552131"/>
                  <a:gd name="connsiteY2" fmla="*/ 689058 h 2490563"/>
                  <a:gd name="connsiteX3" fmla="*/ 386687 w 2552131"/>
                  <a:gd name="connsiteY3" fmla="*/ 689058 h 2490563"/>
                  <a:gd name="connsiteX4" fmla="*/ 45493 w 2552131"/>
                  <a:gd name="connsiteY4" fmla="*/ 811888 h 2490563"/>
                  <a:gd name="connsiteX5" fmla="*/ 113731 w 2552131"/>
                  <a:gd name="connsiteY5" fmla="*/ 825536 h 2490563"/>
                  <a:gd name="connsiteX6" fmla="*/ 100084 w 2552131"/>
                  <a:gd name="connsiteY6" fmla="*/ 825536 h 2490563"/>
                  <a:gd name="connsiteX7" fmla="*/ 154675 w 2552131"/>
                  <a:gd name="connsiteY7" fmla="*/ 702706 h 2490563"/>
                  <a:gd name="connsiteX8" fmla="*/ 468573 w 2552131"/>
                  <a:gd name="connsiteY8" fmla="*/ 620819 h 2490563"/>
                  <a:gd name="connsiteX9" fmla="*/ 636209 w 2552131"/>
                  <a:gd name="connsiteY9" fmla="*/ 37254 h 2490563"/>
                  <a:gd name="connsiteX10" fmla="*/ 708217 w 2552131"/>
                  <a:gd name="connsiteY10" fmla="*/ 397294 h 2490563"/>
                  <a:gd name="connsiteX11" fmla="*/ 905302 w 2552131"/>
                  <a:gd name="connsiteY11" fmla="*/ 620819 h 2490563"/>
                  <a:gd name="connsiteX12" fmla="*/ 1178257 w 2552131"/>
                  <a:gd name="connsiteY12" fmla="*/ 730001 h 2490563"/>
                  <a:gd name="connsiteX13" fmla="*/ 1369325 w 2552131"/>
                  <a:gd name="connsiteY13" fmla="*/ 839184 h 2490563"/>
                  <a:gd name="connsiteX14" fmla="*/ 1396621 w 2552131"/>
                  <a:gd name="connsiteY14" fmla="*/ 839184 h 2490563"/>
                  <a:gd name="connsiteX15" fmla="*/ 1464860 w 2552131"/>
                  <a:gd name="connsiteY15" fmla="*/ 825536 h 2490563"/>
                  <a:gd name="connsiteX16" fmla="*/ 1478508 w 2552131"/>
                  <a:gd name="connsiteY16" fmla="*/ 566228 h 2490563"/>
                  <a:gd name="connsiteX17" fmla="*/ 1478508 w 2552131"/>
                  <a:gd name="connsiteY17" fmla="*/ 566228 h 2490563"/>
                  <a:gd name="connsiteX18" fmla="*/ 1212272 w 2552131"/>
                  <a:gd name="connsiteY18" fmla="*/ 253277 h 2490563"/>
                  <a:gd name="connsiteX19" fmla="*/ 1140264 w 2552131"/>
                  <a:gd name="connsiteY19" fmla="*/ 37253 h 2490563"/>
                  <a:gd name="connsiteX20" fmla="*/ 1284280 w 2552131"/>
                  <a:gd name="connsiteY20" fmla="*/ 181269 h 2490563"/>
                  <a:gd name="connsiteX21" fmla="*/ 1464860 w 2552131"/>
                  <a:gd name="connsiteY21" fmla="*/ 347864 h 2490563"/>
                  <a:gd name="connsiteX22" fmla="*/ 1546746 w 2552131"/>
                  <a:gd name="connsiteY22" fmla="*/ 579876 h 2490563"/>
                  <a:gd name="connsiteX23" fmla="*/ 1574042 w 2552131"/>
                  <a:gd name="connsiteY23" fmla="*/ 689058 h 2490563"/>
                  <a:gd name="connsiteX24" fmla="*/ 1683224 w 2552131"/>
                  <a:gd name="connsiteY24" fmla="*/ 361512 h 2490563"/>
                  <a:gd name="connsiteX25" fmla="*/ 1928884 w 2552131"/>
                  <a:gd name="connsiteY25" fmla="*/ 170443 h 2490563"/>
                  <a:gd name="connsiteX26" fmla="*/ 2065361 w 2552131"/>
                  <a:gd name="connsiteY26" fmla="*/ 184091 h 2490563"/>
                  <a:gd name="connsiteX27" fmla="*/ 1778758 w 2552131"/>
                  <a:gd name="connsiteY27" fmla="*/ 361512 h 2490563"/>
                  <a:gd name="connsiteX28" fmla="*/ 1655928 w 2552131"/>
                  <a:gd name="connsiteY28" fmla="*/ 620819 h 2490563"/>
                  <a:gd name="connsiteX29" fmla="*/ 1614985 w 2552131"/>
                  <a:gd name="connsiteY29" fmla="*/ 839184 h 2490563"/>
                  <a:gd name="connsiteX30" fmla="*/ 1696872 w 2552131"/>
                  <a:gd name="connsiteY30" fmla="*/ 866479 h 2490563"/>
                  <a:gd name="connsiteX31" fmla="*/ 1751463 w 2552131"/>
                  <a:gd name="connsiteY31" fmla="*/ 907422 h 2490563"/>
                  <a:gd name="connsiteX32" fmla="*/ 1901588 w 2552131"/>
                  <a:gd name="connsiteY32" fmla="*/ 907422 h 2490563"/>
                  <a:gd name="connsiteX33" fmla="*/ 2119952 w 2552131"/>
                  <a:gd name="connsiteY33" fmla="*/ 730001 h 2490563"/>
                  <a:gd name="connsiteX34" fmla="*/ 2365612 w 2552131"/>
                  <a:gd name="connsiteY34" fmla="*/ 593524 h 2490563"/>
                  <a:gd name="connsiteX35" fmla="*/ 2433851 w 2552131"/>
                  <a:gd name="connsiteY35" fmla="*/ 443398 h 2490563"/>
                  <a:gd name="connsiteX36" fmla="*/ 2461146 w 2552131"/>
                  <a:gd name="connsiteY36" fmla="*/ 484342 h 2490563"/>
                  <a:gd name="connsiteX37" fmla="*/ 2392908 w 2552131"/>
                  <a:gd name="connsiteY37" fmla="*/ 648115 h 2490563"/>
                  <a:gd name="connsiteX38" fmla="*/ 2256430 w 2552131"/>
                  <a:gd name="connsiteY38" fmla="*/ 716354 h 2490563"/>
                  <a:gd name="connsiteX39" fmla="*/ 2010770 w 2552131"/>
                  <a:gd name="connsiteY39" fmla="*/ 907422 h 2490563"/>
                  <a:gd name="connsiteX40" fmla="*/ 1928884 w 2552131"/>
                  <a:gd name="connsiteY40" fmla="*/ 962013 h 2490563"/>
                  <a:gd name="connsiteX41" fmla="*/ 1778758 w 2552131"/>
                  <a:gd name="connsiteY41" fmla="*/ 975661 h 2490563"/>
                  <a:gd name="connsiteX42" fmla="*/ 1751463 w 2552131"/>
                  <a:gd name="connsiteY42" fmla="*/ 1098491 h 2490563"/>
                  <a:gd name="connsiteX43" fmla="*/ 1710520 w 2552131"/>
                  <a:gd name="connsiteY43" fmla="*/ 1166730 h 2490563"/>
                  <a:gd name="connsiteX44" fmla="*/ 1819702 w 2552131"/>
                  <a:gd name="connsiteY44" fmla="*/ 1262264 h 2490563"/>
                  <a:gd name="connsiteX45" fmla="*/ 2024418 w 2552131"/>
                  <a:gd name="connsiteY45" fmla="*/ 1262264 h 2490563"/>
                  <a:gd name="connsiteX46" fmla="*/ 2324669 w 2552131"/>
                  <a:gd name="connsiteY46" fmla="*/ 1166730 h 2490563"/>
                  <a:gd name="connsiteX47" fmla="*/ 2515737 w 2552131"/>
                  <a:gd name="connsiteY47" fmla="*/ 921070 h 2490563"/>
                  <a:gd name="connsiteX48" fmla="*/ 2543033 w 2552131"/>
                  <a:gd name="connsiteY48" fmla="*/ 880127 h 2490563"/>
                  <a:gd name="connsiteX49" fmla="*/ 2515737 w 2552131"/>
                  <a:gd name="connsiteY49" fmla="*/ 1071195 h 2490563"/>
                  <a:gd name="connsiteX50" fmla="*/ 2338317 w 2552131"/>
                  <a:gd name="connsiteY50" fmla="*/ 1234969 h 2490563"/>
                  <a:gd name="connsiteX51" fmla="*/ 2188191 w 2552131"/>
                  <a:gd name="connsiteY51" fmla="*/ 1303207 h 2490563"/>
                  <a:gd name="connsiteX52" fmla="*/ 2392908 w 2552131"/>
                  <a:gd name="connsiteY52" fmla="*/ 1357798 h 2490563"/>
                  <a:gd name="connsiteX53" fmla="*/ 2420203 w 2552131"/>
                  <a:gd name="connsiteY53" fmla="*/ 1412389 h 2490563"/>
                  <a:gd name="connsiteX54" fmla="*/ 2201839 w 2552131"/>
                  <a:gd name="connsiteY54" fmla="*/ 1357798 h 2490563"/>
                  <a:gd name="connsiteX55" fmla="*/ 2119952 w 2552131"/>
                  <a:gd name="connsiteY55" fmla="*/ 1303207 h 2490563"/>
                  <a:gd name="connsiteX56" fmla="*/ 1928884 w 2552131"/>
                  <a:gd name="connsiteY56" fmla="*/ 1330503 h 2490563"/>
                  <a:gd name="connsiteX57" fmla="*/ 1751463 w 2552131"/>
                  <a:gd name="connsiteY57" fmla="*/ 1316855 h 2490563"/>
                  <a:gd name="connsiteX58" fmla="*/ 1669576 w 2552131"/>
                  <a:gd name="connsiteY58" fmla="*/ 1180378 h 2490563"/>
                  <a:gd name="connsiteX59" fmla="*/ 1574042 w 2552131"/>
                  <a:gd name="connsiteY59" fmla="*/ 1221321 h 2490563"/>
                  <a:gd name="connsiteX60" fmla="*/ 1437564 w 2552131"/>
                  <a:gd name="connsiteY60" fmla="*/ 1262264 h 2490563"/>
                  <a:gd name="connsiteX61" fmla="*/ 1464860 w 2552131"/>
                  <a:gd name="connsiteY61" fmla="*/ 1562515 h 2490563"/>
                  <a:gd name="connsiteX62" fmla="*/ 1451212 w 2552131"/>
                  <a:gd name="connsiteY62" fmla="*/ 1849118 h 2490563"/>
                  <a:gd name="connsiteX63" fmla="*/ 1260143 w 2552131"/>
                  <a:gd name="connsiteY63" fmla="*/ 2149369 h 2490563"/>
                  <a:gd name="connsiteX64" fmla="*/ 1110018 w 2552131"/>
                  <a:gd name="connsiteY64" fmla="*/ 2231255 h 2490563"/>
                  <a:gd name="connsiteX65" fmla="*/ 1191905 w 2552131"/>
                  <a:gd name="connsiteY65" fmla="*/ 2135721 h 2490563"/>
                  <a:gd name="connsiteX66" fmla="*/ 1314734 w 2552131"/>
                  <a:gd name="connsiteY66" fmla="*/ 2026539 h 2490563"/>
                  <a:gd name="connsiteX67" fmla="*/ 1219200 w 2552131"/>
                  <a:gd name="connsiteY67" fmla="*/ 1985595 h 2490563"/>
                  <a:gd name="connsiteX68" fmla="*/ 1014484 w 2552131"/>
                  <a:gd name="connsiteY68" fmla="*/ 2176664 h 2490563"/>
                  <a:gd name="connsiteX69" fmla="*/ 1000836 w 2552131"/>
                  <a:gd name="connsiteY69" fmla="*/ 2326789 h 2490563"/>
                  <a:gd name="connsiteX70" fmla="*/ 973540 w 2552131"/>
                  <a:gd name="connsiteY70" fmla="*/ 2490563 h 2490563"/>
                  <a:gd name="connsiteX71" fmla="*/ 946245 w 2552131"/>
                  <a:gd name="connsiteY71" fmla="*/ 2326789 h 2490563"/>
                  <a:gd name="connsiteX72" fmla="*/ 973540 w 2552131"/>
                  <a:gd name="connsiteY72" fmla="*/ 2135721 h 2490563"/>
                  <a:gd name="connsiteX73" fmla="*/ 1164609 w 2552131"/>
                  <a:gd name="connsiteY73" fmla="*/ 1958300 h 2490563"/>
                  <a:gd name="connsiteX74" fmla="*/ 1342030 w 2552131"/>
                  <a:gd name="connsiteY74" fmla="*/ 1944652 h 2490563"/>
                  <a:gd name="connsiteX75" fmla="*/ 1382973 w 2552131"/>
                  <a:gd name="connsiteY75" fmla="*/ 1835470 h 2490563"/>
                  <a:gd name="connsiteX76" fmla="*/ 1396621 w 2552131"/>
                  <a:gd name="connsiteY76" fmla="*/ 1712640 h 2490563"/>
                  <a:gd name="connsiteX77" fmla="*/ 1410269 w 2552131"/>
                  <a:gd name="connsiteY77" fmla="*/ 1630754 h 2490563"/>
                  <a:gd name="connsiteX78" fmla="*/ 1396621 w 2552131"/>
                  <a:gd name="connsiteY78" fmla="*/ 1535219 h 2490563"/>
                  <a:gd name="connsiteX79" fmla="*/ 1369325 w 2552131"/>
                  <a:gd name="connsiteY79" fmla="*/ 1303207 h 2490563"/>
                  <a:gd name="connsiteX80" fmla="*/ 1382973 w 2552131"/>
                  <a:gd name="connsiteY80" fmla="*/ 1180378 h 2490563"/>
                  <a:gd name="connsiteX81" fmla="*/ 1355678 w 2552131"/>
                  <a:gd name="connsiteY81" fmla="*/ 1098491 h 2490563"/>
                  <a:gd name="connsiteX82" fmla="*/ 1260143 w 2552131"/>
                  <a:gd name="connsiteY82" fmla="*/ 1057548 h 2490563"/>
                  <a:gd name="connsiteX83" fmla="*/ 1055427 w 2552131"/>
                  <a:gd name="connsiteY83" fmla="*/ 1234969 h 2490563"/>
                  <a:gd name="connsiteX84" fmla="*/ 782472 w 2552131"/>
                  <a:gd name="connsiteY84" fmla="*/ 1480628 h 2490563"/>
                  <a:gd name="connsiteX85" fmla="*/ 636208 w 2552131"/>
                  <a:gd name="connsiteY85" fmla="*/ 1765445 h 2490563"/>
                  <a:gd name="connsiteX86" fmla="*/ 492192 w 2552131"/>
                  <a:gd name="connsiteY86" fmla="*/ 1765445 h 2490563"/>
                  <a:gd name="connsiteX87" fmla="*/ 636209 w 2552131"/>
                  <a:gd name="connsiteY87" fmla="*/ 1549422 h 2490563"/>
                  <a:gd name="connsiteX88" fmla="*/ 204161 w 2552131"/>
                  <a:gd name="connsiteY88" fmla="*/ 1261390 h 2490563"/>
                  <a:gd name="connsiteX89" fmla="*/ 492193 w 2552131"/>
                  <a:gd name="connsiteY89" fmla="*/ 1333398 h 2490563"/>
                  <a:gd name="connsiteX90" fmla="*/ 714233 w 2552131"/>
                  <a:gd name="connsiteY90" fmla="*/ 1439685 h 2490563"/>
                  <a:gd name="connsiteX91" fmla="*/ 918949 w 2552131"/>
                  <a:gd name="connsiteY91" fmla="*/ 1275912 h 2490563"/>
                  <a:gd name="connsiteX92" fmla="*/ 1082723 w 2552131"/>
                  <a:gd name="connsiteY92" fmla="*/ 1125786 h 2490563"/>
                  <a:gd name="connsiteX93" fmla="*/ 1178257 w 2552131"/>
                  <a:gd name="connsiteY93" fmla="*/ 1030252 h 2490563"/>
                  <a:gd name="connsiteX94" fmla="*/ 1301087 w 2552131"/>
                  <a:gd name="connsiteY94" fmla="*/ 1002957 h 2490563"/>
                  <a:gd name="connsiteX95" fmla="*/ 1314734 w 2552131"/>
                  <a:gd name="connsiteY95" fmla="*/ 893775 h 2490563"/>
                  <a:gd name="connsiteX0" fmla="*/ 1314734 w 2552131"/>
                  <a:gd name="connsiteY0" fmla="*/ 893775 h 2490563"/>
                  <a:gd name="connsiteX1" fmla="*/ 1014484 w 2552131"/>
                  <a:gd name="connsiteY1" fmla="*/ 743649 h 2490563"/>
                  <a:gd name="connsiteX2" fmla="*/ 700585 w 2552131"/>
                  <a:gd name="connsiteY2" fmla="*/ 689058 h 2490563"/>
                  <a:gd name="connsiteX3" fmla="*/ 386687 w 2552131"/>
                  <a:gd name="connsiteY3" fmla="*/ 689058 h 2490563"/>
                  <a:gd name="connsiteX4" fmla="*/ 45493 w 2552131"/>
                  <a:gd name="connsiteY4" fmla="*/ 811888 h 2490563"/>
                  <a:gd name="connsiteX5" fmla="*/ 113731 w 2552131"/>
                  <a:gd name="connsiteY5" fmla="*/ 825536 h 2490563"/>
                  <a:gd name="connsiteX6" fmla="*/ 100084 w 2552131"/>
                  <a:gd name="connsiteY6" fmla="*/ 825536 h 2490563"/>
                  <a:gd name="connsiteX7" fmla="*/ 154675 w 2552131"/>
                  <a:gd name="connsiteY7" fmla="*/ 702706 h 2490563"/>
                  <a:gd name="connsiteX8" fmla="*/ 468573 w 2552131"/>
                  <a:gd name="connsiteY8" fmla="*/ 620819 h 2490563"/>
                  <a:gd name="connsiteX9" fmla="*/ 636209 w 2552131"/>
                  <a:gd name="connsiteY9" fmla="*/ 37254 h 2490563"/>
                  <a:gd name="connsiteX10" fmla="*/ 708217 w 2552131"/>
                  <a:gd name="connsiteY10" fmla="*/ 397294 h 2490563"/>
                  <a:gd name="connsiteX11" fmla="*/ 905302 w 2552131"/>
                  <a:gd name="connsiteY11" fmla="*/ 620819 h 2490563"/>
                  <a:gd name="connsiteX12" fmla="*/ 1178257 w 2552131"/>
                  <a:gd name="connsiteY12" fmla="*/ 730001 h 2490563"/>
                  <a:gd name="connsiteX13" fmla="*/ 1369325 w 2552131"/>
                  <a:gd name="connsiteY13" fmla="*/ 839184 h 2490563"/>
                  <a:gd name="connsiteX14" fmla="*/ 1396621 w 2552131"/>
                  <a:gd name="connsiteY14" fmla="*/ 839184 h 2490563"/>
                  <a:gd name="connsiteX15" fmla="*/ 1464860 w 2552131"/>
                  <a:gd name="connsiteY15" fmla="*/ 825536 h 2490563"/>
                  <a:gd name="connsiteX16" fmla="*/ 1478508 w 2552131"/>
                  <a:gd name="connsiteY16" fmla="*/ 566228 h 2490563"/>
                  <a:gd name="connsiteX17" fmla="*/ 1478508 w 2552131"/>
                  <a:gd name="connsiteY17" fmla="*/ 566228 h 2490563"/>
                  <a:gd name="connsiteX18" fmla="*/ 1212272 w 2552131"/>
                  <a:gd name="connsiteY18" fmla="*/ 253277 h 2490563"/>
                  <a:gd name="connsiteX19" fmla="*/ 1140264 w 2552131"/>
                  <a:gd name="connsiteY19" fmla="*/ 37253 h 2490563"/>
                  <a:gd name="connsiteX20" fmla="*/ 1284280 w 2552131"/>
                  <a:gd name="connsiteY20" fmla="*/ 181269 h 2490563"/>
                  <a:gd name="connsiteX21" fmla="*/ 1464860 w 2552131"/>
                  <a:gd name="connsiteY21" fmla="*/ 347864 h 2490563"/>
                  <a:gd name="connsiteX22" fmla="*/ 1546746 w 2552131"/>
                  <a:gd name="connsiteY22" fmla="*/ 579876 h 2490563"/>
                  <a:gd name="connsiteX23" fmla="*/ 1574042 w 2552131"/>
                  <a:gd name="connsiteY23" fmla="*/ 689058 h 2490563"/>
                  <a:gd name="connsiteX24" fmla="*/ 1683224 w 2552131"/>
                  <a:gd name="connsiteY24" fmla="*/ 361512 h 2490563"/>
                  <a:gd name="connsiteX25" fmla="*/ 1928884 w 2552131"/>
                  <a:gd name="connsiteY25" fmla="*/ 170443 h 2490563"/>
                  <a:gd name="connsiteX26" fmla="*/ 2065361 w 2552131"/>
                  <a:gd name="connsiteY26" fmla="*/ 184091 h 2490563"/>
                  <a:gd name="connsiteX27" fmla="*/ 1778758 w 2552131"/>
                  <a:gd name="connsiteY27" fmla="*/ 361512 h 2490563"/>
                  <a:gd name="connsiteX28" fmla="*/ 1655928 w 2552131"/>
                  <a:gd name="connsiteY28" fmla="*/ 620819 h 2490563"/>
                  <a:gd name="connsiteX29" fmla="*/ 1614985 w 2552131"/>
                  <a:gd name="connsiteY29" fmla="*/ 839184 h 2490563"/>
                  <a:gd name="connsiteX30" fmla="*/ 1696872 w 2552131"/>
                  <a:gd name="connsiteY30" fmla="*/ 866479 h 2490563"/>
                  <a:gd name="connsiteX31" fmla="*/ 1751463 w 2552131"/>
                  <a:gd name="connsiteY31" fmla="*/ 907422 h 2490563"/>
                  <a:gd name="connsiteX32" fmla="*/ 1901588 w 2552131"/>
                  <a:gd name="connsiteY32" fmla="*/ 907422 h 2490563"/>
                  <a:gd name="connsiteX33" fmla="*/ 2119952 w 2552131"/>
                  <a:gd name="connsiteY33" fmla="*/ 730001 h 2490563"/>
                  <a:gd name="connsiteX34" fmla="*/ 2365612 w 2552131"/>
                  <a:gd name="connsiteY34" fmla="*/ 593524 h 2490563"/>
                  <a:gd name="connsiteX35" fmla="*/ 2433851 w 2552131"/>
                  <a:gd name="connsiteY35" fmla="*/ 443398 h 2490563"/>
                  <a:gd name="connsiteX36" fmla="*/ 2461146 w 2552131"/>
                  <a:gd name="connsiteY36" fmla="*/ 484342 h 2490563"/>
                  <a:gd name="connsiteX37" fmla="*/ 2392908 w 2552131"/>
                  <a:gd name="connsiteY37" fmla="*/ 648115 h 2490563"/>
                  <a:gd name="connsiteX38" fmla="*/ 2256430 w 2552131"/>
                  <a:gd name="connsiteY38" fmla="*/ 716354 h 2490563"/>
                  <a:gd name="connsiteX39" fmla="*/ 2010770 w 2552131"/>
                  <a:gd name="connsiteY39" fmla="*/ 907422 h 2490563"/>
                  <a:gd name="connsiteX40" fmla="*/ 1928884 w 2552131"/>
                  <a:gd name="connsiteY40" fmla="*/ 962013 h 2490563"/>
                  <a:gd name="connsiteX41" fmla="*/ 1778758 w 2552131"/>
                  <a:gd name="connsiteY41" fmla="*/ 975661 h 2490563"/>
                  <a:gd name="connsiteX42" fmla="*/ 1751463 w 2552131"/>
                  <a:gd name="connsiteY42" fmla="*/ 1098491 h 2490563"/>
                  <a:gd name="connsiteX43" fmla="*/ 1710520 w 2552131"/>
                  <a:gd name="connsiteY43" fmla="*/ 1166730 h 2490563"/>
                  <a:gd name="connsiteX44" fmla="*/ 1819702 w 2552131"/>
                  <a:gd name="connsiteY44" fmla="*/ 1262264 h 2490563"/>
                  <a:gd name="connsiteX45" fmla="*/ 2024418 w 2552131"/>
                  <a:gd name="connsiteY45" fmla="*/ 1262264 h 2490563"/>
                  <a:gd name="connsiteX46" fmla="*/ 2324669 w 2552131"/>
                  <a:gd name="connsiteY46" fmla="*/ 1166730 h 2490563"/>
                  <a:gd name="connsiteX47" fmla="*/ 2515737 w 2552131"/>
                  <a:gd name="connsiteY47" fmla="*/ 921070 h 2490563"/>
                  <a:gd name="connsiteX48" fmla="*/ 2543033 w 2552131"/>
                  <a:gd name="connsiteY48" fmla="*/ 880127 h 2490563"/>
                  <a:gd name="connsiteX49" fmla="*/ 2515737 w 2552131"/>
                  <a:gd name="connsiteY49" fmla="*/ 1071195 h 2490563"/>
                  <a:gd name="connsiteX50" fmla="*/ 2338317 w 2552131"/>
                  <a:gd name="connsiteY50" fmla="*/ 1234969 h 2490563"/>
                  <a:gd name="connsiteX51" fmla="*/ 2188191 w 2552131"/>
                  <a:gd name="connsiteY51" fmla="*/ 1303207 h 2490563"/>
                  <a:gd name="connsiteX52" fmla="*/ 2392908 w 2552131"/>
                  <a:gd name="connsiteY52" fmla="*/ 1357798 h 2490563"/>
                  <a:gd name="connsiteX53" fmla="*/ 2420203 w 2552131"/>
                  <a:gd name="connsiteY53" fmla="*/ 1412389 h 2490563"/>
                  <a:gd name="connsiteX54" fmla="*/ 2201839 w 2552131"/>
                  <a:gd name="connsiteY54" fmla="*/ 1357798 h 2490563"/>
                  <a:gd name="connsiteX55" fmla="*/ 2119952 w 2552131"/>
                  <a:gd name="connsiteY55" fmla="*/ 1303207 h 2490563"/>
                  <a:gd name="connsiteX56" fmla="*/ 1928884 w 2552131"/>
                  <a:gd name="connsiteY56" fmla="*/ 1330503 h 2490563"/>
                  <a:gd name="connsiteX57" fmla="*/ 1751463 w 2552131"/>
                  <a:gd name="connsiteY57" fmla="*/ 1316855 h 2490563"/>
                  <a:gd name="connsiteX58" fmla="*/ 1669576 w 2552131"/>
                  <a:gd name="connsiteY58" fmla="*/ 1180378 h 2490563"/>
                  <a:gd name="connsiteX59" fmla="*/ 1574042 w 2552131"/>
                  <a:gd name="connsiteY59" fmla="*/ 1221321 h 2490563"/>
                  <a:gd name="connsiteX60" fmla="*/ 1437564 w 2552131"/>
                  <a:gd name="connsiteY60" fmla="*/ 1262264 h 2490563"/>
                  <a:gd name="connsiteX61" fmla="*/ 1464860 w 2552131"/>
                  <a:gd name="connsiteY61" fmla="*/ 1562515 h 2490563"/>
                  <a:gd name="connsiteX62" fmla="*/ 1451212 w 2552131"/>
                  <a:gd name="connsiteY62" fmla="*/ 1849118 h 2490563"/>
                  <a:gd name="connsiteX63" fmla="*/ 1260143 w 2552131"/>
                  <a:gd name="connsiteY63" fmla="*/ 2149369 h 2490563"/>
                  <a:gd name="connsiteX64" fmla="*/ 1110018 w 2552131"/>
                  <a:gd name="connsiteY64" fmla="*/ 2231255 h 2490563"/>
                  <a:gd name="connsiteX65" fmla="*/ 1191905 w 2552131"/>
                  <a:gd name="connsiteY65" fmla="*/ 2135721 h 2490563"/>
                  <a:gd name="connsiteX66" fmla="*/ 1314734 w 2552131"/>
                  <a:gd name="connsiteY66" fmla="*/ 2026539 h 2490563"/>
                  <a:gd name="connsiteX67" fmla="*/ 1219200 w 2552131"/>
                  <a:gd name="connsiteY67" fmla="*/ 1985595 h 2490563"/>
                  <a:gd name="connsiteX68" fmla="*/ 1014484 w 2552131"/>
                  <a:gd name="connsiteY68" fmla="*/ 2176664 h 2490563"/>
                  <a:gd name="connsiteX69" fmla="*/ 1000836 w 2552131"/>
                  <a:gd name="connsiteY69" fmla="*/ 2326789 h 2490563"/>
                  <a:gd name="connsiteX70" fmla="*/ 973540 w 2552131"/>
                  <a:gd name="connsiteY70" fmla="*/ 2490563 h 2490563"/>
                  <a:gd name="connsiteX71" fmla="*/ 946245 w 2552131"/>
                  <a:gd name="connsiteY71" fmla="*/ 2326789 h 2490563"/>
                  <a:gd name="connsiteX72" fmla="*/ 973540 w 2552131"/>
                  <a:gd name="connsiteY72" fmla="*/ 2135721 h 2490563"/>
                  <a:gd name="connsiteX73" fmla="*/ 1164609 w 2552131"/>
                  <a:gd name="connsiteY73" fmla="*/ 1958300 h 2490563"/>
                  <a:gd name="connsiteX74" fmla="*/ 1342030 w 2552131"/>
                  <a:gd name="connsiteY74" fmla="*/ 1944652 h 2490563"/>
                  <a:gd name="connsiteX75" fmla="*/ 1382973 w 2552131"/>
                  <a:gd name="connsiteY75" fmla="*/ 1835470 h 2490563"/>
                  <a:gd name="connsiteX76" fmla="*/ 1396621 w 2552131"/>
                  <a:gd name="connsiteY76" fmla="*/ 1712640 h 2490563"/>
                  <a:gd name="connsiteX77" fmla="*/ 1410269 w 2552131"/>
                  <a:gd name="connsiteY77" fmla="*/ 1630754 h 2490563"/>
                  <a:gd name="connsiteX78" fmla="*/ 1396621 w 2552131"/>
                  <a:gd name="connsiteY78" fmla="*/ 1535219 h 2490563"/>
                  <a:gd name="connsiteX79" fmla="*/ 1369325 w 2552131"/>
                  <a:gd name="connsiteY79" fmla="*/ 1303207 h 2490563"/>
                  <a:gd name="connsiteX80" fmla="*/ 1382973 w 2552131"/>
                  <a:gd name="connsiteY80" fmla="*/ 1180378 h 2490563"/>
                  <a:gd name="connsiteX81" fmla="*/ 1355678 w 2552131"/>
                  <a:gd name="connsiteY81" fmla="*/ 1098491 h 2490563"/>
                  <a:gd name="connsiteX82" fmla="*/ 1260143 w 2552131"/>
                  <a:gd name="connsiteY82" fmla="*/ 1057548 h 2490563"/>
                  <a:gd name="connsiteX83" fmla="*/ 1055427 w 2552131"/>
                  <a:gd name="connsiteY83" fmla="*/ 1234969 h 2490563"/>
                  <a:gd name="connsiteX84" fmla="*/ 782472 w 2552131"/>
                  <a:gd name="connsiteY84" fmla="*/ 1480628 h 2490563"/>
                  <a:gd name="connsiteX85" fmla="*/ 636208 w 2552131"/>
                  <a:gd name="connsiteY85" fmla="*/ 1765445 h 2490563"/>
                  <a:gd name="connsiteX86" fmla="*/ 492192 w 2552131"/>
                  <a:gd name="connsiteY86" fmla="*/ 1765445 h 2490563"/>
                  <a:gd name="connsiteX87" fmla="*/ 636209 w 2552131"/>
                  <a:gd name="connsiteY87" fmla="*/ 1549422 h 2490563"/>
                  <a:gd name="connsiteX88" fmla="*/ 204161 w 2552131"/>
                  <a:gd name="connsiteY88" fmla="*/ 1261390 h 2490563"/>
                  <a:gd name="connsiteX89" fmla="*/ 492193 w 2552131"/>
                  <a:gd name="connsiteY89" fmla="*/ 1333398 h 2490563"/>
                  <a:gd name="connsiteX90" fmla="*/ 714233 w 2552131"/>
                  <a:gd name="connsiteY90" fmla="*/ 1439685 h 2490563"/>
                  <a:gd name="connsiteX91" fmla="*/ 918949 w 2552131"/>
                  <a:gd name="connsiteY91" fmla="*/ 1275912 h 2490563"/>
                  <a:gd name="connsiteX92" fmla="*/ 1082723 w 2552131"/>
                  <a:gd name="connsiteY92" fmla="*/ 1125786 h 2490563"/>
                  <a:gd name="connsiteX93" fmla="*/ 1178257 w 2552131"/>
                  <a:gd name="connsiteY93" fmla="*/ 1030252 h 2490563"/>
                  <a:gd name="connsiteX94" fmla="*/ 1301087 w 2552131"/>
                  <a:gd name="connsiteY94" fmla="*/ 1002957 h 2490563"/>
                  <a:gd name="connsiteX95" fmla="*/ 1314734 w 2552131"/>
                  <a:gd name="connsiteY95" fmla="*/ 893775 h 2490563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492193 w 2552131"/>
                  <a:gd name="connsiteY9" fmla="*/ 444050 h 2465311"/>
                  <a:gd name="connsiteX10" fmla="*/ 636209 w 2552131"/>
                  <a:gd name="connsiteY10" fmla="*/ 12002 h 2465311"/>
                  <a:gd name="connsiteX11" fmla="*/ 708217 w 2552131"/>
                  <a:gd name="connsiteY11" fmla="*/ 372042 h 2465311"/>
                  <a:gd name="connsiteX12" fmla="*/ 905302 w 2552131"/>
                  <a:gd name="connsiteY12" fmla="*/ 595567 h 2465311"/>
                  <a:gd name="connsiteX13" fmla="*/ 1178257 w 2552131"/>
                  <a:gd name="connsiteY13" fmla="*/ 704749 h 2465311"/>
                  <a:gd name="connsiteX14" fmla="*/ 1369325 w 2552131"/>
                  <a:gd name="connsiteY14" fmla="*/ 813932 h 2465311"/>
                  <a:gd name="connsiteX15" fmla="*/ 1396621 w 2552131"/>
                  <a:gd name="connsiteY15" fmla="*/ 813932 h 2465311"/>
                  <a:gd name="connsiteX16" fmla="*/ 1464860 w 2552131"/>
                  <a:gd name="connsiteY16" fmla="*/ 800284 h 2465311"/>
                  <a:gd name="connsiteX17" fmla="*/ 1478508 w 2552131"/>
                  <a:gd name="connsiteY17" fmla="*/ 540976 h 2465311"/>
                  <a:gd name="connsiteX18" fmla="*/ 1478508 w 2552131"/>
                  <a:gd name="connsiteY18" fmla="*/ 540976 h 2465311"/>
                  <a:gd name="connsiteX19" fmla="*/ 1212272 w 2552131"/>
                  <a:gd name="connsiteY19" fmla="*/ 228025 h 2465311"/>
                  <a:gd name="connsiteX20" fmla="*/ 1140264 w 2552131"/>
                  <a:gd name="connsiteY20" fmla="*/ 12001 h 2465311"/>
                  <a:gd name="connsiteX21" fmla="*/ 1284280 w 2552131"/>
                  <a:gd name="connsiteY21" fmla="*/ 156017 h 2465311"/>
                  <a:gd name="connsiteX22" fmla="*/ 1464860 w 2552131"/>
                  <a:gd name="connsiteY22" fmla="*/ 322612 h 2465311"/>
                  <a:gd name="connsiteX23" fmla="*/ 1546746 w 2552131"/>
                  <a:gd name="connsiteY23" fmla="*/ 554624 h 2465311"/>
                  <a:gd name="connsiteX24" fmla="*/ 1574042 w 2552131"/>
                  <a:gd name="connsiteY24" fmla="*/ 663806 h 2465311"/>
                  <a:gd name="connsiteX25" fmla="*/ 1683224 w 2552131"/>
                  <a:gd name="connsiteY25" fmla="*/ 336260 h 2465311"/>
                  <a:gd name="connsiteX26" fmla="*/ 1928884 w 2552131"/>
                  <a:gd name="connsiteY26" fmla="*/ 145191 h 2465311"/>
                  <a:gd name="connsiteX27" fmla="*/ 2065361 w 2552131"/>
                  <a:gd name="connsiteY27" fmla="*/ 158839 h 2465311"/>
                  <a:gd name="connsiteX28" fmla="*/ 1778758 w 2552131"/>
                  <a:gd name="connsiteY28" fmla="*/ 336260 h 2465311"/>
                  <a:gd name="connsiteX29" fmla="*/ 1655928 w 2552131"/>
                  <a:gd name="connsiteY29" fmla="*/ 595567 h 2465311"/>
                  <a:gd name="connsiteX30" fmla="*/ 1614985 w 2552131"/>
                  <a:gd name="connsiteY30" fmla="*/ 813932 h 2465311"/>
                  <a:gd name="connsiteX31" fmla="*/ 1696872 w 2552131"/>
                  <a:gd name="connsiteY31" fmla="*/ 841227 h 2465311"/>
                  <a:gd name="connsiteX32" fmla="*/ 1751463 w 2552131"/>
                  <a:gd name="connsiteY32" fmla="*/ 882170 h 2465311"/>
                  <a:gd name="connsiteX33" fmla="*/ 1901588 w 2552131"/>
                  <a:gd name="connsiteY33" fmla="*/ 882170 h 2465311"/>
                  <a:gd name="connsiteX34" fmla="*/ 2119952 w 2552131"/>
                  <a:gd name="connsiteY34" fmla="*/ 704749 h 2465311"/>
                  <a:gd name="connsiteX35" fmla="*/ 2365612 w 2552131"/>
                  <a:gd name="connsiteY35" fmla="*/ 568272 h 2465311"/>
                  <a:gd name="connsiteX36" fmla="*/ 2433851 w 2552131"/>
                  <a:gd name="connsiteY36" fmla="*/ 418146 h 2465311"/>
                  <a:gd name="connsiteX37" fmla="*/ 2461146 w 2552131"/>
                  <a:gd name="connsiteY37" fmla="*/ 459090 h 2465311"/>
                  <a:gd name="connsiteX38" fmla="*/ 2392908 w 2552131"/>
                  <a:gd name="connsiteY38" fmla="*/ 622863 h 2465311"/>
                  <a:gd name="connsiteX39" fmla="*/ 2256430 w 2552131"/>
                  <a:gd name="connsiteY39" fmla="*/ 691102 h 2465311"/>
                  <a:gd name="connsiteX40" fmla="*/ 2010770 w 2552131"/>
                  <a:gd name="connsiteY40" fmla="*/ 882170 h 2465311"/>
                  <a:gd name="connsiteX41" fmla="*/ 1928884 w 2552131"/>
                  <a:gd name="connsiteY41" fmla="*/ 936761 h 2465311"/>
                  <a:gd name="connsiteX42" fmla="*/ 1778758 w 2552131"/>
                  <a:gd name="connsiteY42" fmla="*/ 950409 h 2465311"/>
                  <a:gd name="connsiteX43" fmla="*/ 1751463 w 2552131"/>
                  <a:gd name="connsiteY43" fmla="*/ 1073239 h 2465311"/>
                  <a:gd name="connsiteX44" fmla="*/ 1710520 w 2552131"/>
                  <a:gd name="connsiteY44" fmla="*/ 1141478 h 2465311"/>
                  <a:gd name="connsiteX45" fmla="*/ 1819702 w 2552131"/>
                  <a:gd name="connsiteY45" fmla="*/ 1237012 h 2465311"/>
                  <a:gd name="connsiteX46" fmla="*/ 2024418 w 2552131"/>
                  <a:gd name="connsiteY46" fmla="*/ 1237012 h 2465311"/>
                  <a:gd name="connsiteX47" fmla="*/ 2324669 w 2552131"/>
                  <a:gd name="connsiteY47" fmla="*/ 1141478 h 2465311"/>
                  <a:gd name="connsiteX48" fmla="*/ 2515737 w 2552131"/>
                  <a:gd name="connsiteY48" fmla="*/ 895818 h 2465311"/>
                  <a:gd name="connsiteX49" fmla="*/ 2543033 w 2552131"/>
                  <a:gd name="connsiteY49" fmla="*/ 854875 h 2465311"/>
                  <a:gd name="connsiteX50" fmla="*/ 2515737 w 2552131"/>
                  <a:gd name="connsiteY50" fmla="*/ 1045943 h 2465311"/>
                  <a:gd name="connsiteX51" fmla="*/ 2338317 w 2552131"/>
                  <a:gd name="connsiteY51" fmla="*/ 1209717 h 2465311"/>
                  <a:gd name="connsiteX52" fmla="*/ 2188191 w 2552131"/>
                  <a:gd name="connsiteY52" fmla="*/ 1277955 h 2465311"/>
                  <a:gd name="connsiteX53" fmla="*/ 2392908 w 2552131"/>
                  <a:gd name="connsiteY53" fmla="*/ 1332546 h 2465311"/>
                  <a:gd name="connsiteX54" fmla="*/ 2420203 w 2552131"/>
                  <a:gd name="connsiteY54" fmla="*/ 1387137 h 2465311"/>
                  <a:gd name="connsiteX55" fmla="*/ 2201839 w 2552131"/>
                  <a:gd name="connsiteY55" fmla="*/ 1332546 h 2465311"/>
                  <a:gd name="connsiteX56" fmla="*/ 2119952 w 2552131"/>
                  <a:gd name="connsiteY56" fmla="*/ 1277955 h 2465311"/>
                  <a:gd name="connsiteX57" fmla="*/ 1928884 w 2552131"/>
                  <a:gd name="connsiteY57" fmla="*/ 1305251 h 2465311"/>
                  <a:gd name="connsiteX58" fmla="*/ 1751463 w 2552131"/>
                  <a:gd name="connsiteY58" fmla="*/ 1291603 h 2465311"/>
                  <a:gd name="connsiteX59" fmla="*/ 1669576 w 2552131"/>
                  <a:gd name="connsiteY59" fmla="*/ 1155126 h 2465311"/>
                  <a:gd name="connsiteX60" fmla="*/ 1574042 w 2552131"/>
                  <a:gd name="connsiteY60" fmla="*/ 1196069 h 2465311"/>
                  <a:gd name="connsiteX61" fmla="*/ 1437564 w 2552131"/>
                  <a:gd name="connsiteY61" fmla="*/ 1237012 h 2465311"/>
                  <a:gd name="connsiteX62" fmla="*/ 1464860 w 2552131"/>
                  <a:gd name="connsiteY62" fmla="*/ 1537263 h 2465311"/>
                  <a:gd name="connsiteX63" fmla="*/ 1451212 w 2552131"/>
                  <a:gd name="connsiteY63" fmla="*/ 1823866 h 2465311"/>
                  <a:gd name="connsiteX64" fmla="*/ 1260143 w 2552131"/>
                  <a:gd name="connsiteY64" fmla="*/ 2124117 h 2465311"/>
                  <a:gd name="connsiteX65" fmla="*/ 1110018 w 2552131"/>
                  <a:gd name="connsiteY65" fmla="*/ 2206003 h 2465311"/>
                  <a:gd name="connsiteX66" fmla="*/ 1191905 w 2552131"/>
                  <a:gd name="connsiteY66" fmla="*/ 2110469 h 2465311"/>
                  <a:gd name="connsiteX67" fmla="*/ 1314734 w 2552131"/>
                  <a:gd name="connsiteY67" fmla="*/ 2001287 h 2465311"/>
                  <a:gd name="connsiteX68" fmla="*/ 1219200 w 2552131"/>
                  <a:gd name="connsiteY68" fmla="*/ 1960343 h 2465311"/>
                  <a:gd name="connsiteX69" fmla="*/ 1014484 w 2552131"/>
                  <a:gd name="connsiteY69" fmla="*/ 2151412 h 2465311"/>
                  <a:gd name="connsiteX70" fmla="*/ 1000836 w 2552131"/>
                  <a:gd name="connsiteY70" fmla="*/ 2301537 h 2465311"/>
                  <a:gd name="connsiteX71" fmla="*/ 973540 w 2552131"/>
                  <a:gd name="connsiteY71" fmla="*/ 2465311 h 2465311"/>
                  <a:gd name="connsiteX72" fmla="*/ 946245 w 2552131"/>
                  <a:gd name="connsiteY72" fmla="*/ 2301537 h 2465311"/>
                  <a:gd name="connsiteX73" fmla="*/ 973540 w 2552131"/>
                  <a:gd name="connsiteY73" fmla="*/ 2110469 h 2465311"/>
                  <a:gd name="connsiteX74" fmla="*/ 1164609 w 2552131"/>
                  <a:gd name="connsiteY74" fmla="*/ 1933048 h 2465311"/>
                  <a:gd name="connsiteX75" fmla="*/ 1342030 w 2552131"/>
                  <a:gd name="connsiteY75" fmla="*/ 1919400 h 2465311"/>
                  <a:gd name="connsiteX76" fmla="*/ 1382973 w 2552131"/>
                  <a:gd name="connsiteY76" fmla="*/ 1810218 h 2465311"/>
                  <a:gd name="connsiteX77" fmla="*/ 1396621 w 2552131"/>
                  <a:gd name="connsiteY77" fmla="*/ 1687388 h 2465311"/>
                  <a:gd name="connsiteX78" fmla="*/ 1410269 w 2552131"/>
                  <a:gd name="connsiteY78" fmla="*/ 1605502 h 2465311"/>
                  <a:gd name="connsiteX79" fmla="*/ 1396621 w 2552131"/>
                  <a:gd name="connsiteY79" fmla="*/ 1509967 h 2465311"/>
                  <a:gd name="connsiteX80" fmla="*/ 1369325 w 2552131"/>
                  <a:gd name="connsiteY80" fmla="*/ 1277955 h 2465311"/>
                  <a:gd name="connsiteX81" fmla="*/ 1382973 w 2552131"/>
                  <a:gd name="connsiteY81" fmla="*/ 1155126 h 2465311"/>
                  <a:gd name="connsiteX82" fmla="*/ 1355678 w 2552131"/>
                  <a:gd name="connsiteY82" fmla="*/ 1073239 h 2465311"/>
                  <a:gd name="connsiteX83" fmla="*/ 1260143 w 2552131"/>
                  <a:gd name="connsiteY83" fmla="*/ 1032296 h 2465311"/>
                  <a:gd name="connsiteX84" fmla="*/ 1055427 w 2552131"/>
                  <a:gd name="connsiteY84" fmla="*/ 1209717 h 2465311"/>
                  <a:gd name="connsiteX85" fmla="*/ 782472 w 2552131"/>
                  <a:gd name="connsiteY85" fmla="*/ 1455376 h 2465311"/>
                  <a:gd name="connsiteX86" fmla="*/ 636208 w 2552131"/>
                  <a:gd name="connsiteY86" fmla="*/ 1740193 h 2465311"/>
                  <a:gd name="connsiteX87" fmla="*/ 492192 w 2552131"/>
                  <a:gd name="connsiteY87" fmla="*/ 1740193 h 2465311"/>
                  <a:gd name="connsiteX88" fmla="*/ 636209 w 2552131"/>
                  <a:gd name="connsiteY88" fmla="*/ 1524170 h 2465311"/>
                  <a:gd name="connsiteX89" fmla="*/ 204161 w 2552131"/>
                  <a:gd name="connsiteY89" fmla="*/ 1236138 h 2465311"/>
                  <a:gd name="connsiteX90" fmla="*/ 492193 w 2552131"/>
                  <a:gd name="connsiteY90" fmla="*/ 1308146 h 2465311"/>
                  <a:gd name="connsiteX91" fmla="*/ 714233 w 2552131"/>
                  <a:gd name="connsiteY91" fmla="*/ 1414433 h 2465311"/>
                  <a:gd name="connsiteX92" fmla="*/ 918949 w 2552131"/>
                  <a:gd name="connsiteY92" fmla="*/ 1250660 h 2465311"/>
                  <a:gd name="connsiteX93" fmla="*/ 1082723 w 2552131"/>
                  <a:gd name="connsiteY93" fmla="*/ 1100534 h 2465311"/>
                  <a:gd name="connsiteX94" fmla="*/ 1178257 w 2552131"/>
                  <a:gd name="connsiteY94" fmla="*/ 1005000 h 2465311"/>
                  <a:gd name="connsiteX95" fmla="*/ 1301087 w 2552131"/>
                  <a:gd name="connsiteY95" fmla="*/ 977705 h 2465311"/>
                  <a:gd name="connsiteX96" fmla="*/ 1314734 w 2552131"/>
                  <a:gd name="connsiteY96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636209 w 2552131"/>
                  <a:gd name="connsiteY9" fmla="*/ 444050 h 2465311"/>
                  <a:gd name="connsiteX10" fmla="*/ 636209 w 2552131"/>
                  <a:gd name="connsiteY10" fmla="*/ 12002 h 2465311"/>
                  <a:gd name="connsiteX11" fmla="*/ 708217 w 2552131"/>
                  <a:gd name="connsiteY11" fmla="*/ 372042 h 2465311"/>
                  <a:gd name="connsiteX12" fmla="*/ 905302 w 2552131"/>
                  <a:gd name="connsiteY12" fmla="*/ 595567 h 2465311"/>
                  <a:gd name="connsiteX13" fmla="*/ 1178257 w 2552131"/>
                  <a:gd name="connsiteY13" fmla="*/ 704749 h 2465311"/>
                  <a:gd name="connsiteX14" fmla="*/ 1369325 w 2552131"/>
                  <a:gd name="connsiteY14" fmla="*/ 813932 h 2465311"/>
                  <a:gd name="connsiteX15" fmla="*/ 1396621 w 2552131"/>
                  <a:gd name="connsiteY15" fmla="*/ 813932 h 2465311"/>
                  <a:gd name="connsiteX16" fmla="*/ 1464860 w 2552131"/>
                  <a:gd name="connsiteY16" fmla="*/ 800284 h 2465311"/>
                  <a:gd name="connsiteX17" fmla="*/ 1478508 w 2552131"/>
                  <a:gd name="connsiteY17" fmla="*/ 540976 h 2465311"/>
                  <a:gd name="connsiteX18" fmla="*/ 1478508 w 2552131"/>
                  <a:gd name="connsiteY18" fmla="*/ 540976 h 2465311"/>
                  <a:gd name="connsiteX19" fmla="*/ 1212272 w 2552131"/>
                  <a:gd name="connsiteY19" fmla="*/ 228025 h 2465311"/>
                  <a:gd name="connsiteX20" fmla="*/ 1140264 w 2552131"/>
                  <a:gd name="connsiteY20" fmla="*/ 12001 h 2465311"/>
                  <a:gd name="connsiteX21" fmla="*/ 1284280 w 2552131"/>
                  <a:gd name="connsiteY21" fmla="*/ 156017 h 2465311"/>
                  <a:gd name="connsiteX22" fmla="*/ 1464860 w 2552131"/>
                  <a:gd name="connsiteY22" fmla="*/ 322612 h 2465311"/>
                  <a:gd name="connsiteX23" fmla="*/ 1546746 w 2552131"/>
                  <a:gd name="connsiteY23" fmla="*/ 554624 h 2465311"/>
                  <a:gd name="connsiteX24" fmla="*/ 1574042 w 2552131"/>
                  <a:gd name="connsiteY24" fmla="*/ 663806 h 2465311"/>
                  <a:gd name="connsiteX25" fmla="*/ 1683224 w 2552131"/>
                  <a:gd name="connsiteY25" fmla="*/ 336260 h 2465311"/>
                  <a:gd name="connsiteX26" fmla="*/ 1928884 w 2552131"/>
                  <a:gd name="connsiteY26" fmla="*/ 145191 h 2465311"/>
                  <a:gd name="connsiteX27" fmla="*/ 2065361 w 2552131"/>
                  <a:gd name="connsiteY27" fmla="*/ 158839 h 2465311"/>
                  <a:gd name="connsiteX28" fmla="*/ 1778758 w 2552131"/>
                  <a:gd name="connsiteY28" fmla="*/ 336260 h 2465311"/>
                  <a:gd name="connsiteX29" fmla="*/ 1655928 w 2552131"/>
                  <a:gd name="connsiteY29" fmla="*/ 595567 h 2465311"/>
                  <a:gd name="connsiteX30" fmla="*/ 1614985 w 2552131"/>
                  <a:gd name="connsiteY30" fmla="*/ 813932 h 2465311"/>
                  <a:gd name="connsiteX31" fmla="*/ 1696872 w 2552131"/>
                  <a:gd name="connsiteY31" fmla="*/ 841227 h 2465311"/>
                  <a:gd name="connsiteX32" fmla="*/ 1751463 w 2552131"/>
                  <a:gd name="connsiteY32" fmla="*/ 882170 h 2465311"/>
                  <a:gd name="connsiteX33" fmla="*/ 1901588 w 2552131"/>
                  <a:gd name="connsiteY33" fmla="*/ 882170 h 2465311"/>
                  <a:gd name="connsiteX34" fmla="*/ 2119952 w 2552131"/>
                  <a:gd name="connsiteY34" fmla="*/ 704749 h 2465311"/>
                  <a:gd name="connsiteX35" fmla="*/ 2365612 w 2552131"/>
                  <a:gd name="connsiteY35" fmla="*/ 568272 h 2465311"/>
                  <a:gd name="connsiteX36" fmla="*/ 2433851 w 2552131"/>
                  <a:gd name="connsiteY36" fmla="*/ 418146 h 2465311"/>
                  <a:gd name="connsiteX37" fmla="*/ 2461146 w 2552131"/>
                  <a:gd name="connsiteY37" fmla="*/ 459090 h 2465311"/>
                  <a:gd name="connsiteX38" fmla="*/ 2392908 w 2552131"/>
                  <a:gd name="connsiteY38" fmla="*/ 622863 h 2465311"/>
                  <a:gd name="connsiteX39" fmla="*/ 2256430 w 2552131"/>
                  <a:gd name="connsiteY39" fmla="*/ 691102 h 2465311"/>
                  <a:gd name="connsiteX40" fmla="*/ 2010770 w 2552131"/>
                  <a:gd name="connsiteY40" fmla="*/ 882170 h 2465311"/>
                  <a:gd name="connsiteX41" fmla="*/ 1928884 w 2552131"/>
                  <a:gd name="connsiteY41" fmla="*/ 936761 h 2465311"/>
                  <a:gd name="connsiteX42" fmla="*/ 1778758 w 2552131"/>
                  <a:gd name="connsiteY42" fmla="*/ 950409 h 2465311"/>
                  <a:gd name="connsiteX43" fmla="*/ 1751463 w 2552131"/>
                  <a:gd name="connsiteY43" fmla="*/ 1073239 h 2465311"/>
                  <a:gd name="connsiteX44" fmla="*/ 1710520 w 2552131"/>
                  <a:gd name="connsiteY44" fmla="*/ 1141478 h 2465311"/>
                  <a:gd name="connsiteX45" fmla="*/ 1819702 w 2552131"/>
                  <a:gd name="connsiteY45" fmla="*/ 1237012 h 2465311"/>
                  <a:gd name="connsiteX46" fmla="*/ 2024418 w 2552131"/>
                  <a:gd name="connsiteY46" fmla="*/ 1237012 h 2465311"/>
                  <a:gd name="connsiteX47" fmla="*/ 2324669 w 2552131"/>
                  <a:gd name="connsiteY47" fmla="*/ 1141478 h 2465311"/>
                  <a:gd name="connsiteX48" fmla="*/ 2515737 w 2552131"/>
                  <a:gd name="connsiteY48" fmla="*/ 895818 h 2465311"/>
                  <a:gd name="connsiteX49" fmla="*/ 2543033 w 2552131"/>
                  <a:gd name="connsiteY49" fmla="*/ 854875 h 2465311"/>
                  <a:gd name="connsiteX50" fmla="*/ 2515737 w 2552131"/>
                  <a:gd name="connsiteY50" fmla="*/ 1045943 h 2465311"/>
                  <a:gd name="connsiteX51" fmla="*/ 2338317 w 2552131"/>
                  <a:gd name="connsiteY51" fmla="*/ 1209717 h 2465311"/>
                  <a:gd name="connsiteX52" fmla="*/ 2188191 w 2552131"/>
                  <a:gd name="connsiteY52" fmla="*/ 1277955 h 2465311"/>
                  <a:gd name="connsiteX53" fmla="*/ 2392908 w 2552131"/>
                  <a:gd name="connsiteY53" fmla="*/ 1332546 h 2465311"/>
                  <a:gd name="connsiteX54" fmla="*/ 2420203 w 2552131"/>
                  <a:gd name="connsiteY54" fmla="*/ 1387137 h 2465311"/>
                  <a:gd name="connsiteX55" fmla="*/ 2201839 w 2552131"/>
                  <a:gd name="connsiteY55" fmla="*/ 1332546 h 2465311"/>
                  <a:gd name="connsiteX56" fmla="*/ 2119952 w 2552131"/>
                  <a:gd name="connsiteY56" fmla="*/ 1277955 h 2465311"/>
                  <a:gd name="connsiteX57" fmla="*/ 1928884 w 2552131"/>
                  <a:gd name="connsiteY57" fmla="*/ 1305251 h 2465311"/>
                  <a:gd name="connsiteX58" fmla="*/ 1751463 w 2552131"/>
                  <a:gd name="connsiteY58" fmla="*/ 1291603 h 2465311"/>
                  <a:gd name="connsiteX59" fmla="*/ 1669576 w 2552131"/>
                  <a:gd name="connsiteY59" fmla="*/ 1155126 h 2465311"/>
                  <a:gd name="connsiteX60" fmla="*/ 1574042 w 2552131"/>
                  <a:gd name="connsiteY60" fmla="*/ 1196069 h 2465311"/>
                  <a:gd name="connsiteX61" fmla="*/ 1437564 w 2552131"/>
                  <a:gd name="connsiteY61" fmla="*/ 1237012 h 2465311"/>
                  <a:gd name="connsiteX62" fmla="*/ 1464860 w 2552131"/>
                  <a:gd name="connsiteY62" fmla="*/ 1537263 h 2465311"/>
                  <a:gd name="connsiteX63" fmla="*/ 1451212 w 2552131"/>
                  <a:gd name="connsiteY63" fmla="*/ 1823866 h 2465311"/>
                  <a:gd name="connsiteX64" fmla="*/ 1260143 w 2552131"/>
                  <a:gd name="connsiteY64" fmla="*/ 2124117 h 2465311"/>
                  <a:gd name="connsiteX65" fmla="*/ 1110018 w 2552131"/>
                  <a:gd name="connsiteY65" fmla="*/ 2206003 h 2465311"/>
                  <a:gd name="connsiteX66" fmla="*/ 1191905 w 2552131"/>
                  <a:gd name="connsiteY66" fmla="*/ 2110469 h 2465311"/>
                  <a:gd name="connsiteX67" fmla="*/ 1314734 w 2552131"/>
                  <a:gd name="connsiteY67" fmla="*/ 2001287 h 2465311"/>
                  <a:gd name="connsiteX68" fmla="*/ 1219200 w 2552131"/>
                  <a:gd name="connsiteY68" fmla="*/ 1960343 h 2465311"/>
                  <a:gd name="connsiteX69" fmla="*/ 1014484 w 2552131"/>
                  <a:gd name="connsiteY69" fmla="*/ 2151412 h 2465311"/>
                  <a:gd name="connsiteX70" fmla="*/ 1000836 w 2552131"/>
                  <a:gd name="connsiteY70" fmla="*/ 2301537 h 2465311"/>
                  <a:gd name="connsiteX71" fmla="*/ 973540 w 2552131"/>
                  <a:gd name="connsiteY71" fmla="*/ 2465311 h 2465311"/>
                  <a:gd name="connsiteX72" fmla="*/ 946245 w 2552131"/>
                  <a:gd name="connsiteY72" fmla="*/ 2301537 h 2465311"/>
                  <a:gd name="connsiteX73" fmla="*/ 973540 w 2552131"/>
                  <a:gd name="connsiteY73" fmla="*/ 2110469 h 2465311"/>
                  <a:gd name="connsiteX74" fmla="*/ 1164609 w 2552131"/>
                  <a:gd name="connsiteY74" fmla="*/ 1933048 h 2465311"/>
                  <a:gd name="connsiteX75" fmla="*/ 1342030 w 2552131"/>
                  <a:gd name="connsiteY75" fmla="*/ 1919400 h 2465311"/>
                  <a:gd name="connsiteX76" fmla="*/ 1382973 w 2552131"/>
                  <a:gd name="connsiteY76" fmla="*/ 1810218 h 2465311"/>
                  <a:gd name="connsiteX77" fmla="*/ 1396621 w 2552131"/>
                  <a:gd name="connsiteY77" fmla="*/ 1687388 h 2465311"/>
                  <a:gd name="connsiteX78" fmla="*/ 1410269 w 2552131"/>
                  <a:gd name="connsiteY78" fmla="*/ 1605502 h 2465311"/>
                  <a:gd name="connsiteX79" fmla="*/ 1396621 w 2552131"/>
                  <a:gd name="connsiteY79" fmla="*/ 1509967 h 2465311"/>
                  <a:gd name="connsiteX80" fmla="*/ 1369325 w 2552131"/>
                  <a:gd name="connsiteY80" fmla="*/ 1277955 h 2465311"/>
                  <a:gd name="connsiteX81" fmla="*/ 1382973 w 2552131"/>
                  <a:gd name="connsiteY81" fmla="*/ 1155126 h 2465311"/>
                  <a:gd name="connsiteX82" fmla="*/ 1355678 w 2552131"/>
                  <a:gd name="connsiteY82" fmla="*/ 1073239 h 2465311"/>
                  <a:gd name="connsiteX83" fmla="*/ 1260143 w 2552131"/>
                  <a:gd name="connsiteY83" fmla="*/ 1032296 h 2465311"/>
                  <a:gd name="connsiteX84" fmla="*/ 1055427 w 2552131"/>
                  <a:gd name="connsiteY84" fmla="*/ 1209717 h 2465311"/>
                  <a:gd name="connsiteX85" fmla="*/ 782472 w 2552131"/>
                  <a:gd name="connsiteY85" fmla="*/ 1455376 h 2465311"/>
                  <a:gd name="connsiteX86" fmla="*/ 636208 w 2552131"/>
                  <a:gd name="connsiteY86" fmla="*/ 1740193 h 2465311"/>
                  <a:gd name="connsiteX87" fmla="*/ 492192 w 2552131"/>
                  <a:gd name="connsiteY87" fmla="*/ 1740193 h 2465311"/>
                  <a:gd name="connsiteX88" fmla="*/ 636209 w 2552131"/>
                  <a:gd name="connsiteY88" fmla="*/ 1524170 h 2465311"/>
                  <a:gd name="connsiteX89" fmla="*/ 204161 w 2552131"/>
                  <a:gd name="connsiteY89" fmla="*/ 1236138 h 2465311"/>
                  <a:gd name="connsiteX90" fmla="*/ 492193 w 2552131"/>
                  <a:gd name="connsiteY90" fmla="*/ 1308146 h 2465311"/>
                  <a:gd name="connsiteX91" fmla="*/ 714233 w 2552131"/>
                  <a:gd name="connsiteY91" fmla="*/ 1414433 h 2465311"/>
                  <a:gd name="connsiteX92" fmla="*/ 918949 w 2552131"/>
                  <a:gd name="connsiteY92" fmla="*/ 1250660 h 2465311"/>
                  <a:gd name="connsiteX93" fmla="*/ 1082723 w 2552131"/>
                  <a:gd name="connsiteY93" fmla="*/ 1100534 h 2465311"/>
                  <a:gd name="connsiteX94" fmla="*/ 1178257 w 2552131"/>
                  <a:gd name="connsiteY94" fmla="*/ 1005000 h 2465311"/>
                  <a:gd name="connsiteX95" fmla="*/ 1301087 w 2552131"/>
                  <a:gd name="connsiteY95" fmla="*/ 977705 h 2465311"/>
                  <a:gd name="connsiteX96" fmla="*/ 1314734 w 2552131"/>
                  <a:gd name="connsiteY96" fmla="*/ 868523 h 2465311"/>
                  <a:gd name="connsiteX0" fmla="*/ 1314734 w 2552131"/>
                  <a:gd name="connsiteY0" fmla="*/ 868523 h 2465311"/>
                  <a:gd name="connsiteX1" fmla="*/ 1014484 w 2552131"/>
                  <a:gd name="connsiteY1" fmla="*/ 718397 h 2465311"/>
                  <a:gd name="connsiteX2" fmla="*/ 700585 w 2552131"/>
                  <a:gd name="connsiteY2" fmla="*/ 663806 h 2465311"/>
                  <a:gd name="connsiteX3" fmla="*/ 386687 w 2552131"/>
                  <a:gd name="connsiteY3" fmla="*/ 663806 h 2465311"/>
                  <a:gd name="connsiteX4" fmla="*/ 45493 w 2552131"/>
                  <a:gd name="connsiteY4" fmla="*/ 786636 h 2465311"/>
                  <a:gd name="connsiteX5" fmla="*/ 113731 w 2552131"/>
                  <a:gd name="connsiteY5" fmla="*/ 800284 h 2465311"/>
                  <a:gd name="connsiteX6" fmla="*/ 100084 w 2552131"/>
                  <a:gd name="connsiteY6" fmla="*/ 800284 h 2465311"/>
                  <a:gd name="connsiteX7" fmla="*/ 154675 w 2552131"/>
                  <a:gd name="connsiteY7" fmla="*/ 677454 h 2465311"/>
                  <a:gd name="connsiteX8" fmla="*/ 468573 w 2552131"/>
                  <a:gd name="connsiteY8" fmla="*/ 595567 h 2465311"/>
                  <a:gd name="connsiteX9" fmla="*/ 636209 w 2552131"/>
                  <a:gd name="connsiteY9" fmla="*/ 444050 h 2465311"/>
                  <a:gd name="connsiteX10" fmla="*/ 636209 w 2552131"/>
                  <a:gd name="connsiteY10" fmla="*/ 12002 h 2465311"/>
                  <a:gd name="connsiteX11" fmla="*/ 708217 w 2552131"/>
                  <a:gd name="connsiteY11" fmla="*/ 372042 h 2465311"/>
                  <a:gd name="connsiteX12" fmla="*/ 905302 w 2552131"/>
                  <a:gd name="connsiteY12" fmla="*/ 595567 h 2465311"/>
                  <a:gd name="connsiteX13" fmla="*/ 1178257 w 2552131"/>
                  <a:gd name="connsiteY13" fmla="*/ 704749 h 2465311"/>
                  <a:gd name="connsiteX14" fmla="*/ 1369325 w 2552131"/>
                  <a:gd name="connsiteY14" fmla="*/ 813932 h 2465311"/>
                  <a:gd name="connsiteX15" fmla="*/ 1396621 w 2552131"/>
                  <a:gd name="connsiteY15" fmla="*/ 813932 h 2465311"/>
                  <a:gd name="connsiteX16" fmla="*/ 1464860 w 2552131"/>
                  <a:gd name="connsiteY16" fmla="*/ 800284 h 2465311"/>
                  <a:gd name="connsiteX17" fmla="*/ 1478508 w 2552131"/>
                  <a:gd name="connsiteY17" fmla="*/ 540976 h 2465311"/>
                  <a:gd name="connsiteX18" fmla="*/ 1478508 w 2552131"/>
                  <a:gd name="connsiteY18" fmla="*/ 540976 h 2465311"/>
                  <a:gd name="connsiteX19" fmla="*/ 1212272 w 2552131"/>
                  <a:gd name="connsiteY19" fmla="*/ 228025 h 2465311"/>
                  <a:gd name="connsiteX20" fmla="*/ 1140264 w 2552131"/>
                  <a:gd name="connsiteY20" fmla="*/ 12001 h 2465311"/>
                  <a:gd name="connsiteX21" fmla="*/ 1284280 w 2552131"/>
                  <a:gd name="connsiteY21" fmla="*/ 156017 h 2465311"/>
                  <a:gd name="connsiteX22" fmla="*/ 1464860 w 2552131"/>
                  <a:gd name="connsiteY22" fmla="*/ 322612 h 2465311"/>
                  <a:gd name="connsiteX23" fmla="*/ 1546746 w 2552131"/>
                  <a:gd name="connsiteY23" fmla="*/ 554624 h 2465311"/>
                  <a:gd name="connsiteX24" fmla="*/ 1574042 w 2552131"/>
                  <a:gd name="connsiteY24" fmla="*/ 663806 h 2465311"/>
                  <a:gd name="connsiteX25" fmla="*/ 1683224 w 2552131"/>
                  <a:gd name="connsiteY25" fmla="*/ 336260 h 2465311"/>
                  <a:gd name="connsiteX26" fmla="*/ 1928884 w 2552131"/>
                  <a:gd name="connsiteY26" fmla="*/ 145191 h 2465311"/>
                  <a:gd name="connsiteX27" fmla="*/ 2065361 w 2552131"/>
                  <a:gd name="connsiteY27" fmla="*/ 158839 h 2465311"/>
                  <a:gd name="connsiteX28" fmla="*/ 1778758 w 2552131"/>
                  <a:gd name="connsiteY28" fmla="*/ 336260 h 2465311"/>
                  <a:gd name="connsiteX29" fmla="*/ 1655928 w 2552131"/>
                  <a:gd name="connsiteY29" fmla="*/ 595567 h 2465311"/>
                  <a:gd name="connsiteX30" fmla="*/ 1614985 w 2552131"/>
                  <a:gd name="connsiteY30" fmla="*/ 813932 h 2465311"/>
                  <a:gd name="connsiteX31" fmla="*/ 1696872 w 2552131"/>
                  <a:gd name="connsiteY31" fmla="*/ 841227 h 2465311"/>
                  <a:gd name="connsiteX32" fmla="*/ 1751463 w 2552131"/>
                  <a:gd name="connsiteY32" fmla="*/ 882170 h 2465311"/>
                  <a:gd name="connsiteX33" fmla="*/ 1901588 w 2552131"/>
                  <a:gd name="connsiteY33" fmla="*/ 882170 h 2465311"/>
                  <a:gd name="connsiteX34" fmla="*/ 2119952 w 2552131"/>
                  <a:gd name="connsiteY34" fmla="*/ 704749 h 2465311"/>
                  <a:gd name="connsiteX35" fmla="*/ 2365612 w 2552131"/>
                  <a:gd name="connsiteY35" fmla="*/ 568272 h 2465311"/>
                  <a:gd name="connsiteX36" fmla="*/ 2433851 w 2552131"/>
                  <a:gd name="connsiteY36" fmla="*/ 418146 h 2465311"/>
                  <a:gd name="connsiteX37" fmla="*/ 2461146 w 2552131"/>
                  <a:gd name="connsiteY37" fmla="*/ 459090 h 2465311"/>
                  <a:gd name="connsiteX38" fmla="*/ 2392908 w 2552131"/>
                  <a:gd name="connsiteY38" fmla="*/ 622863 h 2465311"/>
                  <a:gd name="connsiteX39" fmla="*/ 2256430 w 2552131"/>
                  <a:gd name="connsiteY39" fmla="*/ 691102 h 2465311"/>
                  <a:gd name="connsiteX40" fmla="*/ 2010770 w 2552131"/>
                  <a:gd name="connsiteY40" fmla="*/ 882170 h 2465311"/>
                  <a:gd name="connsiteX41" fmla="*/ 1928884 w 2552131"/>
                  <a:gd name="connsiteY41" fmla="*/ 936761 h 2465311"/>
                  <a:gd name="connsiteX42" fmla="*/ 1778758 w 2552131"/>
                  <a:gd name="connsiteY42" fmla="*/ 950409 h 2465311"/>
                  <a:gd name="connsiteX43" fmla="*/ 1751463 w 2552131"/>
                  <a:gd name="connsiteY43" fmla="*/ 1073239 h 2465311"/>
                  <a:gd name="connsiteX44" fmla="*/ 1710520 w 2552131"/>
                  <a:gd name="connsiteY44" fmla="*/ 1141478 h 2465311"/>
                  <a:gd name="connsiteX45" fmla="*/ 1819702 w 2552131"/>
                  <a:gd name="connsiteY45" fmla="*/ 1237012 h 2465311"/>
                  <a:gd name="connsiteX46" fmla="*/ 2024418 w 2552131"/>
                  <a:gd name="connsiteY46" fmla="*/ 1237012 h 2465311"/>
                  <a:gd name="connsiteX47" fmla="*/ 2324669 w 2552131"/>
                  <a:gd name="connsiteY47" fmla="*/ 1141478 h 2465311"/>
                  <a:gd name="connsiteX48" fmla="*/ 2515737 w 2552131"/>
                  <a:gd name="connsiteY48" fmla="*/ 895818 h 2465311"/>
                  <a:gd name="connsiteX49" fmla="*/ 2543033 w 2552131"/>
                  <a:gd name="connsiteY49" fmla="*/ 854875 h 2465311"/>
                  <a:gd name="connsiteX50" fmla="*/ 2515737 w 2552131"/>
                  <a:gd name="connsiteY50" fmla="*/ 1045943 h 2465311"/>
                  <a:gd name="connsiteX51" fmla="*/ 2338317 w 2552131"/>
                  <a:gd name="connsiteY51" fmla="*/ 1209717 h 2465311"/>
                  <a:gd name="connsiteX52" fmla="*/ 2188191 w 2552131"/>
                  <a:gd name="connsiteY52" fmla="*/ 1277955 h 2465311"/>
                  <a:gd name="connsiteX53" fmla="*/ 2392908 w 2552131"/>
                  <a:gd name="connsiteY53" fmla="*/ 1332546 h 2465311"/>
                  <a:gd name="connsiteX54" fmla="*/ 2420203 w 2552131"/>
                  <a:gd name="connsiteY54" fmla="*/ 1387137 h 2465311"/>
                  <a:gd name="connsiteX55" fmla="*/ 2201839 w 2552131"/>
                  <a:gd name="connsiteY55" fmla="*/ 1332546 h 2465311"/>
                  <a:gd name="connsiteX56" fmla="*/ 2119952 w 2552131"/>
                  <a:gd name="connsiteY56" fmla="*/ 1277955 h 2465311"/>
                  <a:gd name="connsiteX57" fmla="*/ 1928884 w 2552131"/>
                  <a:gd name="connsiteY57" fmla="*/ 1305251 h 2465311"/>
                  <a:gd name="connsiteX58" fmla="*/ 1751463 w 2552131"/>
                  <a:gd name="connsiteY58" fmla="*/ 1291603 h 2465311"/>
                  <a:gd name="connsiteX59" fmla="*/ 1669576 w 2552131"/>
                  <a:gd name="connsiteY59" fmla="*/ 1155126 h 2465311"/>
                  <a:gd name="connsiteX60" fmla="*/ 1574042 w 2552131"/>
                  <a:gd name="connsiteY60" fmla="*/ 1196069 h 2465311"/>
                  <a:gd name="connsiteX61" fmla="*/ 1437564 w 2552131"/>
                  <a:gd name="connsiteY61" fmla="*/ 1237012 h 2465311"/>
                  <a:gd name="connsiteX62" fmla="*/ 1464860 w 2552131"/>
                  <a:gd name="connsiteY62" fmla="*/ 1537263 h 2465311"/>
                  <a:gd name="connsiteX63" fmla="*/ 1451212 w 2552131"/>
                  <a:gd name="connsiteY63" fmla="*/ 1823866 h 2465311"/>
                  <a:gd name="connsiteX64" fmla="*/ 1260143 w 2552131"/>
                  <a:gd name="connsiteY64" fmla="*/ 2124117 h 2465311"/>
                  <a:gd name="connsiteX65" fmla="*/ 1110018 w 2552131"/>
                  <a:gd name="connsiteY65" fmla="*/ 2206003 h 2465311"/>
                  <a:gd name="connsiteX66" fmla="*/ 1191905 w 2552131"/>
                  <a:gd name="connsiteY66" fmla="*/ 2110469 h 2465311"/>
                  <a:gd name="connsiteX67" fmla="*/ 1314734 w 2552131"/>
                  <a:gd name="connsiteY67" fmla="*/ 2001287 h 2465311"/>
                  <a:gd name="connsiteX68" fmla="*/ 1219200 w 2552131"/>
                  <a:gd name="connsiteY68" fmla="*/ 1960343 h 2465311"/>
                  <a:gd name="connsiteX69" fmla="*/ 1014484 w 2552131"/>
                  <a:gd name="connsiteY69" fmla="*/ 2151412 h 2465311"/>
                  <a:gd name="connsiteX70" fmla="*/ 1000836 w 2552131"/>
                  <a:gd name="connsiteY70" fmla="*/ 2301537 h 2465311"/>
                  <a:gd name="connsiteX71" fmla="*/ 973540 w 2552131"/>
                  <a:gd name="connsiteY71" fmla="*/ 2465311 h 2465311"/>
                  <a:gd name="connsiteX72" fmla="*/ 946245 w 2552131"/>
                  <a:gd name="connsiteY72" fmla="*/ 2301537 h 2465311"/>
                  <a:gd name="connsiteX73" fmla="*/ 973540 w 2552131"/>
                  <a:gd name="connsiteY73" fmla="*/ 2110469 h 2465311"/>
                  <a:gd name="connsiteX74" fmla="*/ 1164609 w 2552131"/>
                  <a:gd name="connsiteY74" fmla="*/ 1933048 h 2465311"/>
                  <a:gd name="connsiteX75" fmla="*/ 1342030 w 2552131"/>
                  <a:gd name="connsiteY75" fmla="*/ 1919400 h 2465311"/>
                  <a:gd name="connsiteX76" fmla="*/ 1382973 w 2552131"/>
                  <a:gd name="connsiteY76" fmla="*/ 1810218 h 2465311"/>
                  <a:gd name="connsiteX77" fmla="*/ 1396621 w 2552131"/>
                  <a:gd name="connsiteY77" fmla="*/ 1687388 h 2465311"/>
                  <a:gd name="connsiteX78" fmla="*/ 1410269 w 2552131"/>
                  <a:gd name="connsiteY78" fmla="*/ 1605502 h 2465311"/>
                  <a:gd name="connsiteX79" fmla="*/ 1396621 w 2552131"/>
                  <a:gd name="connsiteY79" fmla="*/ 1509967 h 2465311"/>
                  <a:gd name="connsiteX80" fmla="*/ 1369325 w 2552131"/>
                  <a:gd name="connsiteY80" fmla="*/ 1277955 h 2465311"/>
                  <a:gd name="connsiteX81" fmla="*/ 1382973 w 2552131"/>
                  <a:gd name="connsiteY81" fmla="*/ 1155126 h 2465311"/>
                  <a:gd name="connsiteX82" fmla="*/ 1355678 w 2552131"/>
                  <a:gd name="connsiteY82" fmla="*/ 1073239 h 2465311"/>
                  <a:gd name="connsiteX83" fmla="*/ 1260143 w 2552131"/>
                  <a:gd name="connsiteY83" fmla="*/ 1032296 h 2465311"/>
                  <a:gd name="connsiteX84" fmla="*/ 1055427 w 2552131"/>
                  <a:gd name="connsiteY84" fmla="*/ 1209717 h 2465311"/>
                  <a:gd name="connsiteX85" fmla="*/ 782472 w 2552131"/>
                  <a:gd name="connsiteY85" fmla="*/ 1455376 h 2465311"/>
                  <a:gd name="connsiteX86" fmla="*/ 636208 w 2552131"/>
                  <a:gd name="connsiteY86" fmla="*/ 1740193 h 2465311"/>
                  <a:gd name="connsiteX87" fmla="*/ 492192 w 2552131"/>
                  <a:gd name="connsiteY87" fmla="*/ 1740193 h 2465311"/>
                  <a:gd name="connsiteX88" fmla="*/ 636209 w 2552131"/>
                  <a:gd name="connsiteY88" fmla="*/ 1524170 h 2465311"/>
                  <a:gd name="connsiteX89" fmla="*/ 204161 w 2552131"/>
                  <a:gd name="connsiteY89" fmla="*/ 1236138 h 2465311"/>
                  <a:gd name="connsiteX90" fmla="*/ 492193 w 2552131"/>
                  <a:gd name="connsiteY90" fmla="*/ 1308146 h 2465311"/>
                  <a:gd name="connsiteX91" fmla="*/ 714233 w 2552131"/>
                  <a:gd name="connsiteY91" fmla="*/ 1414433 h 2465311"/>
                  <a:gd name="connsiteX92" fmla="*/ 918949 w 2552131"/>
                  <a:gd name="connsiteY92" fmla="*/ 1250660 h 2465311"/>
                  <a:gd name="connsiteX93" fmla="*/ 1082723 w 2552131"/>
                  <a:gd name="connsiteY93" fmla="*/ 1100534 h 2465311"/>
                  <a:gd name="connsiteX94" fmla="*/ 1178257 w 2552131"/>
                  <a:gd name="connsiteY94" fmla="*/ 1005000 h 2465311"/>
                  <a:gd name="connsiteX95" fmla="*/ 1301087 w 2552131"/>
                  <a:gd name="connsiteY95" fmla="*/ 977705 h 2465311"/>
                  <a:gd name="connsiteX96" fmla="*/ 1314734 w 2552131"/>
                  <a:gd name="connsiteY96" fmla="*/ 868523 h 2465311"/>
                  <a:gd name="connsiteX0" fmla="*/ 1314734 w 2552131"/>
                  <a:gd name="connsiteY0" fmla="*/ 897534 h 2494322"/>
                  <a:gd name="connsiteX1" fmla="*/ 1014484 w 2552131"/>
                  <a:gd name="connsiteY1" fmla="*/ 747408 h 2494322"/>
                  <a:gd name="connsiteX2" fmla="*/ 700585 w 2552131"/>
                  <a:gd name="connsiteY2" fmla="*/ 692817 h 2494322"/>
                  <a:gd name="connsiteX3" fmla="*/ 386687 w 2552131"/>
                  <a:gd name="connsiteY3" fmla="*/ 692817 h 2494322"/>
                  <a:gd name="connsiteX4" fmla="*/ 45493 w 2552131"/>
                  <a:gd name="connsiteY4" fmla="*/ 815647 h 2494322"/>
                  <a:gd name="connsiteX5" fmla="*/ 113731 w 2552131"/>
                  <a:gd name="connsiteY5" fmla="*/ 829295 h 2494322"/>
                  <a:gd name="connsiteX6" fmla="*/ 100084 w 2552131"/>
                  <a:gd name="connsiteY6" fmla="*/ 829295 h 2494322"/>
                  <a:gd name="connsiteX7" fmla="*/ 154675 w 2552131"/>
                  <a:gd name="connsiteY7" fmla="*/ 706465 h 2494322"/>
                  <a:gd name="connsiteX8" fmla="*/ 468573 w 2552131"/>
                  <a:gd name="connsiteY8" fmla="*/ 624578 h 2494322"/>
                  <a:gd name="connsiteX9" fmla="*/ 636209 w 2552131"/>
                  <a:gd name="connsiteY9" fmla="*/ 473061 h 2494322"/>
                  <a:gd name="connsiteX10" fmla="*/ 606718 w 2552131"/>
                  <a:gd name="connsiteY10" fmla="*/ 154972 h 2494322"/>
                  <a:gd name="connsiteX11" fmla="*/ 636209 w 2552131"/>
                  <a:gd name="connsiteY11" fmla="*/ 41013 h 2494322"/>
                  <a:gd name="connsiteX12" fmla="*/ 708217 w 2552131"/>
                  <a:gd name="connsiteY12" fmla="*/ 401053 h 2494322"/>
                  <a:gd name="connsiteX13" fmla="*/ 905302 w 2552131"/>
                  <a:gd name="connsiteY13" fmla="*/ 624578 h 2494322"/>
                  <a:gd name="connsiteX14" fmla="*/ 1178257 w 2552131"/>
                  <a:gd name="connsiteY14" fmla="*/ 733760 h 2494322"/>
                  <a:gd name="connsiteX15" fmla="*/ 1369325 w 2552131"/>
                  <a:gd name="connsiteY15" fmla="*/ 842943 h 2494322"/>
                  <a:gd name="connsiteX16" fmla="*/ 1396621 w 2552131"/>
                  <a:gd name="connsiteY16" fmla="*/ 842943 h 2494322"/>
                  <a:gd name="connsiteX17" fmla="*/ 1464860 w 2552131"/>
                  <a:gd name="connsiteY17" fmla="*/ 829295 h 2494322"/>
                  <a:gd name="connsiteX18" fmla="*/ 1478508 w 2552131"/>
                  <a:gd name="connsiteY18" fmla="*/ 569987 h 2494322"/>
                  <a:gd name="connsiteX19" fmla="*/ 1478508 w 2552131"/>
                  <a:gd name="connsiteY19" fmla="*/ 569987 h 2494322"/>
                  <a:gd name="connsiteX20" fmla="*/ 1212272 w 2552131"/>
                  <a:gd name="connsiteY20" fmla="*/ 257036 h 2494322"/>
                  <a:gd name="connsiteX21" fmla="*/ 1140264 w 2552131"/>
                  <a:gd name="connsiteY21" fmla="*/ 41012 h 2494322"/>
                  <a:gd name="connsiteX22" fmla="*/ 1284280 w 2552131"/>
                  <a:gd name="connsiteY22" fmla="*/ 185028 h 2494322"/>
                  <a:gd name="connsiteX23" fmla="*/ 1464860 w 2552131"/>
                  <a:gd name="connsiteY23" fmla="*/ 351623 h 2494322"/>
                  <a:gd name="connsiteX24" fmla="*/ 1546746 w 2552131"/>
                  <a:gd name="connsiteY24" fmla="*/ 583635 h 2494322"/>
                  <a:gd name="connsiteX25" fmla="*/ 1574042 w 2552131"/>
                  <a:gd name="connsiteY25" fmla="*/ 692817 h 2494322"/>
                  <a:gd name="connsiteX26" fmla="*/ 1683224 w 2552131"/>
                  <a:gd name="connsiteY26" fmla="*/ 365271 h 2494322"/>
                  <a:gd name="connsiteX27" fmla="*/ 1928884 w 2552131"/>
                  <a:gd name="connsiteY27" fmla="*/ 174202 h 2494322"/>
                  <a:gd name="connsiteX28" fmla="*/ 2065361 w 2552131"/>
                  <a:gd name="connsiteY28" fmla="*/ 187850 h 2494322"/>
                  <a:gd name="connsiteX29" fmla="*/ 1778758 w 2552131"/>
                  <a:gd name="connsiteY29" fmla="*/ 365271 h 2494322"/>
                  <a:gd name="connsiteX30" fmla="*/ 1655928 w 2552131"/>
                  <a:gd name="connsiteY30" fmla="*/ 624578 h 2494322"/>
                  <a:gd name="connsiteX31" fmla="*/ 1614985 w 2552131"/>
                  <a:gd name="connsiteY31" fmla="*/ 842943 h 2494322"/>
                  <a:gd name="connsiteX32" fmla="*/ 1696872 w 2552131"/>
                  <a:gd name="connsiteY32" fmla="*/ 870238 h 2494322"/>
                  <a:gd name="connsiteX33" fmla="*/ 1751463 w 2552131"/>
                  <a:gd name="connsiteY33" fmla="*/ 911181 h 2494322"/>
                  <a:gd name="connsiteX34" fmla="*/ 1901588 w 2552131"/>
                  <a:gd name="connsiteY34" fmla="*/ 911181 h 2494322"/>
                  <a:gd name="connsiteX35" fmla="*/ 2119952 w 2552131"/>
                  <a:gd name="connsiteY35" fmla="*/ 733760 h 2494322"/>
                  <a:gd name="connsiteX36" fmla="*/ 2365612 w 2552131"/>
                  <a:gd name="connsiteY36" fmla="*/ 597283 h 2494322"/>
                  <a:gd name="connsiteX37" fmla="*/ 2433851 w 2552131"/>
                  <a:gd name="connsiteY37" fmla="*/ 447157 h 2494322"/>
                  <a:gd name="connsiteX38" fmla="*/ 2461146 w 2552131"/>
                  <a:gd name="connsiteY38" fmla="*/ 488101 h 2494322"/>
                  <a:gd name="connsiteX39" fmla="*/ 2392908 w 2552131"/>
                  <a:gd name="connsiteY39" fmla="*/ 651874 h 2494322"/>
                  <a:gd name="connsiteX40" fmla="*/ 2256430 w 2552131"/>
                  <a:gd name="connsiteY40" fmla="*/ 720113 h 2494322"/>
                  <a:gd name="connsiteX41" fmla="*/ 2010770 w 2552131"/>
                  <a:gd name="connsiteY41" fmla="*/ 911181 h 2494322"/>
                  <a:gd name="connsiteX42" fmla="*/ 1928884 w 2552131"/>
                  <a:gd name="connsiteY42" fmla="*/ 965772 h 2494322"/>
                  <a:gd name="connsiteX43" fmla="*/ 1778758 w 2552131"/>
                  <a:gd name="connsiteY43" fmla="*/ 979420 h 2494322"/>
                  <a:gd name="connsiteX44" fmla="*/ 1751463 w 2552131"/>
                  <a:gd name="connsiteY44" fmla="*/ 1102250 h 2494322"/>
                  <a:gd name="connsiteX45" fmla="*/ 1710520 w 2552131"/>
                  <a:gd name="connsiteY45" fmla="*/ 1170489 h 2494322"/>
                  <a:gd name="connsiteX46" fmla="*/ 1819702 w 2552131"/>
                  <a:gd name="connsiteY46" fmla="*/ 1266023 h 2494322"/>
                  <a:gd name="connsiteX47" fmla="*/ 2024418 w 2552131"/>
                  <a:gd name="connsiteY47" fmla="*/ 1266023 h 2494322"/>
                  <a:gd name="connsiteX48" fmla="*/ 2324669 w 2552131"/>
                  <a:gd name="connsiteY48" fmla="*/ 1170489 h 2494322"/>
                  <a:gd name="connsiteX49" fmla="*/ 2515737 w 2552131"/>
                  <a:gd name="connsiteY49" fmla="*/ 924829 h 2494322"/>
                  <a:gd name="connsiteX50" fmla="*/ 2543033 w 2552131"/>
                  <a:gd name="connsiteY50" fmla="*/ 883886 h 2494322"/>
                  <a:gd name="connsiteX51" fmla="*/ 2515737 w 2552131"/>
                  <a:gd name="connsiteY51" fmla="*/ 1074954 h 2494322"/>
                  <a:gd name="connsiteX52" fmla="*/ 2338317 w 2552131"/>
                  <a:gd name="connsiteY52" fmla="*/ 1238728 h 2494322"/>
                  <a:gd name="connsiteX53" fmla="*/ 2188191 w 2552131"/>
                  <a:gd name="connsiteY53" fmla="*/ 1306966 h 2494322"/>
                  <a:gd name="connsiteX54" fmla="*/ 2392908 w 2552131"/>
                  <a:gd name="connsiteY54" fmla="*/ 1361557 h 2494322"/>
                  <a:gd name="connsiteX55" fmla="*/ 2420203 w 2552131"/>
                  <a:gd name="connsiteY55" fmla="*/ 1416148 h 2494322"/>
                  <a:gd name="connsiteX56" fmla="*/ 2201839 w 2552131"/>
                  <a:gd name="connsiteY56" fmla="*/ 1361557 h 2494322"/>
                  <a:gd name="connsiteX57" fmla="*/ 2119952 w 2552131"/>
                  <a:gd name="connsiteY57" fmla="*/ 1306966 h 2494322"/>
                  <a:gd name="connsiteX58" fmla="*/ 1928884 w 2552131"/>
                  <a:gd name="connsiteY58" fmla="*/ 1334262 h 2494322"/>
                  <a:gd name="connsiteX59" fmla="*/ 1751463 w 2552131"/>
                  <a:gd name="connsiteY59" fmla="*/ 1320614 h 2494322"/>
                  <a:gd name="connsiteX60" fmla="*/ 1669576 w 2552131"/>
                  <a:gd name="connsiteY60" fmla="*/ 1184137 h 2494322"/>
                  <a:gd name="connsiteX61" fmla="*/ 1574042 w 2552131"/>
                  <a:gd name="connsiteY61" fmla="*/ 1225080 h 2494322"/>
                  <a:gd name="connsiteX62" fmla="*/ 1437564 w 2552131"/>
                  <a:gd name="connsiteY62" fmla="*/ 1266023 h 2494322"/>
                  <a:gd name="connsiteX63" fmla="*/ 1464860 w 2552131"/>
                  <a:gd name="connsiteY63" fmla="*/ 1566274 h 2494322"/>
                  <a:gd name="connsiteX64" fmla="*/ 1451212 w 2552131"/>
                  <a:gd name="connsiteY64" fmla="*/ 1852877 h 2494322"/>
                  <a:gd name="connsiteX65" fmla="*/ 1260143 w 2552131"/>
                  <a:gd name="connsiteY65" fmla="*/ 2153128 h 2494322"/>
                  <a:gd name="connsiteX66" fmla="*/ 1110018 w 2552131"/>
                  <a:gd name="connsiteY66" fmla="*/ 2235014 h 2494322"/>
                  <a:gd name="connsiteX67" fmla="*/ 1191905 w 2552131"/>
                  <a:gd name="connsiteY67" fmla="*/ 2139480 h 2494322"/>
                  <a:gd name="connsiteX68" fmla="*/ 1314734 w 2552131"/>
                  <a:gd name="connsiteY68" fmla="*/ 2030298 h 2494322"/>
                  <a:gd name="connsiteX69" fmla="*/ 1219200 w 2552131"/>
                  <a:gd name="connsiteY69" fmla="*/ 1989354 h 2494322"/>
                  <a:gd name="connsiteX70" fmla="*/ 1014484 w 2552131"/>
                  <a:gd name="connsiteY70" fmla="*/ 2180423 h 2494322"/>
                  <a:gd name="connsiteX71" fmla="*/ 1000836 w 2552131"/>
                  <a:gd name="connsiteY71" fmla="*/ 2330548 h 2494322"/>
                  <a:gd name="connsiteX72" fmla="*/ 973540 w 2552131"/>
                  <a:gd name="connsiteY72" fmla="*/ 2494322 h 2494322"/>
                  <a:gd name="connsiteX73" fmla="*/ 946245 w 2552131"/>
                  <a:gd name="connsiteY73" fmla="*/ 2330548 h 2494322"/>
                  <a:gd name="connsiteX74" fmla="*/ 973540 w 2552131"/>
                  <a:gd name="connsiteY74" fmla="*/ 2139480 h 2494322"/>
                  <a:gd name="connsiteX75" fmla="*/ 1164609 w 2552131"/>
                  <a:gd name="connsiteY75" fmla="*/ 1962059 h 2494322"/>
                  <a:gd name="connsiteX76" fmla="*/ 1342030 w 2552131"/>
                  <a:gd name="connsiteY76" fmla="*/ 1948411 h 2494322"/>
                  <a:gd name="connsiteX77" fmla="*/ 1382973 w 2552131"/>
                  <a:gd name="connsiteY77" fmla="*/ 1839229 h 2494322"/>
                  <a:gd name="connsiteX78" fmla="*/ 1396621 w 2552131"/>
                  <a:gd name="connsiteY78" fmla="*/ 1716399 h 2494322"/>
                  <a:gd name="connsiteX79" fmla="*/ 1410269 w 2552131"/>
                  <a:gd name="connsiteY79" fmla="*/ 1634513 h 2494322"/>
                  <a:gd name="connsiteX80" fmla="*/ 1396621 w 2552131"/>
                  <a:gd name="connsiteY80" fmla="*/ 1538978 h 2494322"/>
                  <a:gd name="connsiteX81" fmla="*/ 1369325 w 2552131"/>
                  <a:gd name="connsiteY81" fmla="*/ 1306966 h 2494322"/>
                  <a:gd name="connsiteX82" fmla="*/ 1382973 w 2552131"/>
                  <a:gd name="connsiteY82" fmla="*/ 1184137 h 2494322"/>
                  <a:gd name="connsiteX83" fmla="*/ 1355678 w 2552131"/>
                  <a:gd name="connsiteY83" fmla="*/ 1102250 h 2494322"/>
                  <a:gd name="connsiteX84" fmla="*/ 1260143 w 2552131"/>
                  <a:gd name="connsiteY84" fmla="*/ 1061307 h 2494322"/>
                  <a:gd name="connsiteX85" fmla="*/ 1055427 w 2552131"/>
                  <a:gd name="connsiteY85" fmla="*/ 1238728 h 2494322"/>
                  <a:gd name="connsiteX86" fmla="*/ 782472 w 2552131"/>
                  <a:gd name="connsiteY86" fmla="*/ 1484387 h 2494322"/>
                  <a:gd name="connsiteX87" fmla="*/ 636208 w 2552131"/>
                  <a:gd name="connsiteY87" fmla="*/ 1769204 h 2494322"/>
                  <a:gd name="connsiteX88" fmla="*/ 492192 w 2552131"/>
                  <a:gd name="connsiteY88" fmla="*/ 1769204 h 2494322"/>
                  <a:gd name="connsiteX89" fmla="*/ 636209 w 2552131"/>
                  <a:gd name="connsiteY89" fmla="*/ 1553181 h 2494322"/>
                  <a:gd name="connsiteX90" fmla="*/ 204161 w 2552131"/>
                  <a:gd name="connsiteY90" fmla="*/ 1265149 h 2494322"/>
                  <a:gd name="connsiteX91" fmla="*/ 492193 w 2552131"/>
                  <a:gd name="connsiteY91" fmla="*/ 1337157 h 2494322"/>
                  <a:gd name="connsiteX92" fmla="*/ 714233 w 2552131"/>
                  <a:gd name="connsiteY92" fmla="*/ 1443444 h 2494322"/>
                  <a:gd name="connsiteX93" fmla="*/ 918949 w 2552131"/>
                  <a:gd name="connsiteY93" fmla="*/ 1279671 h 2494322"/>
                  <a:gd name="connsiteX94" fmla="*/ 1082723 w 2552131"/>
                  <a:gd name="connsiteY94" fmla="*/ 1129545 h 2494322"/>
                  <a:gd name="connsiteX95" fmla="*/ 1178257 w 2552131"/>
                  <a:gd name="connsiteY95" fmla="*/ 1034011 h 2494322"/>
                  <a:gd name="connsiteX96" fmla="*/ 1301087 w 2552131"/>
                  <a:gd name="connsiteY96" fmla="*/ 1006716 h 2494322"/>
                  <a:gd name="connsiteX97" fmla="*/ 1314734 w 2552131"/>
                  <a:gd name="connsiteY97" fmla="*/ 897534 h 2494322"/>
                  <a:gd name="connsiteX0" fmla="*/ 1314734 w 2552131"/>
                  <a:gd name="connsiteY0" fmla="*/ 1041550 h 2638338"/>
                  <a:gd name="connsiteX1" fmla="*/ 1014484 w 2552131"/>
                  <a:gd name="connsiteY1" fmla="*/ 891424 h 2638338"/>
                  <a:gd name="connsiteX2" fmla="*/ 700585 w 2552131"/>
                  <a:gd name="connsiteY2" fmla="*/ 836833 h 2638338"/>
                  <a:gd name="connsiteX3" fmla="*/ 386687 w 2552131"/>
                  <a:gd name="connsiteY3" fmla="*/ 836833 h 2638338"/>
                  <a:gd name="connsiteX4" fmla="*/ 45493 w 2552131"/>
                  <a:gd name="connsiteY4" fmla="*/ 959663 h 2638338"/>
                  <a:gd name="connsiteX5" fmla="*/ 113731 w 2552131"/>
                  <a:gd name="connsiteY5" fmla="*/ 973311 h 2638338"/>
                  <a:gd name="connsiteX6" fmla="*/ 100084 w 2552131"/>
                  <a:gd name="connsiteY6" fmla="*/ 973311 h 2638338"/>
                  <a:gd name="connsiteX7" fmla="*/ 154675 w 2552131"/>
                  <a:gd name="connsiteY7" fmla="*/ 850481 h 2638338"/>
                  <a:gd name="connsiteX8" fmla="*/ 468573 w 2552131"/>
                  <a:gd name="connsiteY8" fmla="*/ 768594 h 2638338"/>
                  <a:gd name="connsiteX9" fmla="*/ 636209 w 2552131"/>
                  <a:gd name="connsiteY9" fmla="*/ 617077 h 2638338"/>
                  <a:gd name="connsiteX10" fmla="*/ 606718 w 2552131"/>
                  <a:gd name="connsiteY10" fmla="*/ 298988 h 2638338"/>
                  <a:gd name="connsiteX11" fmla="*/ 636209 w 2552131"/>
                  <a:gd name="connsiteY11" fmla="*/ 41013 h 2638338"/>
                  <a:gd name="connsiteX12" fmla="*/ 708217 w 2552131"/>
                  <a:gd name="connsiteY12" fmla="*/ 545069 h 2638338"/>
                  <a:gd name="connsiteX13" fmla="*/ 905302 w 2552131"/>
                  <a:gd name="connsiteY13" fmla="*/ 768594 h 2638338"/>
                  <a:gd name="connsiteX14" fmla="*/ 1178257 w 2552131"/>
                  <a:gd name="connsiteY14" fmla="*/ 877776 h 2638338"/>
                  <a:gd name="connsiteX15" fmla="*/ 1369325 w 2552131"/>
                  <a:gd name="connsiteY15" fmla="*/ 986959 h 2638338"/>
                  <a:gd name="connsiteX16" fmla="*/ 1396621 w 2552131"/>
                  <a:gd name="connsiteY16" fmla="*/ 986959 h 2638338"/>
                  <a:gd name="connsiteX17" fmla="*/ 1464860 w 2552131"/>
                  <a:gd name="connsiteY17" fmla="*/ 973311 h 2638338"/>
                  <a:gd name="connsiteX18" fmla="*/ 1478508 w 2552131"/>
                  <a:gd name="connsiteY18" fmla="*/ 714003 h 2638338"/>
                  <a:gd name="connsiteX19" fmla="*/ 1478508 w 2552131"/>
                  <a:gd name="connsiteY19" fmla="*/ 714003 h 2638338"/>
                  <a:gd name="connsiteX20" fmla="*/ 1212272 w 2552131"/>
                  <a:gd name="connsiteY20" fmla="*/ 401052 h 2638338"/>
                  <a:gd name="connsiteX21" fmla="*/ 1140264 w 2552131"/>
                  <a:gd name="connsiteY21" fmla="*/ 185028 h 2638338"/>
                  <a:gd name="connsiteX22" fmla="*/ 1284280 w 2552131"/>
                  <a:gd name="connsiteY22" fmla="*/ 329044 h 2638338"/>
                  <a:gd name="connsiteX23" fmla="*/ 1464860 w 2552131"/>
                  <a:gd name="connsiteY23" fmla="*/ 495639 h 2638338"/>
                  <a:gd name="connsiteX24" fmla="*/ 1546746 w 2552131"/>
                  <a:gd name="connsiteY24" fmla="*/ 727651 h 2638338"/>
                  <a:gd name="connsiteX25" fmla="*/ 1574042 w 2552131"/>
                  <a:gd name="connsiteY25" fmla="*/ 836833 h 2638338"/>
                  <a:gd name="connsiteX26" fmla="*/ 1683224 w 2552131"/>
                  <a:gd name="connsiteY26" fmla="*/ 509287 h 2638338"/>
                  <a:gd name="connsiteX27" fmla="*/ 1928884 w 2552131"/>
                  <a:gd name="connsiteY27" fmla="*/ 318218 h 2638338"/>
                  <a:gd name="connsiteX28" fmla="*/ 2065361 w 2552131"/>
                  <a:gd name="connsiteY28" fmla="*/ 331866 h 2638338"/>
                  <a:gd name="connsiteX29" fmla="*/ 1778758 w 2552131"/>
                  <a:gd name="connsiteY29" fmla="*/ 509287 h 2638338"/>
                  <a:gd name="connsiteX30" fmla="*/ 1655928 w 2552131"/>
                  <a:gd name="connsiteY30" fmla="*/ 768594 h 2638338"/>
                  <a:gd name="connsiteX31" fmla="*/ 1614985 w 2552131"/>
                  <a:gd name="connsiteY31" fmla="*/ 986959 h 2638338"/>
                  <a:gd name="connsiteX32" fmla="*/ 1696872 w 2552131"/>
                  <a:gd name="connsiteY32" fmla="*/ 1014254 h 2638338"/>
                  <a:gd name="connsiteX33" fmla="*/ 1751463 w 2552131"/>
                  <a:gd name="connsiteY33" fmla="*/ 1055197 h 2638338"/>
                  <a:gd name="connsiteX34" fmla="*/ 1901588 w 2552131"/>
                  <a:gd name="connsiteY34" fmla="*/ 1055197 h 2638338"/>
                  <a:gd name="connsiteX35" fmla="*/ 2119952 w 2552131"/>
                  <a:gd name="connsiteY35" fmla="*/ 877776 h 2638338"/>
                  <a:gd name="connsiteX36" fmla="*/ 2365612 w 2552131"/>
                  <a:gd name="connsiteY36" fmla="*/ 741299 h 2638338"/>
                  <a:gd name="connsiteX37" fmla="*/ 2433851 w 2552131"/>
                  <a:gd name="connsiteY37" fmla="*/ 591173 h 2638338"/>
                  <a:gd name="connsiteX38" fmla="*/ 2461146 w 2552131"/>
                  <a:gd name="connsiteY38" fmla="*/ 632117 h 2638338"/>
                  <a:gd name="connsiteX39" fmla="*/ 2392908 w 2552131"/>
                  <a:gd name="connsiteY39" fmla="*/ 795890 h 2638338"/>
                  <a:gd name="connsiteX40" fmla="*/ 2256430 w 2552131"/>
                  <a:gd name="connsiteY40" fmla="*/ 864129 h 2638338"/>
                  <a:gd name="connsiteX41" fmla="*/ 2010770 w 2552131"/>
                  <a:gd name="connsiteY41" fmla="*/ 1055197 h 2638338"/>
                  <a:gd name="connsiteX42" fmla="*/ 1928884 w 2552131"/>
                  <a:gd name="connsiteY42" fmla="*/ 1109788 h 2638338"/>
                  <a:gd name="connsiteX43" fmla="*/ 1778758 w 2552131"/>
                  <a:gd name="connsiteY43" fmla="*/ 1123436 h 2638338"/>
                  <a:gd name="connsiteX44" fmla="*/ 1751463 w 2552131"/>
                  <a:gd name="connsiteY44" fmla="*/ 1246266 h 2638338"/>
                  <a:gd name="connsiteX45" fmla="*/ 1710520 w 2552131"/>
                  <a:gd name="connsiteY45" fmla="*/ 1314505 h 2638338"/>
                  <a:gd name="connsiteX46" fmla="*/ 1819702 w 2552131"/>
                  <a:gd name="connsiteY46" fmla="*/ 1410039 h 2638338"/>
                  <a:gd name="connsiteX47" fmla="*/ 2024418 w 2552131"/>
                  <a:gd name="connsiteY47" fmla="*/ 1410039 h 2638338"/>
                  <a:gd name="connsiteX48" fmla="*/ 2324669 w 2552131"/>
                  <a:gd name="connsiteY48" fmla="*/ 1314505 h 2638338"/>
                  <a:gd name="connsiteX49" fmla="*/ 2515737 w 2552131"/>
                  <a:gd name="connsiteY49" fmla="*/ 1068845 h 2638338"/>
                  <a:gd name="connsiteX50" fmla="*/ 2543033 w 2552131"/>
                  <a:gd name="connsiteY50" fmla="*/ 1027902 h 2638338"/>
                  <a:gd name="connsiteX51" fmla="*/ 2515737 w 2552131"/>
                  <a:gd name="connsiteY51" fmla="*/ 1218970 h 2638338"/>
                  <a:gd name="connsiteX52" fmla="*/ 2338317 w 2552131"/>
                  <a:gd name="connsiteY52" fmla="*/ 1382744 h 2638338"/>
                  <a:gd name="connsiteX53" fmla="*/ 2188191 w 2552131"/>
                  <a:gd name="connsiteY53" fmla="*/ 1450982 h 2638338"/>
                  <a:gd name="connsiteX54" fmla="*/ 2392908 w 2552131"/>
                  <a:gd name="connsiteY54" fmla="*/ 1505573 h 2638338"/>
                  <a:gd name="connsiteX55" fmla="*/ 2420203 w 2552131"/>
                  <a:gd name="connsiteY55" fmla="*/ 1560164 h 2638338"/>
                  <a:gd name="connsiteX56" fmla="*/ 2201839 w 2552131"/>
                  <a:gd name="connsiteY56" fmla="*/ 1505573 h 2638338"/>
                  <a:gd name="connsiteX57" fmla="*/ 2119952 w 2552131"/>
                  <a:gd name="connsiteY57" fmla="*/ 1450982 h 2638338"/>
                  <a:gd name="connsiteX58" fmla="*/ 1928884 w 2552131"/>
                  <a:gd name="connsiteY58" fmla="*/ 1478278 h 2638338"/>
                  <a:gd name="connsiteX59" fmla="*/ 1751463 w 2552131"/>
                  <a:gd name="connsiteY59" fmla="*/ 1464630 h 2638338"/>
                  <a:gd name="connsiteX60" fmla="*/ 1669576 w 2552131"/>
                  <a:gd name="connsiteY60" fmla="*/ 1328153 h 2638338"/>
                  <a:gd name="connsiteX61" fmla="*/ 1574042 w 2552131"/>
                  <a:gd name="connsiteY61" fmla="*/ 1369096 h 2638338"/>
                  <a:gd name="connsiteX62" fmla="*/ 1437564 w 2552131"/>
                  <a:gd name="connsiteY62" fmla="*/ 1410039 h 2638338"/>
                  <a:gd name="connsiteX63" fmla="*/ 1464860 w 2552131"/>
                  <a:gd name="connsiteY63" fmla="*/ 1710290 h 2638338"/>
                  <a:gd name="connsiteX64" fmla="*/ 1451212 w 2552131"/>
                  <a:gd name="connsiteY64" fmla="*/ 1996893 h 2638338"/>
                  <a:gd name="connsiteX65" fmla="*/ 1260143 w 2552131"/>
                  <a:gd name="connsiteY65" fmla="*/ 2297144 h 2638338"/>
                  <a:gd name="connsiteX66" fmla="*/ 1110018 w 2552131"/>
                  <a:gd name="connsiteY66" fmla="*/ 2379030 h 2638338"/>
                  <a:gd name="connsiteX67" fmla="*/ 1191905 w 2552131"/>
                  <a:gd name="connsiteY67" fmla="*/ 2283496 h 2638338"/>
                  <a:gd name="connsiteX68" fmla="*/ 1314734 w 2552131"/>
                  <a:gd name="connsiteY68" fmla="*/ 2174314 h 2638338"/>
                  <a:gd name="connsiteX69" fmla="*/ 1219200 w 2552131"/>
                  <a:gd name="connsiteY69" fmla="*/ 2133370 h 2638338"/>
                  <a:gd name="connsiteX70" fmla="*/ 1014484 w 2552131"/>
                  <a:gd name="connsiteY70" fmla="*/ 2324439 h 2638338"/>
                  <a:gd name="connsiteX71" fmla="*/ 1000836 w 2552131"/>
                  <a:gd name="connsiteY71" fmla="*/ 2474564 h 2638338"/>
                  <a:gd name="connsiteX72" fmla="*/ 973540 w 2552131"/>
                  <a:gd name="connsiteY72" fmla="*/ 2638338 h 2638338"/>
                  <a:gd name="connsiteX73" fmla="*/ 946245 w 2552131"/>
                  <a:gd name="connsiteY73" fmla="*/ 2474564 h 2638338"/>
                  <a:gd name="connsiteX74" fmla="*/ 973540 w 2552131"/>
                  <a:gd name="connsiteY74" fmla="*/ 2283496 h 2638338"/>
                  <a:gd name="connsiteX75" fmla="*/ 1164609 w 2552131"/>
                  <a:gd name="connsiteY75" fmla="*/ 2106075 h 2638338"/>
                  <a:gd name="connsiteX76" fmla="*/ 1342030 w 2552131"/>
                  <a:gd name="connsiteY76" fmla="*/ 2092427 h 2638338"/>
                  <a:gd name="connsiteX77" fmla="*/ 1382973 w 2552131"/>
                  <a:gd name="connsiteY77" fmla="*/ 1983245 h 2638338"/>
                  <a:gd name="connsiteX78" fmla="*/ 1396621 w 2552131"/>
                  <a:gd name="connsiteY78" fmla="*/ 1860415 h 2638338"/>
                  <a:gd name="connsiteX79" fmla="*/ 1410269 w 2552131"/>
                  <a:gd name="connsiteY79" fmla="*/ 1778529 h 2638338"/>
                  <a:gd name="connsiteX80" fmla="*/ 1396621 w 2552131"/>
                  <a:gd name="connsiteY80" fmla="*/ 1682994 h 2638338"/>
                  <a:gd name="connsiteX81" fmla="*/ 1369325 w 2552131"/>
                  <a:gd name="connsiteY81" fmla="*/ 1450982 h 2638338"/>
                  <a:gd name="connsiteX82" fmla="*/ 1382973 w 2552131"/>
                  <a:gd name="connsiteY82" fmla="*/ 1328153 h 2638338"/>
                  <a:gd name="connsiteX83" fmla="*/ 1355678 w 2552131"/>
                  <a:gd name="connsiteY83" fmla="*/ 1246266 h 2638338"/>
                  <a:gd name="connsiteX84" fmla="*/ 1260143 w 2552131"/>
                  <a:gd name="connsiteY84" fmla="*/ 1205323 h 2638338"/>
                  <a:gd name="connsiteX85" fmla="*/ 1055427 w 2552131"/>
                  <a:gd name="connsiteY85" fmla="*/ 1382744 h 2638338"/>
                  <a:gd name="connsiteX86" fmla="*/ 782472 w 2552131"/>
                  <a:gd name="connsiteY86" fmla="*/ 1628403 h 2638338"/>
                  <a:gd name="connsiteX87" fmla="*/ 636208 w 2552131"/>
                  <a:gd name="connsiteY87" fmla="*/ 1913220 h 2638338"/>
                  <a:gd name="connsiteX88" fmla="*/ 492192 w 2552131"/>
                  <a:gd name="connsiteY88" fmla="*/ 1913220 h 2638338"/>
                  <a:gd name="connsiteX89" fmla="*/ 636209 w 2552131"/>
                  <a:gd name="connsiteY89" fmla="*/ 1697197 h 2638338"/>
                  <a:gd name="connsiteX90" fmla="*/ 204161 w 2552131"/>
                  <a:gd name="connsiteY90" fmla="*/ 1409165 h 2638338"/>
                  <a:gd name="connsiteX91" fmla="*/ 492193 w 2552131"/>
                  <a:gd name="connsiteY91" fmla="*/ 1481173 h 2638338"/>
                  <a:gd name="connsiteX92" fmla="*/ 714233 w 2552131"/>
                  <a:gd name="connsiteY92" fmla="*/ 1587460 h 2638338"/>
                  <a:gd name="connsiteX93" fmla="*/ 918949 w 2552131"/>
                  <a:gd name="connsiteY93" fmla="*/ 1423687 h 2638338"/>
                  <a:gd name="connsiteX94" fmla="*/ 1082723 w 2552131"/>
                  <a:gd name="connsiteY94" fmla="*/ 1273561 h 2638338"/>
                  <a:gd name="connsiteX95" fmla="*/ 1178257 w 2552131"/>
                  <a:gd name="connsiteY95" fmla="*/ 1178027 h 2638338"/>
                  <a:gd name="connsiteX96" fmla="*/ 1301087 w 2552131"/>
                  <a:gd name="connsiteY96" fmla="*/ 1150732 h 2638338"/>
                  <a:gd name="connsiteX97" fmla="*/ 1314734 w 2552131"/>
                  <a:gd name="connsiteY97" fmla="*/ 1041550 h 2638338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636209 w 2552131"/>
                  <a:gd name="connsiteY9" fmla="*/ 624069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636209 w 2552131"/>
                  <a:gd name="connsiteY9" fmla="*/ 696077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696077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48542 h 2645330"/>
                  <a:gd name="connsiteX1" fmla="*/ 1014484 w 2552131"/>
                  <a:gd name="connsiteY1" fmla="*/ 898416 h 2645330"/>
                  <a:gd name="connsiteX2" fmla="*/ 700585 w 2552131"/>
                  <a:gd name="connsiteY2" fmla="*/ 843825 h 2645330"/>
                  <a:gd name="connsiteX3" fmla="*/ 386687 w 2552131"/>
                  <a:gd name="connsiteY3" fmla="*/ 843825 h 2645330"/>
                  <a:gd name="connsiteX4" fmla="*/ 45493 w 2552131"/>
                  <a:gd name="connsiteY4" fmla="*/ 966655 h 2645330"/>
                  <a:gd name="connsiteX5" fmla="*/ 113731 w 2552131"/>
                  <a:gd name="connsiteY5" fmla="*/ 980303 h 2645330"/>
                  <a:gd name="connsiteX6" fmla="*/ 100084 w 2552131"/>
                  <a:gd name="connsiteY6" fmla="*/ 980303 h 2645330"/>
                  <a:gd name="connsiteX7" fmla="*/ 154675 w 2552131"/>
                  <a:gd name="connsiteY7" fmla="*/ 857473 h 2645330"/>
                  <a:gd name="connsiteX8" fmla="*/ 468573 w 2552131"/>
                  <a:gd name="connsiteY8" fmla="*/ 775586 h 2645330"/>
                  <a:gd name="connsiteX9" fmla="*/ 708217 w 2552131"/>
                  <a:gd name="connsiteY9" fmla="*/ 768085 h 2645330"/>
                  <a:gd name="connsiteX10" fmla="*/ 564201 w 2552131"/>
                  <a:gd name="connsiteY10" fmla="*/ 264029 h 2645330"/>
                  <a:gd name="connsiteX11" fmla="*/ 636209 w 2552131"/>
                  <a:gd name="connsiteY11" fmla="*/ 48005 h 2645330"/>
                  <a:gd name="connsiteX12" fmla="*/ 708217 w 2552131"/>
                  <a:gd name="connsiteY12" fmla="*/ 552061 h 2645330"/>
                  <a:gd name="connsiteX13" fmla="*/ 905302 w 2552131"/>
                  <a:gd name="connsiteY13" fmla="*/ 775586 h 2645330"/>
                  <a:gd name="connsiteX14" fmla="*/ 1178257 w 2552131"/>
                  <a:gd name="connsiteY14" fmla="*/ 884768 h 2645330"/>
                  <a:gd name="connsiteX15" fmla="*/ 1369325 w 2552131"/>
                  <a:gd name="connsiteY15" fmla="*/ 993951 h 2645330"/>
                  <a:gd name="connsiteX16" fmla="*/ 1396621 w 2552131"/>
                  <a:gd name="connsiteY16" fmla="*/ 993951 h 2645330"/>
                  <a:gd name="connsiteX17" fmla="*/ 1464860 w 2552131"/>
                  <a:gd name="connsiteY17" fmla="*/ 980303 h 2645330"/>
                  <a:gd name="connsiteX18" fmla="*/ 1478508 w 2552131"/>
                  <a:gd name="connsiteY18" fmla="*/ 720995 h 2645330"/>
                  <a:gd name="connsiteX19" fmla="*/ 1478508 w 2552131"/>
                  <a:gd name="connsiteY19" fmla="*/ 720995 h 2645330"/>
                  <a:gd name="connsiteX20" fmla="*/ 1212272 w 2552131"/>
                  <a:gd name="connsiteY20" fmla="*/ 408044 h 2645330"/>
                  <a:gd name="connsiteX21" fmla="*/ 1140264 w 2552131"/>
                  <a:gd name="connsiteY21" fmla="*/ 192020 h 2645330"/>
                  <a:gd name="connsiteX22" fmla="*/ 1284280 w 2552131"/>
                  <a:gd name="connsiteY22" fmla="*/ 336036 h 2645330"/>
                  <a:gd name="connsiteX23" fmla="*/ 1464860 w 2552131"/>
                  <a:gd name="connsiteY23" fmla="*/ 502631 h 2645330"/>
                  <a:gd name="connsiteX24" fmla="*/ 1546746 w 2552131"/>
                  <a:gd name="connsiteY24" fmla="*/ 734643 h 2645330"/>
                  <a:gd name="connsiteX25" fmla="*/ 1574042 w 2552131"/>
                  <a:gd name="connsiteY25" fmla="*/ 843825 h 2645330"/>
                  <a:gd name="connsiteX26" fmla="*/ 1683224 w 2552131"/>
                  <a:gd name="connsiteY26" fmla="*/ 516279 h 2645330"/>
                  <a:gd name="connsiteX27" fmla="*/ 1928884 w 2552131"/>
                  <a:gd name="connsiteY27" fmla="*/ 325210 h 2645330"/>
                  <a:gd name="connsiteX28" fmla="*/ 2065361 w 2552131"/>
                  <a:gd name="connsiteY28" fmla="*/ 338858 h 2645330"/>
                  <a:gd name="connsiteX29" fmla="*/ 1778758 w 2552131"/>
                  <a:gd name="connsiteY29" fmla="*/ 516279 h 2645330"/>
                  <a:gd name="connsiteX30" fmla="*/ 1655928 w 2552131"/>
                  <a:gd name="connsiteY30" fmla="*/ 775586 h 2645330"/>
                  <a:gd name="connsiteX31" fmla="*/ 1614985 w 2552131"/>
                  <a:gd name="connsiteY31" fmla="*/ 993951 h 2645330"/>
                  <a:gd name="connsiteX32" fmla="*/ 1696872 w 2552131"/>
                  <a:gd name="connsiteY32" fmla="*/ 1021246 h 2645330"/>
                  <a:gd name="connsiteX33" fmla="*/ 1751463 w 2552131"/>
                  <a:gd name="connsiteY33" fmla="*/ 1062189 h 2645330"/>
                  <a:gd name="connsiteX34" fmla="*/ 1901588 w 2552131"/>
                  <a:gd name="connsiteY34" fmla="*/ 1062189 h 2645330"/>
                  <a:gd name="connsiteX35" fmla="*/ 2119952 w 2552131"/>
                  <a:gd name="connsiteY35" fmla="*/ 884768 h 2645330"/>
                  <a:gd name="connsiteX36" fmla="*/ 2365612 w 2552131"/>
                  <a:gd name="connsiteY36" fmla="*/ 748291 h 2645330"/>
                  <a:gd name="connsiteX37" fmla="*/ 2433851 w 2552131"/>
                  <a:gd name="connsiteY37" fmla="*/ 598165 h 2645330"/>
                  <a:gd name="connsiteX38" fmla="*/ 2461146 w 2552131"/>
                  <a:gd name="connsiteY38" fmla="*/ 639109 h 2645330"/>
                  <a:gd name="connsiteX39" fmla="*/ 2392908 w 2552131"/>
                  <a:gd name="connsiteY39" fmla="*/ 802882 h 2645330"/>
                  <a:gd name="connsiteX40" fmla="*/ 2256430 w 2552131"/>
                  <a:gd name="connsiteY40" fmla="*/ 871121 h 2645330"/>
                  <a:gd name="connsiteX41" fmla="*/ 2010770 w 2552131"/>
                  <a:gd name="connsiteY41" fmla="*/ 1062189 h 2645330"/>
                  <a:gd name="connsiteX42" fmla="*/ 1928884 w 2552131"/>
                  <a:gd name="connsiteY42" fmla="*/ 1116780 h 2645330"/>
                  <a:gd name="connsiteX43" fmla="*/ 1778758 w 2552131"/>
                  <a:gd name="connsiteY43" fmla="*/ 1130428 h 2645330"/>
                  <a:gd name="connsiteX44" fmla="*/ 1751463 w 2552131"/>
                  <a:gd name="connsiteY44" fmla="*/ 1253258 h 2645330"/>
                  <a:gd name="connsiteX45" fmla="*/ 1710520 w 2552131"/>
                  <a:gd name="connsiteY45" fmla="*/ 1321497 h 2645330"/>
                  <a:gd name="connsiteX46" fmla="*/ 1819702 w 2552131"/>
                  <a:gd name="connsiteY46" fmla="*/ 1417031 h 2645330"/>
                  <a:gd name="connsiteX47" fmla="*/ 2024418 w 2552131"/>
                  <a:gd name="connsiteY47" fmla="*/ 1417031 h 2645330"/>
                  <a:gd name="connsiteX48" fmla="*/ 2324669 w 2552131"/>
                  <a:gd name="connsiteY48" fmla="*/ 1321497 h 2645330"/>
                  <a:gd name="connsiteX49" fmla="*/ 2515737 w 2552131"/>
                  <a:gd name="connsiteY49" fmla="*/ 1075837 h 2645330"/>
                  <a:gd name="connsiteX50" fmla="*/ 2543033 w 2552131"/>
                  <a:gd name="connsiteY50" fmla="*/ 1034894 h 2645330"/>
                  <a:gd name="connsiteX51" fmla="*/ 2515737 w 2552131"/>
                  <a:gd name="connsiteY51" fmla="*/ 1225962 h 2645330"/>
                  <a:gd name="connsiteX52" fmla="*/ 2338317 w 2552131"/>
                  <a:gd name="connsiteY52" fmla="*/ 1389736 h 2645330"/>
                  <a:gd name="connsiteX53" fmla="*/ 2188191 w 2552131"/>
                  <a:gd name="connsiteY53" fmla="*/ 1457974 h 2645330"/>
                  <a:gd name="connsiteX54" fmla="*/ 2392908 w 2552131"/>
                  <a:gd name="connsiteY54" fmla="*/ 1512565 h 2645330"/>
                  <a:gd name="connsiteX55" fmla="*/ 2420203 w 2552131"/>
                  <a:gd name="connsiteY55" fmla="*/ 1567156 h 2645330"/>
                  <a:gd name="connsiteX56" fmla="*/ 2201839 w 2552131"/>
                  <a:gd name="connsiteY56" fmla="*/ 1512565 h 2645330"/>
                  <a:gd name="connsiteX57" fmla="*/ 2119952 w 2552131"/>
                  <a:gd name="connsiteY57" fmla="*/ 1457974 h 2645330"/>
                  <a:gd name="connsiteX58" fmla="*/ 1928884 w 2552131"/>
                  <a:gd name="connsiteY58" fmla="*/ 1485270 h 2645330"/>
                  <a:gd name="connsiteX59" fmla="*/ 1751463 w 2552131"/>
                  <a:gd name="connsiteY59" fmla="*/ 1471622 h 2645330"/>
                  <a:gd name="connsiteX60" fmla="*/ 1669576 w 2552131"/>
                  <a:gd name="connsiteY60" fmla="*/ 1335145 h 2645330"/>
                  <a:gd name="connsiteX61" fmla="*/ 1574042 w 2552131"/>
                  <a:gd name="connsiteY61" fmla="*/ 1376088 h 2645330"/>
                  <a:gd name="connsiteX62" fmla="*/ 1437564 w 2552131"/>
                  <a:gd name="connsiteY62" fmla="*/ 1417031 h 2645330"/>
                  <a:gd name="connsiteX63" fmla="*/ 1464860 w 2552131"/>
                  <a:gd name="connsiteY63" fmla="*/ 1717282 h 2645330"/>
                  <a:gd name="connsiteX64" fmla="*/ 1451212 w 2552131"/>
                  <a:gd name="connsiteY64" fmla="*/ 2003885 h 2645330"/>
                  <a:gd name="connsiteX65" fmla="*/ 1260143 w 2552131"/>
                  <a:gd name="connsiteY65" fmla="*/ 2304136 h 2645330"/>
                  <a:gd name="connsiteX66" fmla="*/ 1110018 w 2552131"/>
                  <a:gd name="connsiteY66" fmla="*/ 2386022 h 2645330"/>
                  <a:gd name="connsiteX67" fmla="*/ 1191905 w 2552131"/>
                  <a:gd name="connsiteY67" fmla="*/ 2290488 h 2645330"/>
                  <a:gd name="connsiteX68" fmla="*/ 1314734 w 2552131"/>
                  <a:gd name="connsiteY68" fmla="*/ 2181306 h 2645330"/>
                  <a:gd name="connsiteX69" fmla="*/ 1219200 w 2552131"/>
                  <a:gd name="connsiteY69" fmla="*/ 2140362 h 2645330"/>
                  <a:gd name="connsiteX70" fmla="*/ 1014484 w 2552131"/>
                  <a:gd name="connsiteY70" fmla="*/ 2331431 h 2645330"/>
                  <a:gd name="connsiteX71" fmla="*/ 1000836 w 2552131"/>
                  <a:gd name="connsiteY71" fmla="*/ 2481556 h 2645330"/>
                  <a:gd name="connsiteX72" fmla="*/ 973540 w 2552131"/>
                  <a:gd name="connsiteY72" fmla="*/ 2645330 h 2645330"/>
                  <a:gd name="connsiteX73" fmla="*/ 946245 w 2552131"/>
                  <a:gd name="connsiteY73" fmla="*/ 2481556 h 2645330"/>
                  <a:gd name="connsiteX74" fmla="*/ 973540 w 2552131"/>
                  <a:gd name="connsiteY74" fmla="*/ 2290488 h 2645330"/>
                  <a:gd name="connsiteX75" fmla="*/ 1164609 w 2552131"/>
                  <a:gd name="connsiteY75" fmla="*/ 2113067 h 2645330"/>
                  <a:gd name="connsiteX76" fmla="*/ 1342030 w 2552131"/>
                  <a:gd name="connsiteY76" fmla="*/ 2099419 h 2645330"/>
                  <a:gd name="connsiteX77" fmla="*/ 1382973 w 2552131"/>
                  <a:gd name="connsiteY77" fmla="*/ 1990237 h 2645330"/>
                  <a:gd name="connsiteX78" fmla="*/ 1396621 w 2552131"/>
                  <a:gd name="connsiteY78" fmla="*/ 1867407 h 2645330"/>
                  <a:gd name="connsiteX79" fmla="*/ 1410269 w 2552131"/>
                  <a:gd name="connsiteY79" fmla="*/ 1785521 h 2645330"/>
                  <a:gd name="connsiteX80" fmla="*/ 1396621 w 2552131"/>
                  <a:gd name="connsiteY80" fmla="*/ 1689986 h 2645330"/>
                  <a:gd name="connsiteX81" fmla="*/ 1369325 w 2552131"/>
                  <a:gd name="connsiteY81" fmla="*/ 1457974 h 2645330"/>
                  <a:gd name="connsiteX82" fmla="*/ 1382973 w 2552131"/>
                  <a:gd name="connsiteY82" fmla="*/ 1335145 h 2645330"/>
                  <a:gd name="connsiteX83" fmla="*/ 1355678 w 2552131"/>
                  <a:gd name="connsiteY83" fmla="*/ 1253258 h 2645330"/>
                  <a:gd name="connsiteX84" fmla="*/ 1260143 w 2552131"/>
                  <a:gd name="connsiteY84" fmla="*/ 1212315 h 2645330"/>
                  <a:gd name="connsiteX85" fmla="*/ 1055427 w 2552131"/>
                  <a:gd name="connsiteY85" fmla="*/ 1389736 h 2645330"/>
                  <a:gd name="connsiteX86" fmla="*/ 782472 w 2552131"/>
                  <a:gd name="connsiteY86" fmla="*/ 1635395 h 2645330"/>
                  <a:gd name="connsiteX87" fmla="*/ 636208 w 2552131"/>
                  <a:gd name="connsiteY87" fmla="*/ 1920212 h 2645330"/>
                  <a:gd name="connsiteX88" fmla="*/ 492192 w 2552131"/>
                  <a:gd name="connsiteY88" fmla="*/ 1920212 h 2645330"/>
                  <a:gd name="connsiteX89" fmla="*/ 636209 w 2552131"/>
                  <a:gd name="connsiteY89" fmla="*/ 1704189 h 2645330"/>
                  <a:gd name="connsiteX90" fmla="*/ 204161 w 2552131"/>
                  <a:gd name="connsiteY90" fmla="*/ 1416157 h 2645330"/>
                  <a:gd name="connsiteX91" fmla="*/ 492193 w 2552131"/>
                  <a:gd name="connsiteY91" fmla="*/ 1488165 h 2645330"/>
                  <a:gd name="connsiteX92" fmla="*/ 714233 w 2552131"/>
                  <a:gd name="connsiteY92" fmla="*/ 1594452 h 2645330"/>
                  <a:gd name="connsiteX93" fmla="*/ 918949 w 2552131"/>
                  <a:gd name="connsiteY93" fmla="*/ 1430679 h 2645330"/>
                  <a:gd name="connsiteX94" fmla="*/ 1082723 w 2552131"/>
                  <a:gd name="connsiteY94" fmla="*/ 1280553 h 2645330"/>
                  <a:gd name="connsiteX95" fmla="*/ 1178257 w 2552131"/>
                  <a:gd name="connsiteY95" fmla="*/ 1185019 h 2645330"/>
                  <a:gd name="connsiteX96" fmla="*/ 1301087 w 2552131"/>
                  <a:gd name="connsiteY96" fmla="*/ 1157724 h 2645330"/>
                  <a:gd name="connsiteX97" fmla="*/ 1314734 w 2552131"/>
                  <a:gd name="connsiteY97" fmla="*/ 1048542 h 2645330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00084 w 2552131"/>
                  <a:gd name="connsiteY6" fmla="*/ 932298 h 2597325"/>
                  <a:gd name="connsiteX7" fmla="*/ 154675 w 2552131"/>
                  <a:gd name="connsiteY7" fmla="*/ 809468 h 2597325"/>
                  <a:gd name="connsiteX8" fmla="*/ 468573 w 2552131"/>
                  <a:gd name="connsiteY8" fmla="*/ 727581 h 2597325"/>
                  <a:gd name="connsiteX9" fmla="*/ 708217 w 2552131"/>
                  <a:gd name="connsiteY9" fmla="*/ 720080 h 2597325"/>
                  <a:gd name="connsiteX10" fmla="*/ 564201 w 2552131"/>
                  <a:gd name="connsiteY10" fmla="*/ 216024 h 2597325"/>
                  <a:gd name="connsiteX11" fmla="*/ 636209 w 2552131"/>
                  <a:gd name="connsiteY11" fmla="*/ 0 h 2597325"/>
                  <a:gd name="connsiteX12" fmla="*/ 708217 w 2552131"/>
                  <a:gd name="connsiteY12" fmla="*/ 504056 h 2597325"/>
                  <a:gd name="connsiteX13" fmla="*/ 905302 w 2552131"/>
                  <a:gd name="connsiteY13" fmla="*/ 727581 h 2597325"/>
                  <a:gd name="connsiteX14" fmla="*/ 1178257 w 2552131"/>
                  <a:gd name="connsiteY14" fmla="*/ 836763 h 2597325"/>
                  <a:gd name="connsiteX15" fmla="*/ 1369325 w 2552131"/>
                  <a:gd name="connsiteY15" fmla="*/ 945946 h 2597325"/>
                  <a:gd name="connsiteX16" fmla="*/ 1396621 w 2552131"/>
                  <a:gd name="connsiteY16" fmla="*/ 945946 h 2597325"/>
                  <a:gd name="connsiteX17" fmla="*/ 1464860 w 2552131"/>
                  <a:gd name="connsiteY17" fmla="*/ 932298 h 2597325"/>
                  <a:gd name="connsiteX18" fmla="*/ 1478508 w 2552131"/>
                  <a:gd name="connsiteY18" fmla="*/ 672990 h 2597325"/>
                  <a:gd name="connsiteX19" fmla="*/ 1478508 w 2552131"/>
                  <a:gd name="connsiteY19" fmla="*/ 672990 h 2597325"/>
                  <a:gd name="connsiteX20" fmla="*/ 1212272 w 2552131"/>
                  <a:gd name="connsiteY20" fmla="*/ 360039 h 2597325"/>
                  <a:gd name="connsiteX21" fmla="*/ 1140264 w 2552131"/>
                  <a:gd name="connsiteY21" fmla="*/ 144015 h 2597325"/>
                  <a:gd name="connsiteX22" fmla="*/ 1284280 w 2552131"/>
                  <a:gd name="connsiteY22" fmla="*/ 288031 h 2597325"/>
                  <a:gd name="connsiteX23" fmla="*/ 1464860 w 2552131"/>
                  <a:gd name="connsiteY23" fmla="*/ 454626 h 2597325"/>
                  <a:gd name="connsiteX24" fmla="*/ 1546746 w 2552131"/>
                  <a:gd name="connsiteY24" fmla="*/ 686638 h 2597325"/>
                  <a:gd name="connsiteX25" fmla="*/ 1574042 w 2552131"/>
                  <a:gd name="connsiteY25" fmla="*/ 795820 h 2597325"/>
                  <a:gd name="connsiteX26" fmla="*/ 1683224 w 2552131"/>
                  <a:gd name="connsiteY26" fmla="*/ 468274 h 2597325"/>
                  <a:gd name="connsiteX27" fmla="*/ 1928884 w 2552131"/>
                  <a:gd name="connsiteY27" fmla="*/ 277205 h 2597325"/>
                  <a:gd name="connsiteX28" fmla="*/ 2065361 w 2552131"/>
                  <a:gd name="connsiteY28" fmla="*/ 290853 h 2597325"/>
                  <a:gd name="connsiteX29" fmla="*/ 1778758 w 2552131"/>
                  <a:gd name="connsiteY29" fmla="*/ 468274 h 2597325"/>
                  <a:gd name="connsiteX30" fmla="*/ 1655928 w 2552131"/>
                  <a:gd name="connsiteY30" fmla="*/ 727581 h 2597325"/>
                  <a:gd name="connsiteX31" fmla="*/ 1614985 w 2552131"/>
                  <a:gd name="connsiteY31" fmla="*/ 945946 h 2597325"/>
                  <a:gd name="connsiteX32" fmla="*/ 1696872 w 2552131"/>
                  <a:gd name="connsiteY32" fmla="*/ 973241 h 2597325"/>
                  <a:gd name="connsiteX33" fmla="*/ 1751463 w 2552131"/>
                  <a:gd name="connsiteY33" fmla="*/ 1014184 h 2597325"/>
                  <a:gd name="connsiteX34" fmla="*/ 1901588 w 2552131"/>
                  <a:gd name="connsiteY34" fmla="*/ 1014184 h 2597325"/>
                  <a:gd name="connsiteX35" fmla="*/ 2119952 w 2552131"/>
                  <a:gd name="connsiteY35" fmla="*/ 836763 h 2597325"/>
                  <a:gd name="connsiteX36" fmla="*/ 2365612 w 2552131"/>
                  <a:gd name="connsiteY36" fmla="*/ 700286 h 2597325"/>
                  <a:gd name="connsiteX37" fmla="*/ 2433851 w 2552131"/>
                  <a:gd name="connsiteY37" fmla="*/ 550160 h 2597325"/>
                  <a:gd name="connsiteX38" fmla="*/ 2461146 w 2552131"/>
                  <a:gd name="connsiteY38" fmla="*/ 591104 h 2597325"/>
                  <a:gd name="connsiteX39" fmla="*/ 2392908 w 2552131"/>
                  <a:gd name="connsiteY39" fmla="*/ 754877 h 2597325"/>
                  <a:gd name="connsiteX40" fmla="*/ 2256430 w 2552131"/>
                  <a:gd name="connsiteY40" fmla="*/ 823116 h 2597325"/>
                  <a:gd name="connsiteX41" fmla="*/ 2010770 w 2552131"/>
                  <a:gd name="connsiteY41" fmla="*/ 1014184 h 2597325"/>
                  <a:gd name="connsiteX42" fmla="*/ 1928884 w 2552131"/>
                  <a:gd name="connsiteY42" fmla="*/ 1068775 h 2597325"/>
                  <a:gd name="connsiteX43" fmla="*/ 1778758 w 2552131"/>
                  <a:gd name="connsiteY43" fmla="*/ 1082423 h 2597325"/>
                  <a:gd name="connsiteX44" fmla="*/ 1751463 w 2552131"/>
                  <a:gd name="connsiteY44" fmla="*/ 1205253 h 2597325"/>
                  <a:gd name="connsiteX45" fmla="*/ 1710520 w 2552131"/>
                  <a:gd name="connsiteY45" fmla="*/ 1273492 h 2597325"/>
                  <a:gd name="connsiteX46" fmla="*/ 1819702 w 2552131"/>
                  <a:gd name="connsiteY46" fmla="*/ 1369026 h 2597325"/>
                  <a:gd name="connsiteX47" fmla="*/ 2024418 w 2552131"/>
                  <a:gd name="connsiteY47" fmla="*/ 1369026 h 2597325"/>
                  <a:gd name="connsiteX48" fmla="*/ 2324669 w 2552131"/>
                  <a:gd name="connsiteY48" fmla="*/ 1273492 h 2597325"/>
                  <a:gd name="connsiteX49" fmla="*/ 2515737 w 2552131"/>
                  <a:gd name="connsiteY49" fmla="*/ 1027832 h 2597325"/>
                  <a:gd name="connsiteX50" fmla="*/ 2543033 w 2552131"/>
                  <a:gd name="connsiteY50" fmla="*/ 986889 h 2597325"/>
                  <a:gd name="connsiteX51" fmla="*/ 2515737 w 2552131"/>
                  <a:gd name="connsiteY51" fmla="*/ 1177957 h 2597325"/>
                  <a:gd name="connsiteX52" fmla="*/ 2338317 w 2552131"/>
                  <a:gd name="connsiteY52" fmla="*/ 1341731 h 2597325"/>
                  <a:gd name="connsiteX53" fmla="*/ 2188191 w 2552131"/>
                  <a:gd name="connsiteY53" fmla="*/ 1409969 h 2597325"/>
                  <a:gd name="connsiteX54" fmla="*/ 2392908 w 2552131"/>
                  <a:gd name="connsiteY54" fmla="*/ 1464560 h 2597325"/>
                  <a:gd name="connsiteX55" fmla="*/ 2420203 w 2552131"/>
                  <a:gd name="connsiteY55" fmla="*/ 1519151 h 2597325"/>
                  <a:gd name="connsiteX56" fmla="*/ 2201839 w 2552131"/>
                  <a:gd name="connsiteY56" fmla="*/ 1464560 h 2597325"/>
                  <a:gd name="connsiteX57" fmla="*/ 2119952 w 2552131"/>
                  <a:gd name="connsiteY57" fmla="*/ 1409969 h 2597325"/>
                  <a:gd name="connsiteX58" fmla="*/ 1928884 w 2552131"/>
                  <a:gd name="connsiteY58" fmla="*/ 1437265 h 2597325"/>
                  <a:gd name="connsiteX59" fmla="*/ 1751463 w 2552131"/>
                  <a:gd name="connsiteY59" fmla="*/ 1423617 h 2597325"/>
                  <a:gd name="connsiteX60" fmla="*/ 1669576 w 2552131"/>
                  <a:gd name="connsiteY60" fmla="*/ 1287140 h 2597325"/>
                  <a:gd name="connsiteX61" fmla="*/ 1574042 w 2552131"/>
                  <a:gd name="connsiteY61" fmla="*/ 1328083 h 2597325"/>
                  <a:gd name="connsiteX62" fmla="*/ 1437564 w 2552131"/>
                  <a:gd name="connsiteY62" fmla="*/ 1369026 h 2597325"/>
                  <a:gd name="connsiteX63" fmla="*/ 1464860 w 2552131"/>
                  <a:gd name="connsiteY63" fmla="*/ 1669277 h 2597325"/>
                  <a:gd name="connsiteX64" fmla="*/ 1451212 w 2552131"/>
                  <a:gd name="connsiteY64" fmla="*/ 1955880 h 2597325"/>
                  <a:gd name="connsiteX65" fmla="*/ 1260143 w 2552131"/>
                  <a:gd name="connsiteY65" fmla="*/ 2256131 h 2597325"/>
                  <a:gd name="connsiteX66" fmla="*/ 1110018 w 2552131"/>
                  <a:gd name="connsiteY66" fmla="*/ 2338017 h 2597325"/>
                  <a:gd name="connsiteX67" fmla="*/ 1191905 w 2552131"/>
                  <a:gd name="connsiteY67" fmla="*/ 2242483 h 2597325"/>
                  <a:gd name="connsiteX68" fmla="*/ 1314734 w 2552131"/>
                  <a:gd name="connsiteY68" fmla="*/ 2133301 h 2597325"/>
                  <a:gd name="connsiteX69" fmla="*/ 1219200 w 2552131"/>
                  <a:gd name="connsiteY69" fmla="*/ 2092357 h 2597325"/>
                  <a:gd name="connsiteX70" fmla="*/ 1014484 w 2552131"/>
                  <a:gd name="connsiteY70" fmla="*/ 2283426 h 2597325"/>
                  <a:gd name="connsiteX71" fmla="*/ 1000836 w 2552131"/>
                  <a:gd name="connsiteY71" fmla="*/ 2433551 h 2597325"/>
                  <a:gd name="connsiteX72" fmla="*/ 973540 w 2552131"/>
                  <a:gd name="connsiteY72" fmla="*/ 2597325 h 2597325"/>
                  <a:gd name="connsiteX73" fmla="*/ 946245 w 2552131"/>
                  <a:gd name="connsiteY73" fmla="*/ 2433551 h 2597325"/>
                  <a:gd name="connsiteX74" fmla="*/ 973540 w 2552131"/>
                  <a:gd name="connsiteY74" fmla="*/ 2242483 h 2597325"/>
                  <a:gd name="connsiteX75" fmla="*/ 1164609 w 2552131"/>
                  <a:gd name="connsiteY75" fmla="*/ 2065062 h 2597325"/>
                  <a:gd name="connsiteX76" fmla="*/ 1342030 w 2552131"/>
                  <a:gd name="connsiteY76" fmla="*/ 2051414 h 2597325"/>
                  <a:gd name="connsiteX77" fmla="*/ 1382973 w 2552131"/>
                  <a:gd name="connsiteY77" fmla="*/ 1942232 h 2597325"/>
                  <a:gd name="connsiteX78" fmla="*/ 1396621 w 2552131"/>
                  <a:gd name="connsiteY78" fmla="*/ 1819402 h 2597325"/>
                  <a:gd name="connsiteX79" fmla="*/ 1410269 w 2552131"/>
                  <a:gd name="connsiteY79" fmla="*/ 1737516 h 2597325"/>
                  <a:gd name="connsiteX80" fmla="*/ 1396621 w 2552131"/>
                  <a:gd name="connsiteY80" fmla="*/ 1641981 h 2597325"/>
                  <a:gd name="connsiteX81" fmla="*/ 1369325 w 2552131"/>
                  <a:gd name="connsiteY81" fmla="*/ 1409969 h 2597325"/>
                  <a:gd name="connsiteX82" fmla="*/ 1382973 w 2552131"/>
                  <a:gd name="connsiteY82" fmla="*/ 1287140 h 2597325"/>
                  <a:gd name="connsiteX83" fmla="*/ 1355678 w 2552131"/>
                  <a:gd name="connsiteY83" fmla="*/ 1205253 h 2597325"/>
                  <a:gd name="connsiteX84" fmla="*/ 1260143 w 2552131"/>
                  <a:gd name="connsiteY84" fmla="*/ 1164310 h 2597325"/>
                  <a:gd name="connsiteX85" fmla="*/ 1055427 w 2552131"/>
                  <a:gd name="connsiteY85" fmla="*/ 1341731 h 2597325"/>
                  <a:gd name="connsiteX86" fmla="*/ 782472 w 2552131"/>
                  <a:gd name="connsiteY86" fmla="*/ 1587390 h 2597325"/>
                  <a:gd name="connsiteX87" fmla="*/ 636208 w 2552131"/>
                  <a:gd name="connsiteY87" fmla="*/ 1872207 h 2597325"/>
                  <a:gd name="connsiteX88" fmla="*/ 492192 w 2552131"/>
                  <a:gd name="connsiteY88" fmla="*/ 1872207 h 2597325"/>
                  <a:gd name="connsiteX89" fmla="*/ 636209 w 2552131"/>
                  <a:gd name="connsiteY89" fmla="*/ 1656184 h 2597325"/>
                  <a:gd name="connsiteX90" fmla="*/ 204161 w 2552131"/>
                  <a:gd name="connsiteY90" fmla="*/ 1368152 h 2597325"/>
                  <a:gd name="connsiteX91" fmla="*/ 492193 w 2552131"/>
                  <a:gd name="connsiteY91" fmla="*/ 1440160 h 2597325"/>
                  <a:gd name="connsiteX92" fmla="*/ 714233 w 2552131"/>
                  <a:gd name="connsiteY92" fmla="*/ 1546447 h 2597325"/>
                  <a:gd name="connsiteX93" fmla="*/ 918949 w 2552131"/>
                  <a:gd name="connsiteY93" fmla="*/ 1382674 h 2597325"/>
                  <a:gd name="connsiteX94" fmla="*/ 1082723 w 2552131"/>
                  <a:gd name="connsiteY94" fmla="*/ 1232548 h 2597325"/>
                  <a:gd name="connsiteX95" fmla="*/ 1178257 w 2552131"/>
                  <a:gd name="connsiteY95" fmla="*/ 1137014 h 2597325"/>
                  <a:gd name="connsiteX96" fmla="*/ 1301087 w 2552131"/>
                  <a:gd name="connsiteY96" fmla="*/ 1109719 h 2597325"/>
                  <a:gd name="connsiteX97" fmla="*/ 1314734 w 2552131"/>
                  <a:gd name="connsiteY97" fmla="*/ 1000537 h 2597325"/>
                  <a:gd name="connsiteX0" fmla="*/ 1314734 w 2552131"/>
                  <a:gd name="connsiteY0" fmla="*/ 1000537 h 2597325"/>
                  <a:gd name="connsiteX1" fmla="*/ 1014484 w 2552131"/>
                  <a:gd name="connsiteY1" fmla="*/ 850411 h 2597325"/>
                  <a:gd name="connsiteX2" fmla="*/ 700585 w 2552131"/>
                  <a:gd name="connsiteY2" fmla="*/ 795820 h 2597325"/>
                  <a:gd name="connsiteX3" fmla="*/ 386687 w 2552131"/>
                  <a:gd name="connsiteY3" fmla="*/ 795820 h 2597325"/>
                  <a:gd name="connsiteX4" fmla="*/ 45493 w 2552131"/>
                  <a:gd name="connsiteY4" fmla="*/ 918650 h 2597325"/>
                  <a:gd name="connsiteX5" fmla="*/ 113731 w 2552131"/>
                  <a:gd name="connsiteY5" fmla="*/ 932298 h 2597325"/>
                  <a:gd name="connsiteX6" fmla="*/ 154675 w 2552131"/>
                  <a:gd name="connsiteY6" fmla="*/ 809468 h 2597325"/>
                  <a:gd name="connsiteX7" fmla="*/ 468573 w 2552131"/>
                  <a:gd name="connsiteY7" fmla="*/ 727581 h 2597325"/>
                  <a:gd name="connsiteX8" fmla="*/ 708217 w 2552131"/>
                  <a:gd name="connsiteY8" fmla="*/ 720080 h 2597325"/>
                  <a:gd name="connsiteX9" fmla="*/ 564201 w 2552131"/>
                  <a:gd name="connsiteY9" fmla="*/ 216024 h 2597325"/>
                  <a:gd name="connsiteX10" fmla="*/ 636209 w 2552131"/>
                  <a:gd name="connsiteY10" fmla="*/ 0 h 2597325"/>
                  <a:gd name="connsiteX11" fmla="*/ 708217 w 2552131"/>
                  <a:gd name="connsiteY11" fmla="*/ 504056 h 2597325"/>
                  <a:gd name="connsiteX12" fmla="*/ 905302 w 2552131"/>
                  <a:gd name="connsiteY12" fmla="*/ 727581 h 2597325"/>
                  <a:gd name="connsiteX13" fmla="*/ 1178257 w 2552131"/>
                  <a:gd name="connsiteY13" fmla="*/ 836763 h 2597325"/>
                  <a:gd name="connsiteX14" fmla="*/ 1369325 w 2552131"/>
                  <a:gd name="connsiteY14" fmla="*/ 945946 h 2597325"/>
                  <a:gd name="connsiteX15" fmla="*/ 1396621 w 2552131"/>
                  <a:gd name="connsiteY15" fmla="*/ 945946 h 2597325"/>
                  <a:gd name="connsiteX16" fmla="*/ 1464860 w 2552131"/>
                  <a:gd name="connsiteY16" fmla="*/ 932298 h 2597325"/>
                  <a:gd name="connsiteX17" fmla="*/ 1478508 w 2552131"/>
                  <a:gd name="connsiteY17" fmla="*/ 672990 h 2597325"/>
                  <a:gd name="connsiteX18" fmla="*/ 1478508 w 2552131"/>
                  <a:gd name="connsiteY18" fmla="*/ 672990 h 2597325"/>
                  <a:gd name="connsiteX19" fmla="*/ 1212272 w 2552131"/>
                  <a:gd name="connsiteY19" fmla="*/ 360039 h 2597325"/>
                  <a:gd name="connsiteX20" fmla="*/ 1140264 w 2552131"/>
                  <a:gd name="connsiteY20" fmla="*/ 144015 h 2597325"/>
                  <a:gd name="connsiteX21" fmla="*/ 1284280 w 2552131"/>
                  <a:gd name="connsiteY21" fmla="*/ 288031 h 2597325"/>
                  <a:gd name="connsiteX22" fmla="*/ 1464860 w 2552131"/>
                  <a:gd name="connsiteY22" fmla="*/ 454626 h 2597325"/>
                  <a:gd name="connsiteX23" fmla="*/ 1546746 w 2552131"/>
                  <a:gd name="connsiteY23" fmla="*/ 686638 h 2597325"/>
                  <a:gd name="connsiteX24" fmla="*/ 1574042 w 2552131"/>
                  <a:gd name="connsiteY24" fmla="*/ 795820 h 2597325"/>
                  <a:gd name="connsiteX25" fmla="*/ 1683224 w 2552131"/>
                  <a:gd name="connsiteY25" fmla="*/ 468274 h 2597325"/>
                  <a:gd name="connsiteX26" fmla="*/ 1928884 w 2552131"/>
                  <a:gd name="connsiteY26" fmla="*/ 277205 h 2597325"/>
                  <a:gd name="connsiteX27" fmla="*/ 2065361 w 2552131"/>
                  <a:gd name="connsiteY27" fmla="*/ 290853 h 2597325"/>
                  <a:gd name="connsiteX28" fmla="*/ 1778758 w 2552131"/>
                  <a:gd name="connsiteY28" fmla="*/ 468274 h 2597325"/>
                  <a:gd name="connsiteX29" fmla="*/ 1655928 w 2552131"/>
                  <a:gd name="connsiteY29" fmla="*/ 727581 h 2597325"/>
                  <a:gd name="connsiteX30" fmla="*/ 1614985 w 2552131"/>
                  <a:gd name="connsiteY30" fmla="*/ 945946 h 2597325"/>
                  <a:gd name="connsiteX31" fmla="*/ 1696872 w 2552131"/>
                  <a:gd name="connsiteY31" fmla="*/ 973241 h 2597325"/>
                  <a:gd name="connsiteX32" fmla="*/ 1751463 w 2552131"/>
                  <a:gd name="connsiteY32" fmla="*/ 1014184 h 2597325"/>
                  <a:gd name="connsiteX33" fmla="*/ 1901588 w 2552131"/>
                  <a:gd name="connsiteY33" fmla="*/ 1014184 h 2597325"/>
                  <a:gd name="connsiteX34" fmla="*/ 2119952 w 2552131"/>
                  <a:gd name="connsiteY34" fmla="*/ 836763 h 2597325"/>
                  <a:gd name="connsiteX35" fmla="*/ 2365612 w 2552131"/>
                  <a:gd name="connsiteY35" fmla="*/ 700286 h 2597325"/>
                  <a:gd name="connsiteX36" fmla="*/ 2433851 w 2552131"/>
                  <a:gd name="connsiteY36" fmla="*/ 550160 h 2597325"/>
                  <a:gd name="connsiteX37" fmla="*/ 2461146 w 2552131"/>
                  <a:gd name="connsiteY37" fmla="*/ 591104 h 2597325"/>
                  <a:gd name="connsiteX38" fmla="*/ 2392908 w 2552131"/>
                  <a:gd name="connsiteY38" fmla="*/ 754877 h 2597325"/>
                  <a:gd name="connsiteX39" fmla="*/ 2256430 w 2552131"/>
                  <a:gd name="connsiteY39" fmla="*/ 823116 h 2597325"/>
                  <a:gd name="connsiteX40" fmla="*/ 2010770 w 2552131"/>
                  <a:gd name="connsiteY40" fmla="*/ 1014184 h 2597325"/>
                  <a:gd name="connsiteX41" fmla="*/ 1928884 w 2552131"/>
                  <a:gd name="connsiteY41" fmla="*/ 1068775 h 2597325"/>
                  <a:gd name="connsiteX42" fmla="*/ 1778758 w 2552131"/>
                  <a:gd name="connsiteY42" fmla="*/ 1082423 h 2597325"/>
                  <a:gd name="connsiteX43" fmla="*/ 1751463 w 2552131"/>
                  <a:gd name="connsiteY43" fmla="*/ 1205253 h 2597325"/>
                  <a:gd name="connsiteX44" fmla="*/ 1710520 w 2552131"/>
                  <a:gd name="connsiteY44" fmla="*/ 1273492 h 2597325"/>
                  <a:gd name="connsiteX45" fmla="*/ 1819702 w 2552131"/>
                  <a:gd name="connsiteY45" fmla="*/ 1369026 h 2597325"/>
                  <a:gd name="connsiteX46" fmla="*/ 2024418 w 2552131"/>
                  <a:gd name="connsiteY46" fmla="*/ 1369026 h 2597325"/>
                  <a:gd name="connsiteX47" fmla="*/ 2324669 w 2552131"/>
                  <a:gd name="connsiteY47" fmla="*/ 1273492 h 2597325"/>
                  <a:gd name="connsiteX48" fmla="*/ 2515737 w 2552131"/>
                  <a:gd name="connsiteY48" fmla="*/ 1027832 h 2597325"/>
                  <a:gd name="connsiteX49" fmla="*/ 2543033 w 2552131"/>
                  <a:gd name="connsiteY49" fmla="*/ 986889 h 2597325"/>
                  <a:gd name="connsiteX50" fmla="*/ 2515737 w 2552131"/>
                  <a:gd name="connsiteY50" fmla="*/ 1177957 h 2597325"/>
                  <a:gd name="connsiteX51" fmla="*/ 2338317 w 2552131"/>
                  <a:gd name="connsiteY51" fmla="*/ 1341731 h 2597325"/>
                  <a:gd name="connsiteX52" fmla="*/ 2188191 w 2552131"/>
                  <a:gd name="connsiteY52" fmla="*/ 1409969 h 2597325"/>
                  <a:gd name="connsiteX53" fmla="*/ 2392908 w 2552131"/>
                  <a:gd name="connsiteY53" fmla="*/ 1464560 h 2597325"/>
                  <a:gd name="connsiteX54" fmla="*/ 2420203 w 2552131"/>
                  <a:gd name="connsiteY54" fmla="*/ 1519151 h 2597325"/>
                  <a:gd name="connsiteX55" fmla="*/ 2201839 w 2552131"/>
                  <a:gd name="connsiteY55" fmla="*/ 1464560 h 2597325"/>
                  <a:gd name="connsiteX56" fmla="*/ 2119952 w 2552131"/>
                  <a:gd name="connsiteY56" fmla="*/ 1409969 h 2597325"/>
                  <a:gd name="connsiteX57" fmla="*/ 1928884 w 2552131"/>
                  <a:gd name="connsiteY57" fmla="*/ 1437265 h 2597325"/>
                  <a:gd name="connsiteX58" fmla="*/ 1751463 w 2552131"/>
                  <a:gd name="connsiteY58" fmla="*/ 1423617 h 2597325"/>
                  <a:gd name="connsiteX59" fmla="*/ 1669576 w 2552131"/>
                  <a:gd name="connsiteY59" fmla="*/ 1287140 h 2597325"/>
                  <a:gd name="connsiteX60" fmla="*/ 1574042 w 2552131"/>
                  <a:gd name="connsiteY60" fmla="*/ 1328083 h 2597325"/>
                  <a:gd name="connsiteX61" fmla="*/ 1437564 w 2552131"/>
                  <a:gd name="connsiteY61" fmla="*/ 1369026 h 2597325"/>
                  <a:gd name="connsiteX62" fmla="*/ 1464860 w 2552131"/>
                  <a:gd name="connsiteY62" fmla="*/ 1669277 h 2597325"/>
                  <a:gd name="connsiteX63" fmla="*/ 1451212 w 2552131"/>
                  <a:gd name="connsiteY63" fmla="*/ 1955880 h 2597325"/>
                  <a:gd name="connsiteX64" fmla="*/ 1260143 w 2552131"/>
                  <a:gd name="connsiteY64" fmla="*/ 2256131 h 2597325"/>
                  <a:gd name="connsiteX65" fmla="*/ 1110018 w 2552131"/>
                  <a:gd name="connsiteY65" fmla="*/ 2338017 h 2597325"/>
                  <a:gd name="connsiteX66" fmla="*/ 1191905 w 2552131"/>
                  <a:gd name="connsiteY66" fmla="*/ 2242483 h 2597325"/>
                  <a:gd name="connsiteX67" fmla="*/ 1314734 w 2552131"/>
                  <a:gd name="connsiteY67" fmla="*/ 2133301 h 2597325"/>
                  <a:gd name="connsiteX68" fmla="*/ 1219200 w 2552131"/>
                  <a:gd name="connsiteY68" fmla="*/ 2092357 h 2597325"/>
                  <a:gd name="connsiteX69" fmla="*/ 1014484 w 2552131"/>
                  <a:gd name="connsiteY69" fmla="*/ 2283426 h 2597325"/>
                  <a:gd name="connsiteX70" fmla="*/ 1000836 w 2552131"/>
                  <a:gd name="connsiteY70" fmla="*/ 2433551 h 2597325"/>
                  <a:gd name="connsiteX71" fmla="*/ 973540 w 2552131"/>
                  <a:gd name="connsiteY71" fmla="*/ 2597325 h 2597325"/>
                  <a:gd name="connsiteX72" fmla="*/ 946245 w 2552131"/>
                  <a:gd name="connsiteY72" fmla="*/ 2433551 h 2597325"/>
                  <a:gd name="connsiteX73" fmla="*/ 973540 w 2552131"/>
                  <a:gd name="connsiteY73" fmla="*/ 2242483 h 2597325"/>
                  <a:gd name="connsiteX74" fmla="*/ 1164609 w 2552131"/>
                  <a:gd name="connsiteY74" fmla="*/ 2065062 h 2597325"/>
                  <a:gd name="connsiteX75" fmla="*/ 1342030 w 2552131"/>
                  <a:gd name="connsiteY75" fmla="*/ 2051414 h 2597325"/>
                  <a:gd name="connsiteX76" fmla="*/ 1382973 w 2552131"/>
                  <a:gd name="connsiteY76" fmla="*/ 1942232 h 2597325"/>
                  <a:gd name="connsiteX77" fmla="*/ 1396621 w 2552131"/>
                  <a:gd name="connsiteY77" fmla="*/ 1819402 h 2597325"/>
                  <a:gd name="connsiteX78" fmla="*/ 1410269 w 2552131"/>
                  <a:gd name="connsiteY78" fmla="*/ 1737516 h 2597325"/>
                  <a:gd name="connsiteX79" fmla="*/ 1396621 w 2552131"/>
                  <a:gd name="connsiteY79" fmla="*/ 1641981 h 2597325"/>
                  <a:gd name="connsiteX80" fmla="*/ 1369325 w 2552131"/>
                  <a:gd name="connsiteY80" fmla="*/ 1409969 h 2597325"/>
                  <a:gd name="connsiteX81" fmla="*/ 1382973 w 2552131"/>
                  <a:gd name="connsiteY81" fmla="*/ 1287140 h 2597325"/>
                  <a:gd name="connsiteX82" fmla="*/ 1355678 w 2552131"/>
                  <a:gd name="connsiteY82" fmla="*/ 1205253 h 2597325"/>
                  <a:gd name="connsiteX83" fmla="*/ 1260143 w 2552131"/>
                  <a:gd name="connsiteY83" fmla="*/ 1164310 h 2597325"/>
                  <a:gd name="connsiteX84" fmla="*/ 1055427 w 2552131"/>
                  <a:gd name="connsiteY84" fmla="*/ 1341731 h 2597325"/>
                  <a:gd name="connsiteX85" fmla="*/ 782472 w 2552131"/>
                  <a:gd name="connsiteY85" fmla="*/ 1587390 h 2597325"/>
                  <a:gd name="connsiteX86" fmla="*/ 636208 w 2552131"/>
                  <a:gd name="connsiteY86" fmla="*/ 1872207 h 2597325"/>
                  <a:gd name="connsiteX87" fmla="*/ 492192 w 2552131"/>
                  <a:gd name="connsiteY87" fmla="*/ 1872207 h 2597325"/>
                  <a:gd name="connsiteX88" fmla="*/ 636209 w 2552131"/>
                  <a:gd name="connsiteY88" fmla="*/ 1656184 h 2597325"/>
                  <a:gd name="connsiteX89" fmla="*/ 204161 w 2552131"/>
                  <a:gd name="connsiteY89" fmla="*/ 1368152 h 2597325"/>
                  <a:gd name="connsiteX90" fmla="*/ 492193 w 2552131"/>
                  <a:gd name="connsiteY90" fmla="*/ 1440160 h 2597325"/>
                  <a:gd name="connsiteX91" fmla="*/ 714233 w 2552131"/>
                  <a:gd name="connsiteY91" fmla="*/ 1546447 h 2597325"/>
                  <a:gd name="connsiteX92" fmla="*/ 918949 w 2552131"/>
                  <a:gd name="connsiteY92" fmla="*/ 1382674 h 2597325"/>
                  <a:gd name="connsiteX93" fmla="*/ 1082723 w 2552131"/>
                  <a:gd name="connsiteY93" fmla="*/ 1232548 h 2597325"/>
                  <a:gd name="connsiteX94" fmla="*/ 1178257 w 2552131"/>
                  <a:gd name="connsiteY94" fmla="*/ 1137014 h 2597325"/>
                  <a:gd name="connsiteX95" fmla="*/ 1301087 w 2552131"/>
                  <a:gd name="connsiteY95" fmla="*/ 1109719 h 2597325"/>
                  <a:gd name="connsiteX96" fmla="*/ 1314734 w 2552131"/>
                  <a:gd name="connsiteY96" fmla="*/ 1000537 h 2597325"/>
                  <a:gd name="connsiteX0" fmla="*/ 1307910 w 2545307"/>
                  <a:gd name="connsiteY0" fmla="*/ 1000537 h 2597325"/>
                  <a:gd name="connsiteX1" fmla="*/ 1007660 w 2545307"/>
                  <a:gd name="connsiteY1" fmla="*/ 850411 h 2597325"/>
                  <a:gd name="connsiteX2" fmla="*/ 693761 w 2545307"/>
                  <a:gd name="connsiteY2" fmla="*/ 795820 h 2597325"/>
                  <a:gd name="connsiteX3" fmla="*/ 379863 w 2545307"/>
                  <a:gd name="connsiteY3" fmla="*/ 795820 h 2597325"/>
                  <a:gd name="connsiteX4" fmla="*/ 38669 w 2545307"/>
                  <a:gd name="connsiteY4" fmla="*/ 918650 h 2597325"/>
                  <a:gd name="connsiteX5" fmla="*/ 147851 w 2545307"/>
                  <a:gd name="connsiteY5" fmla="*/ 809468 h 2597325"/>
                  <a:gd name="connsiteX6" fmla="*/ 461749 w 2545307"/>
                  <a:gd name="connsiteY6" fmla="*/ 727581 h 2597325"/>
                  <a:gd name="connsiteX7" fmla="*/ 701393 w 2545307"/>
                  <a:gd name="connsiteY7" fmla="*/ 720080 h 2597325"/>
                  <a:gd name="connsiteX8" fmla="*/ 557377 w 2545307"/>
                  <a:gd name="connsiteY8" fmla="*/ 216024 h 2597325"/>
                  <a:gd name="connsiteX9" fmla="*/ 629385 w 2545307"/>
                  <a:gd name="connsiteY9" fmla="*/ 0 h 2597325"/>
                  <a:gd name="connsiteX10" fmla="*/ 701393 w 2545307"/>
                  <a:gd name="connsiteY10" fmla="*/ 504056 h 2597325"/>
                  <a:gd name="connsiteX11" fmla="*/ 898478 w 2545307"/>
                  <a:gd name="connsiteY11" fmla="*/ 727581 h 2597325"/>
                  <a:gd name="connsiteX12" fmla="*/ 1171433 w 2545307"/>
                  <a:gd name="connsiteY12" fmla="*/ 836763 h 2597325"/>
                  <a:gd name="connsiteX13" fmla="*/ 1362501 w 2545307"/>
                  <a:gd name="connsiteY13" fmla="*/ 945946 h 2597325"/>
                  <a:gd name="connsiteX14" fmla="*/ 1389797 w 2545307"/>
                  <a:gd name="connsiteY14" fmla="*/ 945946 h 2597325"/>
                  <a:gd name="connsiteX15" fmla="*/ 1458036 w 2545307"/>
                  <a:gd name="connsiteY15" fmla="*/ 932298 h 2597325"/>
                  <a:gd name="connsiteX16" fmla="*/ 1471684 w 2545307"/>
                  <a:gd name="connsiteY16" fmla="*/ 672990 h 2597325"/>
                  <a:gd name="connsiteX17" fmla="*/ 1471684 w 2545307"/>
                  <a:gd name="connsiteY17" fmla="*/ 672990 h 2597325"/>
                  <a:gd name="connsiteX18" fmla="*/ 1205448 w 2545307"/>
                  <a:gd name="connsiteY18" fmla="*/ 360039 h 2597325"/>
                  <a:gd name="connsiteX19" fmla="*/ 1133440 w 2545307"/>
                  <a:gd name="connsiteY19" fmla="*/ 144015 h 2597325"/>
                  <a:gd name="connsiteX20" fmla="*/ 1277456 w 2545307"/>
                  <a:gd name="connsiteY20" fmla="*/ 288031 h 2597325"/>
                  <a:gd name="connsiteX21" fmla="*/ 1458036 w 2545307"/>
                  <a:gd name="connsiteY21" fmla="*/ 454626 h 2597325"/>
                  <a:gd name="connsiteX22" fmla="*/ 1539922 w 2545307"/>
                  <a:gd name="connsiteY22" fmla="*/ 686638 h 2597325"/>
                  <a:gd name="connsiteX23" fmla="*/ 1567218 w 2545307"/>
                  <a:gd name="connsiteY23" fmla="*/ 795820 h 2597325"/>
                  <a:gd name="connsiteX24" fmla="*/ 1676400 w 2545307"/>
                  <a:gd name="connsiteY24" fmla="*/ 468274 h 2597325"/>
                  <a:gd name="connsiteX25" fmla="*/ 1922060 w 2545307"/>
                  <a:gd name="connsiteY25" fmla="*/ 277205 h 2597325"/>
                  <a:gd name="connsiteX26" fmla="*/ 2058537 w 2545307"/>
                  <a:gd name="connsiteY26" fmla="*/ 290853 h 2597325"/>
                  <a:gd name="connsiteX27" fmla="*/ 1771934 w 2545307"/>
                  <a:gd name="connsiteY27" fmla="*/ 468274 h 2597325"/>
                  <a:gd name="connsiteX28" fmla="*/ 1649104 w 2545307"/>
                  <a:gd name="connsiteY28" fmla="*/ 727581 h 2597325"/>
                  <a:gd name="connsiteX29" fmla="*/ 1608161 w 2545307"/>
                  <a:gd name="connsiteY29" fmla="*/ 945946 h 2597325"/>
                  <a:gd name="connsiteX30" fmla="*/ 1690048 w 2545307"/>
                  <a:gd name="connsiteY30" fmla="*/ 973241 h 2597325"/>
                  <a:gd name="connsiteX31" fmla="*/ 1744639 w 2545307"/>
                  <a:gd name="connsiteY31" fmla="*/ 1014184 h 2597325"/>
                  <a:gd name="connsiteX32" fmla="*/ 1894764 w 2545307"/>
                  <a:gd name="connsiteY32" fmla="*/ 1014184 h 2597325"/>
                  <a:gd name="connsiteX33" fmla="*/ 2113128 w 2545307"/>
                  <a:gd name="connsiteY33" fmla="*/ 836763 h 2597325"/>
                  <a:gd name="connsiteX34" fmla="*/ 2358788 w 2545307"/>
                  <a:gd name="connsiteY34" fmla="*/ 700286 h 2597325"/>
                  <a:gd name="connsiteX35" fmla="*/ 2427027 w 2545307"/>
                  <a:gd name="connsiteY35" fmla="*/ 550160 h 2597325"/>
                  <a:gd name="connsiteX36" fmla="*/ 2454322 w 2545307"/>
                  <a:gd name="connsiteY36" fmla="*/ 591104 h 2597325"/>
                  <a:gd name="connsiteX37" fmla="*/ 2386084 w 2545307"/>
                  <a:gd name="connsiteY37" fmla="*/ 754877 h 2597325"/>
                  <a:gd name="connsiteX38" fmla="*/ 2249606 w 2545307"/>
                  <a:gd name="connsiteY38" fmla="*/ 823116 h 2597325"/>
                  <a:gd name="connsiteX39" fmla="*/ 2003946 w 2545307"/>
                  <a:gd name="connsiteY39" fmla="*/ 1014184 h 2597325"/>
                  <a:gd name="connsiteX40" fmla="*/ 1922060 w 2545307"/>
                  <a:gd name="connsiteY40" fmla="*/ 1068775 h 2597325"/>
                  <a:gd name="connsiteX41" fmla="*/ 1771934 w 2545307"/>
                  <a:gd name="connsiteY41" fmla="*/ 1082423 h 2597325"/>
                  <a:gd name="connsiteX42" fmla="*/ 1744639 w 2545307"/>
                  <a:gd name="connsiteY42" fmla="*/ 1205253 h 2597325"/>
                  <a:gd name="connsiteX43" fmla="*/ 1703696 w 2545307"/>
                  <a:gd name="connsiteY43" fmla="*/ 1273492 h 2597325"/>
                  <a:gd name="connsiteX44" fmla="*/ 1812878 w 2545307"/>
                  <a:gd name="connsiteY44" fmla="*/ 1369026 h 2597325"/>
                  <a:gd name="connsiteX45" fmla="*/ 2017594 w 2545307"/>
                  <a:gd name="connsiteY45" fmla="*/ 1369026 h 2597325"/>
                  <a:gd name="connsiteX46" fmla="*/ 2317845 w 2545307"/>
                  <a:gd name="connsiteY46" fmla="*/ 1273492 h 2597325"/>
                  <a:gd name="connsiteX47" fmla="*/ 2508913 w 2545307"/>
                  <a:gd name="connsiteY47" fmla="*/ 1027832 h 2597325"/>
                  <a:gd name="connsiteX48" fmla="*/ 2536209 w 2545307"/>
                  <a:gd name="connsiteY48" fmla="*/ 986889 h 2597325"/>
                  <a:gd name="connsiteX49" fmla="*/ 2508913 w 2545307"/>
                  <a:gd name="connsiteY49" fmla="*/ 1177957 h 2597325"/>
                  <a:gd name="connsiteX50" fmla="*/ 2331493 w 2545307"/>
                  <a:gd name="connsiteY50" fmla="*/ 1341731 h 2597325"/>
                  <a:gd name="connsiteX51" fmla="*/ 2181367 w 2545307"/>
                  <a:gd name="connsiteY51" fmla="*/ 1409969 h 2597325"/>
                  <a:gd name="connsiteX52" fmla="*/ 2386084 w 2545307"/>
                  <a:gd name="connsiteY52" fmla="*/ 1464560 h 2597325"/>
                  <a:gd name="connsiteX53" fmla="*/ 2413379 w 2545307"/>
                  <a:gd name="connsiteY53" fmla="*/ 1519151 h 2597325"/>
                  <a:gd name="connsiteX54" fmla="*/ 2195015 w 2545307"/>
                  <a:gd name="connsiteY54" fmla="*/ 1464560 h 2597325"/>
                  <a:gd name="connsiteX55" fmla="*/ 2113128 w 2545307"/>
                  <a:gd name="connsiteY55" fmla="*/ 1409969 h 2597325"/>
                  <a:gd name="connsiteX56" fmla="*/ 1922060 w 2545307"/>
                  <a:gd name="connsiteY56" fmla="*/ 1437265 h 2597325"/>
                  <a:gd name="connsiteX57" fmla="*/ 1744639 w 2545307"/>
                  <a:gd name="connsiteY57" fmla="*/ 1423617 h 2597325"/>
                  <a:gd name="connsiteX58" fmla="*/ 1662752 w 2545307"/>
                  <a:gd name="connsiteY58" fmla="*/ 1287140 h 2597325"/>
                  <a:gd name="connsiteX59" fmla="*/ 1567218 w 2545307"/>
                  <a:gd name="connsiteY59" fmla="*/ 1328083 h 2597325"/>
                  <a:gd name="connsiteX60" fmla="*/ 1430740 w 2545307"/>
                  <a:gd name="connsiteY60" fmla="*/ 1369026 h 2597325"/>
                  <a:gd name="connsiteX61" fmla="*/ 1458036 w 2545307"/>
                  <a:gd name="connsiteY61" fmla="*/ 1669277 h 2597325"/>
                  <a:gd name="connsiteX62" fmla="*/ 1444388 w 2545307"/>
                  <a:gd name="connsiteY62" fmla="*/ 1955880 h 2597325"/>
                  <a:gd name="connsiteX63" fmla="*/ 1253319 w 2545307"/>
                  <a:gd name="connsiteY63" fmla="*/ 2256131 h 2597325"/>
                  <a:gd name="connsiteX64" fmla="*/ 1103194 w 2545307"/>
                  <a:gd name="connsiteY64" fmla="*/ 2338017 h 2597325"/>
                  <a:gd name="connsiteX65" fmla="*/ 1185081 w 2545307"/>
                  <a:gd name="connsiteY65" fmla="*/ 2242483 h 2597325"/>
                  <a:gd name="connsiteX66" fmla="*/ 1307910 w 2545307"/>
                  <a:gd name="connsiteY66" fmla="*/ 2133301 h 2597325"/>
                  <a:gd name="connsiteX67" fmla="*/ 1212376 w 2545307"/>
                  <a:gd name="connsiteY67" fmla="*/ 2092357 h 2597325"/>
                  <a:gd name="connsiteX68" fmla="*/ 1007660 w 2545307"/>
                  <a:gd name="connsiteY68" fmla="*/ 2283426 h 2597325"/>
                  <a:gd name="connsiteX69" fmla="*/ 994012 w 2545307"/>
                  <a:gd name="connsiteY69" fmla="*/ 2433551 h 2597325"/>
                  <a:gd name="connsiteX70" fmla="*/ 966716 w 2545307"/>
                  <a:gd name="connsiteY70" fmla="*/ 2597325 h 2597325"/>
                  <a:gd name="connsiteX71" fmla="*/ 939421 w 2545307"/>
                  <a:gd name="connsiteY71" fmla="*/ 2433551 h 2597325"/>
                  <a:gd name="connsiteX72" fmla="*/ 966716 w 2545307"/>
                  <a:gd name="connsiteY72" fmla="*/ 2242483 h 2597325"/>
                  <a:gd name="connsiteX73" fmla="*/ 1157785 w 2545307"/>
                  <a:gd name="connsiteY73" fmla="*/ 2065062 h 2597325"/>
                  <a:gd name="connsiteX74" fmla="*/ 1335206 w 2545307"/>
                  <a:gd name="connsiteY74" fmla="*/ 2051414 h 2597325"/>
                  <a:gd name="connsiteX75" fmla="*/ 1376149 w 2545307"/>
                  <a:gd name="connsiteY75" fmla="*/ 1942232 h 2597325"/>
                  <a:gd name="connsiteX76" fmla="*/ 1389797 w 2545307"/>
                  <a:gd name="connsiteY76" fmla="*/ 1819402 h 2597325"/>
                  <a:gd name="connsiteX77" fmla="*/ 1403445 w 2545307"/>
                  <a:gd name="connsiteY77" fmla="*/ 1737516 h 2597325"/>
                  <a:gd name="connsiteX78" fmla="*/ 1389797 w 2545307"/>
                  <a:gd name="connsiteY78" fmla="*/ 1641981 h 2597325"/>
                  <a:gd name="connsiteX79" fmla="*/ 1362501 w 2545307"/>
                  <a:gd name="connsiteY79" fmla="*/ 1409969 h 2597325"/>
                  <a:gd name="connsiteX80" fmla="*/ 1376149 w 2545307"/>
                  <a:gd name="connsiteY80" fmla="*/ 1287140 h 2597325"/>
                  <a:gd name="connsiteX81" fmla="*/ 1348854 w 2545307"/>
                  <a:gd name="connsiteY81" fmla="*/ 1205253 h 2597325"/>
                  <a:gd name="connsiteX82" fmla="*/ 1253319 w 2545307"/>
                  <a:gd name="connsiteY82" fmla="*/ 1164310 h 2597325"/>
                  <a:gd name="connsiteX83" fmla="*/ 1048603 w 2545307"/>
                  <a:gd name="connsiteY83" fmla="*/ 1341731 h 2597325"/>
                  <a:gd name="connsiteX84" fmla="*/ 775648 w 2545307"/>
                  <a:gd name="connsiteY84" fmla="*/ 1587390 h 2597325"/>
                  <a:gd name="connsiteX85" fmla="*/ 629384 w 2545307"/>
                  <a:gd name="connsiteY85" fmla="*/ 1872207 h 2597325"/>
                  <a:gd name="connsiteX86" fmla="*/ 485368 w 2545307"/>
                  <a:gd name="connsiteY86" fmla="*/ 1872207 h 2597325"/>
                  <a:gd name="connsiteX87" fmla="*/ 629385 w 2545307"/>
                  <a:gd name="connsiteY87" fmla="*/ 1656184 h 2597325"/>
                  <a:gd name="connsiteX88" fmla="*/ 197337 w 2545307"/>
                  <a:gd name="connsiteY88" fmla="*/ 1368152 h 2597325"/>
                  <a:gd name="connsiteX89" fmla="*/ 485369 w 2545307"/>
                  <a:gd name="connsiteY89" fmla="*/ 1440160 h 2597325"/>
                  <a:gd name="connsiteX90" fmla="*/ 707409 w 2545307"/>
                  <a:gd name="connsiteY90" fmla="*/ 1546447 h 2597325"/>
                  <a:gd name="connsiteX91" fmla="*/ 912125 w 2545307"/>
                  <a:gd name="connsiteY91" fmla="*/ 1382674 h 2597325"/>
                  <a:gd name="connsiteX92" fmla="*/ 1075899 w 2545307"/>
                  <a:gd name="connsiteY92" fmla="*/ 1232548 h 2597325"/>
                  <a:gd name="connsiteX93" fmla="*/ 1171433 w 2545307"/>
                  <a:gd name="connsiteY93" fmla="*/ 1137014 h 2597325"/>
                  <a:gd name="connsiteX94" fmla="*/ 1294263 w 2545307"/>
                  <a:gd name="connsiteY94" fmla="*/ 1109719 h 2597325"/>
                  <a:gd name="connsiteX95" fmla="*/ 1307910 w 2545307"/>
                  <a:gd name="connsiteY95" fmla="*/ 1000537 h 2597325"/>
                  <a:gd name="connsiteX0" fmla="*/ 1307910 w 2545307"/>
                  <a:gd name="connsiteY0" fmla="*/ 1000537 h 2597325"/>
                  <a:gd name="connsiteX1" fmla="*/ 1007660 w 2545307"/>
                  <a:gd name="connsiteY1" fmla="*/ 850411 h 2597325"/>
                  <a:gd name="connsiteX2" fmla="*/ 693761 w 2545307"/>
                  <a:gd name="connsiteY2" fmla="*/ 795820 h 2597325"/>
                  <a:gd name="connsiteX3" fmla="*/ 379863 w 2545307"/>
                  <a:gd name="connsiteY3" fmla="*/ 795820 h 2597325"/>
                  <a:gd name="connsiteX4" fmla="*/ 38669 w 2545307"/>
                  <a:gd name="connsiteY4" fmla="*/ 918650 h 2597325"/>
                  <a:gd name="connsiteX5" fmla="*/ 147851 w 2545307"/>
                  <a:gd name="connsiteY5" fmla="*/ 809468 h 2597325"/>
                  <a:gd name="connsiteX6" fmla="*/ 461749 w 2545307"/>
                  <a:gd name="connsiteY6" fmla="*/ 727581 h 2597325"/>
                  <a:gd name="connsiteX7" fmla="*/ 701393 w 2545307"/>
                  <a:gd name="connsiteY7" fmla="*/ 720080 h 2597325"/>
                  <a:gd name="connsiteX8" fmla="*/ 557377 w 2545307"/>
                  <a:gd name="connsiteY8" fmla="*/ 216024 h 2597325"/>
                  <a:gd name="connsiteX9" fmla="*/ 629385 w 2545307"/>
                  <a:gd name="connsiteY9" fmla="*/ 0 h 2597325"/>
                  <a:gd name="connsiteX10" fmla="*/ 701393 w 2545307"/>
                  <a:gd name="connsiteY10" fmla="*/ 504056 h 2597325"/>
                  <a:gd name="connsiteX11" fmla="*/ 898478 w 2545307"/>
                  <a:gd name="connsiteY11" fmla="*/ 727581 h 2597325"/>
                  <a:gd name="connsiteX12" fmla="*/ 1171433 w 2545307"/>
                  <a:gd name="connsiteY12" fmla="*/ 836763 h 2597325"/>
                  <a:gd name="connsiteX13" fmla="*/ 1362501 w 2545307"/>
                  <a:gd name="connsiteY13" fmla="*/ 945946 h 2597325"/>
                  <a:gd name="connsiteX14" fmla="*/ 1389797 w 2545307"/>
                  <a:gd name="connsiteY14" fmla="*/ 945946 h 2597325"/>
                  <a:gd name="connsiteX15" fmla="*/ 1458036 w 2545307"/>
                  <a:gd name="connsiteY15" fmla="*/ 932298 h 2597325"/>
                  <a:gd name="connsiteX16" fmla="*/ 1471684 w 2545307"/>
                  <a:gd name="connsiteY16" fmla="*/ 672990 h 2597325"/>
                  <a:gd name="connsiteX17" fmla="*/ 1471684 w 2545307"/>
                  <a:gd name="connsiteY17" fmla="*/ 672990 h 2597325"/>
                  <a:gd name="connsiteX18" fmla="*/ 1205448 w 2545307"/>
                  <a:gd name="connsiteY18" fmla="*/ 360039 h 2597325"/>
                  <a:gd name="connsiteX19" fmla="*/ 1133440 w 2545307"/>
                  <a:gd name="connsiteY19" fmla="*/ 144015 h 2597325"/>
                  <a:gd name="connsiteX20" fmla="*/ 1277456 w 2545307"/>
                  <a:gd name="connsiteY20" fmla="*/ 288031 h 2597325"/>
                  <a:gd name="connsiteX21" fmla="*/ 1421473 w 2545307"/>
                  <a:gd name="connsiteY21" fmla="*/ 504056 h 2597325"/>
                  <a:gd name="connsiteX22" fmla="*/ 1539922 w 2545307"/>
                  <a:gd name="connsiteY22" fmla="*/ 686638 h 2597325"/>
                  <a:gd name="connsiteX23" fmla="*/ 1567218 w 2545307"/>
                  <a:gd name="connsiteY23" fmla="*/ 795820 h 2597325"/>
                  <a:gd name="connsiteX24" fmla="*/ 1676400 w 2545307"/>
                  <a:gd name="connsiteY24" fmla="*/ 468274 h 2597325"/>
                  <a:gd name="connsiteX25" fmla="*/ 1922060 w 2545307"/>
                  <a:gd name="connsiteY25" fmla="*/ 277205 h 2597325"/>
                  <a:gd name="connsiteX26" fmla="*/ 2058537 w 2545307"/>
                  <a:gd name="connsiteY26" fmla="*/ 290853 h 2597325"/>
                  <a:gd name="connsiteX27" fmla="*/ 1771934 w 2545307"/>
                  <a:gd name="connsiteY27" fmla="*/ 468274 h 2597325"/>
                  <a:gd name="connsiteX28" fmla="*/ 1649104 w 2545307"/>
                  <a:gd name="connsiteY28" fmla="*/ 727581 h 2597325"/>
                  <a:gd name="connsiteX29" fmla="*/ 1608161 w 2545307"/>
                  <a:gd name="connsiteY29" fmla="*/ 945946 h 2597325"/>
                  <a:gd name="connsiteX30" fmla="*/ 1690048 w 2545307"/>
                  <a:gd name="connsiteY30" fmla="*/ 973241 h 2597325"/>
                  <a:gd name="connsiteX31" fmla="*/ 1744639 w 2545307"/>
                  <a:gd name="connsiteY31" fmla="*/ 1014184 h 2597325"/>
                  <a:gd name="connsiteX32" fmla="*/ 1894764 w 2545307"/>
                  <a:gd name="connsiteY32" fmla="*/ 1014184 h 2597325"/>
                  <a:gd name="connsiteX33" fmla="*/ 2113128 w 2545307"/>
                  <a:gd name="connsiteY33" fmla="*/ 836763 h 2597325"/>
                  <a:gd name="connsiteX34" fmla="*/ 2358788 w 2545307"/>
                  <a:gd name="connsiteY34" fmla="*/ 700286 h 2597325"/>
                  <a:gd name="connsiteX35" fmla="*/ 2427027 w 2545307"/>
                  <a:gd name="connsiteY35" fmla="*/ 550160 h 2597325"/>
                  <a:gd name="connsiteX36" fmla="*/ 2454322 w 2545307"/>
                  <a:gd name="connsiteY36" fmla="*/ 591104 h 2597325"/>
                  <a:gd name="connsiteX37" fmla="*/ 2386084 w 2545307"/>
                  <a:gd name="connsiteY37" fmla="*/ 754877 h 2597325"/>
                  <a:gd name="connsiteX38" fmla="*/ 2249606 w 2545307"/>
                  <a:gd name="connsiteY38" fmla="*/ 823116 h 2597325"/>
                  <a:gd name="connsiteX39" fmla="*/ 2003946 w 2545307"/>
                  <a:gd name="connsiteY39" fmla="*/ 1014184 h 2597325"/>
                  <a:gd name="connsiteX40" fmla="*/ 1922060 w 2545307"/>
                  <a:gd name="connsiteY40" fmla="*/ 1068775 h 2597325"/>
                  <a:gd name="connsiteX41" fmla="*/ 1771934 w 2545307"/>
                  <a:gd name="connsiteY41" fmla="*/ 1082423 h 2597325"/>
                  <a:gd name="connsiteX42" fmla="*/ 1744639 w 2545307"/>
                  <a:gd name="connsiteY42" fmla="*/ 1205253 h 2597325"/>
                  <a:gd name="connsiteX43" fmla="*/ 1703696 w 2545307"/>
                  <a:gd name="connsiteY43" fmla="*/ 1273492 h 2597325"/>
                  <a:gd name="connsiteX44" fmla="*/ 1812878 w 2545307"/>
                  <a:gd name="connsiteY44" fmla="*/ 1369026 h 2597325"/>
                  <a:gd name="connsiteX45" fmla="*/ 2017594 w 2545307"/>
                  <a:gd name="connsiteY45" fmla="*/ 1369026 h 2597325"/>
                  <a:gd name="connsiteX46" fmla="*/ 2317845 w 2545307"/>
                  <a:gd name="connsiteY46" fmla="*/ 1273492 h 2597325"/>
                  <a:gd name="connsiteX47" fmla="*/ 2508913 w 2545307"/>
                  <a:gd name="connsiteY47" fmla="*/ 1027832 h 2597325"/>
                  <a:gd name="connsiteX48" fmla="*/ 2536209 w 2545307"/>
                  <a:gd name="connsiteY48" fmla="*/ 986889 h 2597325"/>
                  <a:gd name="connsiteX49" fmla="*/ 2508913 w 2545307"/>
                  <a:gd name="connsiteY49" fmla="*/ 1177957 h 2597325"/>
                  <a:gd name="connsiteX50" fmla="*/ 2331493 w 2545307"/>
                  <a:gd name="connsiteY50" fmla="*/ 1341731 h 2597325"/>
                  <a:gd name="connsiteX51" fmla="*/ 2181367 w 2545307"/>
                  <a:gd name="connsiteY51" fmla="*/ 1409969 h 2597325"/>
                  <a:gd name="connsiteX52" fmla="*/ 2386084 w 2545307"/>
                  <a:gd name="connsiteY52" fmla="*/ 1464560 h 2597325"/>
                  <a:gd name="connsiteX53" fmla="*/ 2413379 w 2545307"/>
                  <a:gd name="connsiteY53" fmla="*/ 1519151 h 2597325"/>
                  <a:gd name="connsiteX54" fmla="*/ 2195015 w 2545307"/>
                  <a:gd name="connsiteY54" fmla="*/ 1464560 h 2597325"/>
                  <a:gd name="connsiteX55" fmla="*/ 2113128 w 2545307"/>
                  <a:gd name="connsiteY55" fmla="*/ 1409969 h 2597325"/>
                  <a:gd name="connsiteX56" fmla="*/ 1922060 w 2545307"/>
                  <a:gd name="connsiteY56" fmla="*/ 1437265 h 2597325"/>
                  <a:gd name="connsiteX57" fmla="*/ 1744639 w 2545307"/>
                  <a:gd name="connsiteY57" fmla="*/ 1423617 h 2597325"/>
                  <a:gd name="connsiteX58" fmla="*/ 1662752 w 2545307"/>
                  <a:gd name="connsiteY58" fmla="*/ 1287140 h 2597325"/>
                  <a:gd name="connsiteX59" fmla="*/ 1567218 w 2545307"/>
                  <a:gd name="connsiteY59" fmla="*/ 1328083 h 2597325"/>
                  <a:gd name="connsiteX60" fmla="*/ 1430740 w 2545307"/>
                  <a:gd name="connsiteY60" fmla="*/ 1369026 h 2597325"/>
                  <a:gd name="connsiteX61" fmla="*/ 1458036 w 2545307"/>
                  <a:gd name="connsiteY61" fmla="*/ 1669277 h 2597325"/>
                  <a:gd name="connsiteX62" fmla="*/ 1444388 w 2545307"/>
                  <a:gd name="connsiteY62" fmla="*/ 1955880 h 2597325"/>
                  <a:gd name="connsiteX63" fmla="*/ 1253319 w 2545307"/>
                  <a:gd name="connsiteY63" fmla="*/ 2256131 h 2597325"/>
                  <a:gd name="connsiteX64" fmla="*/ 1103194 w 2545307"/>
                  <a:gd name="connsiteY64" fmla="*/ 2338017 h 2597325"/>
                  <a:gd name="connsiteX65" fmla="*/ 1185081 w 2545307"/>
                  <a:gd name="connsiteY65" fmla="*/ 2242483 h 2597325"/>
                  <a:gd name="connsiteX66" fmla="*/ 1307910 w 2545307"/>
                  <a:gd name="connsiteY66" fmla="*/ 2133301 h 2597325"/>
                  <a:gd name="connsiteX67" fmla="*/ 1212376 w 2545307"/>
                  <a:gd name="connsiteY67" fmla="*/ 2092357 h 2597325"/>
                  <a:gd name="connsiteX68" fmla="*/ 1007660 w 2545307"/>
                  <a:gd name="connsiteY68" fmla="*/ 2283426 h 2597325"/>
                  <a:gd name="connsiteX69" fmla="*/ 994012 w 2545307"/>
                  <a:gd name="connsiteY69" fmla="*/ 2433551 h 2597325"/>
                  <a:gd name="connsiteX70" fmla="*/ 966716 w 2545307"/>
                  <a:gd name="connsiteY70" fmla="*/ 2597325 h 2597325"/>
                  <a:gd name="connsiteX71" fmla="*/ 939421 w 2545307"/>
                  <a:gd name="connsiteY71" fmla="*/ 2433551 h 2597325"/>
                  <a:gd name="connsiteX72" fmla="*/ 966716 w 2545307"/>
                  <a:gd name="connsiteY72" fmla="*/ 2242483 h 2597325"/>
                  <a:gd name="connsiteX73" fmla="*/ 1157785 w 2545307"/>
                  <a:gd name="connsiteY73" fmla="*/ 2065062 h 2597325"/>
                  <a:gd name="connsiteX74" fmla="*/ 1335206 w 2545307"/>
                  <a:gd name="connsiteY74" fmla="*/ 2051414 h 2597325"/>
                  <a:gd name="connsiteX75" fmla="*/ 1376149 w 2545307"/>
                  <a:gd name="connsiteY75" fmla="*/ 1942232 h 2597325"/>
                  <a:gd name="connsiteX76" fmla="*/ 1389797 w 2545307"/>
                  <a:gd name="connsiteY76" fmla="*/ 1819402 h 2597325"/>
                  <a:gd name="connsiteX77" fmla="*/ 1403445 w 2545307"/>
                  <a:gd name="connsiteY77" fmla="*/ 1737516 h 2597325"/>
                  <a:gd name="connsiteX78" fmla="*/ 1389797 w 2545307"/>
                  <a:gd name="connsiteY78" fmla="*/ 1641981 h 2597325"/>
                  <a:gd name="connsiteX79" fmla="*/ 1362501 w 2545307"/>
                  <a:gd name="connsiteY79" fmla="*/ 1409969 h 2597325"/>
                  <a:gd name="connsiteX80" fmla="*/ 1376149 w 2545307"/>
                  <a:gd name="connsiteY80" fmla="*/ 1287140 h 2597325"/>
                  <a:gd name="connsiteX81" fmla="*/ 1348854 w 2545307"/>
                  <a:gd name="connsiteY81" fmla="*/ 1205253 h 2597325"/>
                  <a:gd name="connsiteX82" fmla="*/ 1253319 w 2545307"/>
                  <a:gd name="connsiteY82" fmla="*/ 1164310 h 2597325"/>
                  <a:gd name="connsiteX83" fmla="*/ 1048603 w 2545307"/>
                  <a:gd name="connsiteY83" fmla="*/ 1341731 h 2597325"/>
                  <a:gd name="connsiteX84" fmla="*/ 775648 w 2545307"/>
                  <a:gd name="connsiteY84" fmla="*/ 1587390 h 2597325"/>
                  <a:gd name="connsiteX85" fmla="*/ 629384 w 2545307"/>
                  <a:gd name="connsiteY85" fmla="*/ 1872207 h 2597325"/>
                  <a:gd name="connsiteX86" fmla="*/ 485368 w 2545307"/>
                  <a:gd name="connsiteY86" fmla="*/ 1872207 h 2597325"/>
                  <a:gd name="connsiteX87" fmla="*/ 629385 w 2545307"/>
                  <a:gd name="connsiteY87" fmla="*/ 1656184 h 2597325"/>
                  <a:gd name="connsiteX88" fmla="*/ 197337 w 2545307"/>
                  <a:gd name="connsiteY88" fmla="*/ 1368152 h 2597325"/>
                  <a:gd name="connsiteX89" fmla="*/ 485369 w 2545307"/>
                  <a:gd name="connsiteY89" fmla="*/ 1440160 h 2597325"/>
                  <a:gd name="connsiteX90" fmla="*/ 707409 w 2545307"/>
                  <a:gd name="connsiteY90" fmla="*/ 1546447 h 2597325"/>
                  <a:gd name="connsiteX91" fmla="*/ 912125 w 2545307"/>
                  <a:gd name="connsiteY91" fmla="*/ 1382674 h 2597325"/>
                  <a:gd name="connsiteX92" fmla="*/ 1075899 w 2545307"/>
                  <a:gd name="connsiteY92" fmla="*/ 1232548 h 2597325"/>
                  <a:gd name="connsiteX93" fmla="*/ 1171433 w 2545307"/>
                  <a:gd name="connsiteY93" fmla="*/ 1137014 h 2597325"/>
                  <a:gd name="connsiteX94" fmla="*/ 1294263 w 2545307"/>
                  <a:gd name="connsiteY94" fmla="*/ 1109719 h 2597325"/>
                  <a:gd name="connsiteX95" fmla="*/ 1307910 w 2545307"/>
                  <a:gd name="connsiteY95" fmla="*/ 1000537 h 2597325"/>
                  <a:gd name="connsiteX0" fmla="*/ 1307910 w 2549430"/>
                  <a:gd name="connsiteY0" fmla="*/ 1000537 h 2597325"/>
                  <a:gd name="connsiteX1" fmla="*/ 1007660 w 2549430"/>
                  <a:gd name="connsiteY1" fmla="*/ 850411 h 2597325"/>
                  <a:gd name="connsiteX2" fmla="*/ 693761 w 2549430"/>
                  <a:gd name="connsiteY2" fmla="*/ 795820 h 2597325"/>
                  <a:gd name="connsiteX3" fmla="*/ 379863 w 2549430"/>
                  <a:gd name="connsiteY3" fmla="*/ 795820 h 2597325"/>
                  <a:gd name="connsiteX4" fmla="*/ 38669 w 2549430"/>
                  <a:gd name="connsiteY4" fmla="*/ 918650 h 2597325"/>
                  <a:gd name="connsiteX5" fmla="*/ 147851 w 2549430"/>
                  <a:gd name="connsiteY5" fmla="*/ 809468 h 2597325"/>
                  <a:gd name="connsiteX6" fmla="*/ 461749 w 2549430"/>
                  <a:gd name="connsiteY6" fmla="*/ 727581 h 2597325"/>
                  <a:gd name="connsiteX7" fmla="*/ 701393 w 2549430"/>
                  <a:gd name="connsiteY7" fmla="*/ 720080 h 2597325"/>
                  <a:gd name="connsiteX8" fmla="*/ 557377 w 2549430"/>
                  <a:gd name="connsiteY8" fmla="*/ 216024 h 2597325"/>
                  <a:gd name="connsiteX9" fmla="*/ 629385 w 2549430"/>
                  <a:gd name="connsiteY9" fmla="*/ 0 h 2597325"/>
                  <a:gd name="connsiteX10" fmla="*/ 701393 w 2549430"/>
                  <a:gd name="connsiteY10" fmla="*/ 504056 h 2597325"/>
                  <a:gd name="connsiteX11" fmla="*/ 898478 w 2549430"/>
                  <a:gd name="connsiteY11" fmla="*/ 727581 h 2597325"/>
                  <a:gd name="connsiteX12" fmla="*/ 1171433 w 2549430"/>
                  <a:gd name="connsiteY12" fmla="*/ 836763 h 2597325"/>
                  <a:gd name="connsiteX13" fmla="*/ 1362501 w 2549430"/>
                  <a:gd name="connsiteY13" fmla="*/ 945946 h 2597325"/>
                  <a:gd name="connsiteX14" fmla="*/ 1389797 w 2549430"/>
                  <a:gd name="connsiteY14" fmla="*/ 945946 h 2597325"/>
                  <a:gd name="connsiteX15" fmla="*/ 1458036 w 2549430"/>
                  <a:gd name="connsiteY15" fmla="*/ 932298 h 2597325"/>
                  <a:gd name="connsiteX16" fmla="*/ 1471684 w 2549430"/>
                  <a:gd name="connsiteY16" fmla="*/ 672990 h 2597325"/>
                  <a:gd name="connsiteX17" fmla="*/ 1471684 w 2549430"/>
                  <a:gd name="connsiteY17" fmla="*/ 672990 h 2597325"/>
                  <a:gd name="connsiteX18" fmla="*/ 1205448 w 2549430"/>
                  <a:gd name="connsiteY18" fmla="*/ 360039 h 2597325"/>
                  <a:gd name="connsiteX19" fmla="*/ 1133440 w 2549430"/>
                  <a:gd name="connsiteY19" fmla="*/ 144015 h 2597325"/>
                  <a:gd name="connsiteX20" fmla="*/ 1277456 w 2549430"/>
                  <a:gd name="connsiteY20" fmla="*/ 288031 h 2597325"/>
                  <a:gd name="connsiteX21" fmla="*/ 1421473 w 2549430"/>
                  <a:gd name="connsiteY21" fmla="*/ 504056 h 2597325"/>
                  <a:gd name="connsiteX22" fmla="*/ 1539922 w 2549430"/>
                  <a:gd name="connsiteY22" fmla="*/ 686638 h 2597325"/>
                  <a:gd name="connsiteX23" fmla="*/ 1567218 w 2549430"/>
                  <a:gd name="connsiteY23" fmla="*/ 795820 h 2597325"/>
                  <a:gd name="connsiteX24" fmla="*/ 1676400 w 2549430"/>
                  <a:gd name="connsiteY24" fmla="*/ 468274 h 2597325"/>
                  <a:gd name="connsiteX25" fmla="*/ 1922060 w 2549430"/>
                  <a:gd name="connsiteY25" fmla="*/ 277205 h 2597325"/>
                  <a:gd name="connsiteX26" fmla="*/ 2058537 w 2549430"/>
                  <a:gd name="connsiteY26" fmla="*/ 290853 h 2597325"/>
                  <a:gd name="connsiteX27" fmla="*/ 1771934 w 2549430"/>
                  <a:gd name="connsiteY27" fmla="*/ 468274 h 2597325"/>
                  <a:gd name="connsiteX28" fmla="*/ 1649104 w 2549430"/>
                  <a:gd name="connsiteY28" fmla="*/ 727581 h 2597325"/>
                  <a:gd name="connsiteX29" fmla="*/ 1608161 w 2549430"/>
                  <a:gd name="connsiteY29" fmla="*/ 945946 h 2597325"/>
                  <a:gd name="connsiteX30" fmla="*/ 1690048 w 2549430"/>
                  <a:gd name="connsiteY30" fmla="*/ 973241 h 2597325"/>
                  <a:gd name="connsiteX31" fmla="*/ 1744639 w 2549430"/>
                  <a:gd name="connsiteY31" fmla="*/ 1014184 h 2597325"/>
                  <a:gd name="connsiteX32" fmla="*/ 1894764 w 2549430"/>
                  <a:gd name="connsiteY32" fmla="*/ 1014184 h 2597325"/>
                  <a:gd name="connsiteX33" fmla="*/ 2113128 w 2549430"/>
                  <a:gd name="connsiteY33" fmla="*/ 836763 h 2597325"/>
                  <a:gd name="connsiteX34" fmla="*/ 2358788 w 2549430"/>
                  <a:gd name="connsiteY34" fmla="*/ 700286 h 2597325"/>
                  <a:gd name="connsiteX35" fmla="*/ 2427027 w 2549430"/>
                  <a:gd name="connsiteY35" fmla="*/ 550160 h 2597325"/>
                  <a:gd name="connsiteX36" fmla="*/ 2454322 w 2549430"/>
                  <a:gd name="connsiteY36" fmla="*/ 591104 h 2597325"/>
                  <a:gd name="connsiteX37" fmla="*/ 2386084 w 2549430"/>
                  <a:gd name="connsiteY37" fmla="*/ 754877 h 2597325"/>
                  <a:gd name="connsiteX38" fmla="*/ 2249606 w 2549430"/>
                  <a:gd name="connsiteY38" fmla="*/ 823116 h 2597325"/>
                  <a:gd name="connsiteX39" fmla="*/ 2003946 w 2549430"/>
                  <a:gd name="connsiteY39" fmla="*/ 1014184 h 2597325"/>
                  <a:gd name="connsiteX40" fmla="*/ 1922060 w 2549430"/>
                  <a:gd name="connsiteY40" fmla="*/ 1068775 h 2597325"/>
                  <a:gd name="connsiteX41" fmla="*/ 1771934 w 2549430"/>
                  <a:gd name="connsiteY41" fmla="*/ 1082423 h 2597325"/>
                  <a:gd name="connsiteX42" fmla="*/ 1744639 w 2549430"/>
                  <a:gd name="connsiteY42" fmla="*/ 1205253 h 2597325"/>
                  <a:gd name="connsiteX43" fmla="*/ 1703696 w 2549430"/>
                  <a:gd name="connsiteY43" fmla="*/ 1273492 h 2597325"/>
                  <a:gd name="connsiteX44" fmla="*/ 1812878 w 2549430"/>
                  <a:gd name="connsiteY44" fmla="*/ 1369026 h 2597325"/>
                  <a:gd name="connsiteX45" fmla="*/ 2017594 w 2549430"/>
                  <a:gd name="connsiteY45" fmla="*/ 1369026 h 2597325"/>
                  <a:gd name="connsiteX46" fmla="*/ 2317845 w 2549430"/>
                  <a:gd name="connsiteY46" fmla="*/ 1273492 h 2597325"/>
                  <a:gd name="connsiteX47" fmla="*/ 2429585 w 2549430"/>
                  <a:gd name="connsiteY47" fmla="*/ 1152128 h 2597325"/>
                  <a:gd name="connsiteX48" fmla="*/ 2536209 w 2549430"/>
                  <a:gd name="connsiteY48" fmla="*/ 986889 h 2597325"/>
                  <a:gd name="connsiteX49" fmla="*/ 2508913 w 2549430"/>
                  <a:gd name="connsiteY49" fmla="*/ 1177957 h 2597325"/>
                  <a:gd name="connsiteX50" fmla="*/ 2331493 w 2549430"/>
                  <a:gd name="connsiteY50" fmla="*/ 1341731 h 2597325"/>
                  <a:gd name="connsiteX51" fmla="*/ 2181367 w 2549430"/>
                  <a:gd name="connsiteY51" fmla="*/ 1409969 h 2597325"/>
                  <a:gd name="connsiteX52" fmla="*/ 2386084 w 2549430"/>
                  <a:gd name="connsiteY52" fmla="*/ 1464560 h 2597325"/>
                  <a:gd name="connsiteX53" fmla="*/ 2413379 w 2549430"/>
                  <a:gd name="connsiteY53" fmla="*/ 1519151 h 2597325"/>
                  <a:gd name="connsiteX54" fmla="*/ 2195015 w 2549430"/>
                  <a:gd name="connsiteY54" fmla="*/ 1464560 h 2597325"/>
                  <a:gd name="connsiteX55" fmla="*/ 2113128 w 2549430"/>
                  <a:gd name="connsiteY55" fmla="*/ 1409969 h 2597325"/>
                  <a:gd name="connsiteX56" fmla="*/ 1922060 w 2549430"/>
                  <a:gd name="connsiteY56" fmla="*/ 1437265 h 2597325"/>
                  <a:gd name="connsiteX57" fmla="*/ 1744639 w 2549430"/>
                  <a:gd name="connsiteY57" fmla="*/ 1423617 h 2597325"/>
                  <a:gd name="connsiteX58" fmla="*/ 1662752 w 2549430"/>
                  <a:gd name="connsiteY58" fmla="*/ 1287140 h 2597325"/>
                  <a:gd name="connsiteX59" fmla="*/ 1567218 w 2549430"/>
                  <a:gd name="connsiteY59" fmla="*/ 1328083 h 2597325"/>
                  <a:gd name="connsiteX60" fmla="*/ 1430740 w 2549430"/>
                  <a:gd name="connsiteY60" fmla="*/ 1369026 h 2597325"/>
                  <a:gd name="connsiteX61" fmla="*/ 1458036 w 2549430"/>
                  <a:gd name="connsiteY61" fmla="*/ 1669277 h 2597325"/>
                  <a:gd name="connsiteX62" fmla="*/ 1444388 w 2549430"/>
                  <a:gd name="connsiteY62" fmla="*/ 1955880 h 2597325"/>
                  <a:gd name="connsiteX63" fmla="*/ 1253319 w 2549430"/>
                  <a:gd name="connsiteY63" fmla="*/ 2256131 h 2597325"/>
                  <a:gd name="connsiteX64" fmla="*/ 1103194 w 2549430"/>
                  <a:gd name="connsiteY64" fmla="*/ 2338017 h 2597325"/>
                  <a:gd name="connsiteX65" fmla="*/ 1185081 w 2549430"/>
                  <a:gd name="connsiteY65" fmla="*/ 2242483 h 2597325"/>
                  <a:gd name="connsiteX66" fmla="*/ 1307910 w 2549430"/>
                  <a:gd name="connsiteY66" fmla="*/ 2133301 h 2597325"/>
                  <a:gd name="connsiteX67" fmla="*/ 1212376 w 2549430"/>
                  <a:gd name="connsiteY67" fmla="*/ 2092357 h 2597325"/>
                  <a:gd name="connsiteX68" fmla="*/ 1007660 w 2549430"/>
                  <a:gd name="connsiteY68" fmla="*/ 2283426 h 2597325"/>
                  <a:gd name="connsiteX69" fmla="*/ 994012 w 2549430"/>
                  <a:gd name="connsiteY69" fmla="*/ 2433551 h 2597325"/>
                  <a:gd name="connsiteX70" fmla="*/ 966716 w 2549430"/>
                  <a:gd name="connsiteY70" fmla="*/ 2597325 h 2597325"/>
                  <a:gd name="connsiteX71" fmla="*/ 939421 w 2549430"/>
                  <a:gd name="connsiteY71" fmla="*/ 2433551 h 2597325"/>
                  <a:gd name="connsiteX72" fmla="*/ 966716 w 2549430"/>
                  <a:gd name="connsiteY72" fmla="*/ 2242483 h 2597325"/>
                  <a:gd name="connsiteX73" fmla="*/ 1157785 w 2549430"/>
                  <a:gd name="connsiteY73" fmla="*/ 2065062 h 2597325"/>
                  <a:gd name="connsiteX74" fmla="*/ 1335206 w 2549430"/>
                  <a:gd name="connsiteY74" fmla="*/ 2051414 h 2597325"/>
                  <a:gd name="connsiteX75" fmla="*/ 1376149 w 2549430"/>
                  <a:gd name="connsiteY75" fmla="*/ 1942232 h 2597325"/>
                  <a:gd name="connsiteX76" fmla="*/ 1389797 w 2549430"/>
                  <a:gd name="connsiteY76" fmla="*/ 1819402 h 2597325"/>
                  <a:gd name="connsiteX77" fmla="*/ 1403445 w 2549430"/>
                  <a:gd name="connsiteY77" fmla="*/ 1737516 h 2597325"/>
                  <a:gd name="connsiteX78" fmla="*/ 1389797 w 2549430"/>
                  <a:gd name="connsiteY78" fmla="*/ 1641981 h 2597325"/>
                  <a:gd name="connsiteX79" fmla="*/ 1362501 w 2549430"/>
                  <a:gd name="connsiteY79" fmla="*/ 1409969 h 2597325"/>
                  <a:gd name="connsiteX80" fmla="*/ 1376149 w 2549430"/>
                  <a:gd name="connsiteY80" fmla="*/ 1287140 h 2597325"/>
                  <a:gd name="connsiteX81" fmla="*/ 1348854 w 2549430"/>
                  <a:gd name="connsiteY81" fmla="*/ 1205253 h 2597325"/>
                  <a:gd name="connsiteX82" fmla="*/ 1253319 w 2549430"/>
                  <a:gd name="connsiteY82" fmla="*/ 1164310 h 2597325"/>
                  <a:gd name="connsiteX83" fmla="*/ 1048603 w 2549430"/>
                  <a:gd name="connsiteY83" fmla="*/ 1341731 h 2597325"/>
                  <a:gd name="connsiteX84" fmla="*/ 775648 w 2549430"/>
                  <a:gd name="connsiteY84" fmla="*/ 1587390 h 2597325"/>
                  <a:gd name="connsiteX85" fmla="*/ 629384 w 2549430"/>
                  <a:gd name="connsiteY85" fmla="*/ 1872207 h 2597325"/>
                  <a:gd name="connsiteX86" fmla="*/ 485368 w 2549430"/>
                  <a:gd name="connsiteY86" fmla="*/ 1872207 h 2597325"/>
                  <a:gd name="connsiteX87" fmla="*/ 629385 w 2549430"/>
                  <a:gd name="connsiteY87" fmla="*/ 1656184 h 2597325"/>
                  <a:gd name="connsiteX88" fmla="*/ 197337 w 2549430"/>
                  <a:gd name="connsiteY88" fmla="*/ 1368152 h 2597325"/>
                  <a:gd name="connsiteX89" fmla="*/ 485369 w 2549430"/>
                  <a:gd name="connsiteY89" fmla="*/ 1440160 h 2597325"/>
                  <a:gd name="connsiteX90" fmla="*/ 707409 w 2549430"/>
                  <a:gd name="connsiteY90" fmla="*/ 1546447 h 2597325"/>
                  <a:gd name="connsiteX91" fmla="*/ 912125 w 2549430"/>
                  <a:gd name="connsiteY91" fmla="*/ 1382674 h 2597325"/>
                  <a:gd name="connsiteX92" fmla="*/ 1075899 w 2549430"/>
                  <a:gd name="connsiteY92" fmla="*/ 1232548 h 2597325"/>
                  <a:gd name="connsiteX93" fmla="*/ 1171433 w 2549430"/>
                  <a:gd name="connsiteY93" fmla="*/ 1137014 h 2597325"/>
                  <a:gd name="connsiteX94" fmla="*/ 1294263 w 2549430"/>
                  <a:gd name="connsiteY94" fmla="*/ 1109719 h 2597325"/>
                  <a:gd name="connsiteX95" fmla="*/ 1307910 w 2549430"/>
                  <a:gd name="connsiteY95" fmla="*/ 1000537 h 2597325"/>
                  <a:gd name="connsiteX0" fmla="*/ 1307910 w 2549430"/>
                  <a:gd name="connsiteY0" fmla="*/ 1000537 h 2597325"/>
                  <a:gd name="connsiteX1" fmla="*/ 1007660 w 2549430"/>
                  <a:gd name="connsiteY1" fmla="*/ 850411 h 2597325"/>
                  <a:gd name="connsiteX2" fmla="*/ 693761 w 2549430"/>
                  <a:gd name="connsiteY2" fmla="*/ 795820 h 2597325"/>
                  <a:gd name="connsiteX3" fmla="*/ 379863 w 2549430"/>
                  <a:gd name="connsiteY3" fmla="*/ 795820 h 2597325"/>
                  <a:gd name="connsiteX4" fmla="*/ 38669 w 2549430"/>
                  <a:gd name="connsiteY4" fmla="*/ 918650 h 2597325"/>
                  <a:gd name="connsiteX5" fmla="*/ 147851 w 2549430"/>
                  <a:gd name="connsiteY5" fmla="*/ 809468 h 2597325"/>
                  <a:gd name="connsiteX6" fmla="*/ 461749 w 2549430"/>
                  <a:gd name="connsiteY6" fmla="*/ 727581 h 2597325"/>
                  <a:gd name="connsiteX7" fmla="*/ 701393 w 2549430"/>
                  <a:gd name="connsiteY7" fmla="*/ 720080 h 2597325"/>
                  <a:gd name="connsiteX8" fmla="*/ 557377 w 2549430"/>
                  <a:gd name="connsiteY8" fmla="*/ 216024 h 2597325"/>
                  <a:gd name="connsiteX9" fmla="*/ 629385 w 2549430"/>
                  <a:gd name="connsiteY9" fmla="*/ 0 h 2597325"/>
                  <a:gd name="connsiteX10" fmla="*/ 701393 w 2549430"/>
                  <a:gd name="connsiteY10" fmla="*/ 504056 h 2597325"/>
                  <a:gd name="connsiteX11" fmla="*/ 898478 w 2549430"/>
                  <a:gd name="connsiteY11" fmla="*/ 727581 h 2597325"/>
                  <a:gd name="connsiteX12" fmla="*/ 1171433 w 2549430"/>
                  <a:gd name="connsiteY12" fmla="*/ 836763 h 2597325"/>
                  <a:gd name="connsiteX13" fmla="*/ 1362501 w 2549430"/>
                  <a:gd name="connsiteY13" fmla="*/ 945946 h 2597325"/>
                  <a:gd name="connsiteX14" fmla="*/ 1389797 w 2549430"/>
                  <a:gd name="connsiteY14" fmla="*/ 945946 h 2597325"/>
                  <a:gd name="connsiteX15" fmla="*/ 1458036 w 2549430"/>
                  <a:gd name="connsiteY15" fmla="*/ 932298 h 2597325"/>
                  <a:gd name="connsiteX16" fmla="*/ 1471684 w 2549430"/>
                  <a:gd name="connsiteY16" fmla="*/ 672990 h 2597325"/>
                  <a:gd name="connsiteX17" fmla="*/ 1471684 w 2549430"/>
                  <a:gd name="connsiteY17" fmla="*/ 672990 h 2597325"/>
                  <a:gd name="connsiteX18" fmla="*/ 1205448 w 2549430"/>
                  <a:gd name="connsiteY18" fmla="*/ 360039 h 2597325"/>
                  <a:gd name="connsiteX19" fmla="*/ 1133440 w 2549430"/>
                  <a:gd name="connsiteY19" fmla="*/ 144015 h 2597325"/>
                  <a:gd name="connsiteX20" fmla="*/ 1277456 w 2549430"/>
                  <a:gd name="connsiteY20" fmla="*/ 288031 h 2597325"/>
                  <a:gd name="connsiteX21" fmla="*/ 1421473 w 2549430"/>
                  <a:gd name="connsiteY21" fmla="*/ 504056 h 2597325"/>
                  <a:gd name="connsiteX22" fmla="*/ 1539922 w 2549430"/>
                  <a:gd name="connsiteY22" fmla="*/ 686638 h 2597325"/>
                  <a:gd name="connsiteX23" fmla="*/ 1567218 w 2549430"/>
                  <a:gd name="connsiteY23" fmla="*/ 795820 h 2597325"/>
                  <a:gd name="connsiteX24" fmla="*/ 1676400 w 2549430"/>
                  <a:gd name="connsiteY24" fmla="*/ 468274 h 2597325"/>
                  <a:gd name="connsiteX25" fmla="*/ 1922060 w 2549430"/>
                  <a:gd name="connsiteY25" fmla="*/ 277205 h 2597325"/>
                  <a:gd name="connsiteX26" fmla="*/ 2058537 w 2549430"/>
                  <a:gd name="connsiteY26" fmla="*/ 290853 h 2597325"/>
                  <a:gd name="connsiteX27" fmla="*/ 1771934 w 2549430"/>
                  <a:gd name="connsiteY27" fmla="*/ 468274 h 2597325"/>
                  <a:gd name="connsiteX28" fmla="*/ 1649104 w 2549430"/>
                  <a:gd name="connsiteY28" fmla="*/ 727581 h 2597325"/>
                  <a:gd name="connsiteX29" fmla="*/ 1608161 w 2549430"/>
                  <a:gd name="connsiteY29" fmla="*/ 945946 h 2597325"/>
                  <a:gd name="connsiteX30" fmla="*/ 1690048 w 2549430"/>
                  <a:gd name="connsiteY30" fmla="*/ 973241 h 2597325"/>
                  <a:gd name="connsiteX31" fmla="*/ 1744639 w 2549430"/>
                  <a:gd name="connsiteY31" fmla="*/ 1014184 h 2597325"/>
                  <a:gd name="connsiteX32" fmla="*/ 1894764 w 2549430"/>
                  <a:gd name="connsiteY32" fmla="*/ 1014184 h 2597325"/>
                  <a:gd name="connsiteX33" fmla="*/ 2113128 w 2549430"/>
                  <a:gd name="connsiteY33" fmla="*/ 836763 h 2597325"/>
                  <a:gd name="connsiteX34" fmla="*/ 2358788 w 2549430"/>
                  <a:gd name="connsiteY34" fmla="*/ 700286 h 2597325"/>
                  <a:gd name="connsiteX35" fmla="*/ 2427027 w 2549430"/>
                  <a:gd name="connsiteY35" fmla="*/ 550160 h 2597325"/>
                  <a:gd name="connsiteX36" fmla="*/ 2454322 w 2549430"/>
                  <a:gd name="connsiteY36" fmla="*/ 591104 h 2597325"/>
                  <a:gd name="connsiteX37" fmla="*/ 2386084 w 2549430"/>
                  <a:gd name="connsiteY37" fmla="*/ 754877 h 2597325"/>
                  <a:gd name="connsiteX38" fmla="*/ 2249606 w 2549430"/>
                  <a:gd name="connsiteY38" fmla="*/ 823116 h 2597325"/>
                  <a:gd name="connsiteX39" fmla="*/ 2003946 w 2549430"/>
                  <a:gd name="connsiteY39" fmla="*/ 1014184 h 2597325"/>
                  <a:gd name="connsiteX40" fmla="*/ 1922060 w 2549430"/>
                  <a:gd name="connsiteY40" fmla="*/ 1068775 h 2597325"/>
                  <a:gd name="connsiteX41" fmla="*/ 1771934 w 2549430"/>
                  <a:gd name="connsiteY41" fmla="*/ 1082423 h 2597325"/>
                  <a:gd name="connsiteX42" fmla="*/ 1744639 w 2549430"/>
                  <a:gd name="connsiteY42" fmla="*/ 1205253 h 2597325"/>
                  <a:gd name="connsiteX43" fmla="*/ 1703696 w 2549430"/>
                  <a:gd name="connsiteY43" fmla="*/ 1273492 h 2597325"/>
                  <a:gd name="connsiteX44" fmla="*/ 1812878 w 2549430"/>
                  <a:gd name="connsiteY44" fmla="*/ 1369026 h 2597325"/>
                  <a:gd name="connsiteX45" fmla="*/ 2017594 w 2549430"/>
                  <a:gd name="connsiteY45" fmla="*/ 1369026 h 2597325"/>
                  <a:gd name="connsiteX46" fmla="*/ 2317845 w 2549430"/>
                  <a:gd name="connsiteY46" fmla="*/ 1273492 h 2597325"/>
                  <a:gd name="connsiteX47" fmla="*/ 2429585 w 2549430"/>
                  <a:gd name="connsiteY47" fmla="*/ 1152128 h 2597325"/>
                  <a:gd name="connsiteX48" fmla="*/ 2536209 w 2549430"/>
                  <a:gd name="connsiteY48" fmla="*/ 986889 h 2597325"/>
                  <a:gd name="connsiteX49" fmla="*/ 2508913 w 2549430"/>
                  <a:gd name="connsiteY49" fmla="*/ 1177957 h 2597325"/>
                  <a:gd name="connsiteX50" fmla="*/ 2331493 w 2549430"/>
                  <a:gd name="connsiteY50" fmla="*/ 1341731 h 2597325"/>
                  <a:gd name="connsiteX51" fmla="*/ 2181367 w 2549430"/>
                  <a:gd name="connsiteY51" fmla="*/ 1409969 h 2597325"/>
                  <a:gd name="connsiteX52" fmla="*/ 2386084 w 2549430"/>
                  <a:gd name="connsiteY52" fmla="*/ 1464560 h 2597325"/>
                  <a:gd name="connsiteX53" fmla="*/ 2413379 w 2549430"/>
                  <a:gd name="connsiteY53" fmla="*/ 1519151 h 2597325"/>
                  <a:gd name="connsiteX54" fmla="*/ 2195015 w 2549430"/>
                  <a:gd name="connsiteY54" fmla="*/ 1464560 h 2597325"/>
                  <a:gd name="connsiteX55" fmla="*/ 2113128 w 2549430"/>
                  <a:gd name="connsiteY55" fmla="*/ 1409969 h 2597325"/>
                  <a:gd name="connsiteX56" fmla="*/ 1922060 w 2549430"/>
                  <a:gd name="connsiteY56" fmla="*/ 1437265 h 2597325"/>
                  <a:gd name="connsiteX57" fmla="*/ 1744639 w 2549430"/>
                  <a:gd name="connsiteY57" fmla="*/ 1423617 h 2597325"/>
                  <a:gd name="connsiteX58" fmla="*/ 1662752 w 2549430"/>
                  <a:gd name="connsiteY58" fmla="*/ 1287140 h 2597325"/>
                  <a:gd name="connsiteX59" fmla="*/ 1567218 w 2549430"/>
                  <a:gd name="connsiteY59" fmla="*/ 1328083 h 2597325"/>
                  <a:gd name="connsiteX60" fmla="*/ 1430740 w 2549430"/>
                  <a:gd name="connsiteY60" fmla="*/ 1369026 h 2597325"/>
                  <a:gd name="connsiteX61" fmla="*/ 1458036 w 2549430"/>
                  <a:gd name="connsiteY61" fmla="*/ 1669277 h 2597325"/>
                  <a:gd name="connsiteX62" fmla="*/ 1444388 w 2549430"/>
                  <a:gd name="connsiteY62" fmla="*/ 1955880 h 2597325"/>
                  <a:gd name="connsiteX63" fmla="*/ 1253319 w 2549430"/>
                  <a:gd name="connsiteY63" fmla="*/ 2256131 h 2597325"/>
                  <a:gd name="connsiteX64" fmla="*/ 1103194 w 2549430"/>
                  <a:gd name="connsiteY64" fmla="*/ 2338017 h 2597325"/>
                  <a:gd name="connsiteX65" fmla="*/ 1185081 w 2549430"/>
                  <a:gd name="connsiteY65" fmla="*/ 2242483 h 2597325"/>
                  <a:gd name="connsiteX66" fmla="*/ 1307910 w 2549430"/>
                  <a:gd name="connsiteY66" fmla="*/ 2133301 h 2597325"/>
                  <a:gd name="connsiteX67" fmla="*/ 1212376 w 2549430"/>
                  <a:gd name="connsiteY67" fmla="*/ 2092357 h 2597325"/>
                  <a:gd name="connsiteX68" fmla="*/ 1007660 w 2549430"/>
                  <a:gd name="connsiteY68" fmla="*/ 2283426 h 2597325"/>
                  <a:gd name="connsiteX69" fmla="*/ 994012 w 2549430"/>
                  <a:gd name="connsiteY69" fmla="*/ 2433551 h 2597325"/>
                  <a:gd name="connsiteX70" fmla="*/ 966716 w 2549430"/>
                  <a:gd name="connsiteY70" fmla="*/ 2597325 h 2597325"/>
                  <a:gd name="connsiteX71" fmla="*/ 939421 w 2549430"/>
                  <a:gd name="connsiteY71" fmla="*/ 2433551 h 2597325"/>
                  <a:gd name="connsiteX72" fmla="*/ 966716 w 2549430"/>
                  <a:gd name="connsiteY72" fmla="*/ 2242483 h 2597325"/>
                  <a:gd name="connsiteX73" fmla="*/ 1157785 w 2549430"/>
                  <a:gd name="connsiteY73" fmla="*/ 2065062 h 2597325"/>
                  <a:gd name="connsiteX74" fmla="*/ 1335206 w 2549430"/>
                  <a:gd name="connsiteY74" fmla="*/ 2051414 h 2597325"/>
                  <a:gd name="connsiteX75" fmla="*/ 1376149 w 2549430"/>
                  <a:gd name="connsiteY75" fmla="*/ 1942232 h 2597325"/>
                  <a:gd name="connsiteX76" fmla="*/ 1389797 w 2549430"/>
                  <a:gd name="connsiteY76" fmla="*/ 1819402 h 2597325"/>
                  <a:gd name="connsiteX77" fmla="*/ 1403445 w 2549430"/>
                  <a:gd name="connsiteY77" fmla="*/ 1737516 h 2597325"/>
                  <a:gd name="connsiteX78" fmla="*/ 1389797 w 2549430"/>
                  <a:gd name="connsiteY78" fmla="*/ 1641981 h 2597325"/>
                  <a:gd name="connsiteX79" fmla="*/ 1362501 w 2549430"/>
                  <a:gd name="connsiteY79" fmla="*/ 1409969 h 2597325"/>
                  <a:gd name="connsiteX80" fmla="*/ 1376149 w 2549430"/>
                  <a:gd name="connsiteY80" fmla="*/ 1287140 h 2597325"/>
                  <a:gd name="connsiteX81" fmla="*/ 1348854 w 2549430"/>
                  <a:gd name="connsiteY81" fmla="*/ 1205253 h 2597325"/>
                  <a:gd name="connsiteX82" fmla="*/ 1253319 w 2549430"/>
                  <a:gd name="connsiteY82" fmla="*/ 1164310 h 2597325"/>
                  <a:gd name="connsiteX83" fmla="*/ 1048603 w 2549430"/>
                  <a:gd name="connsiteY83" fmla="*/ 1341731 h 2597325"/>
                  <a:gd name="connsiteX84" fmla="*/ 775648 w 2549430"/>
                  <a:gd name="connsiteY84" fmla="*/ 1587390 h 2597325"/>
                  <a:gd name="connsiteX85" fmla="*/ 629384 w 2549430"/>
                  <a:gd name="connsiteY85" fmla="*/ 1872207 h 2597325"/>
                  <a:gd name="connsiteX86" fmla="*/ 485368 w 2549430"/>
                  <a:gd name="connsiteY86" fmla="*/ 1872207 h 2597325"/>
                  <a:gd name="connsiteX87" fmla="*/ 629385 w 2549430"/>
                  <a:gd name="connsiteY87" fmla="*/ 1656184 h 2597325"/>
                  <a:gd name="connsiteX88" fmla="*/ 197337 w 2549430"/>
                  <a:gd name="connsiteY88" fmla="*/ 1368152 h 2597325"/>
                  <a:gd name="connsiteX89" fmla="*/ 485369 w 2549430"/>
                  <a:gd name="connsiteY89" fmla="*/ 1440160 h 2597325"/>
                  <a:gd name="connsiteX90" fmla="*/ 707409 w 2549430"/>
                  <a:gd name="connsiteY90" fmla="*/ 1546447 h 2597325"/>
                  <a:gd name="connsiteX91" fmla="*/ 912125 w 2549430"/>
                  <a:gd name="connsiteY91" fmla="*/ 1382674 h 2597325"/>
                  <a:gd name="connsiteX92" fmla="*/ 1075899 w 2549430"/>
                  <a:gd name="connsiteY92" fmla="*/ 1232548 h 2597325"/>
                  <a:gd name="connsiteX93" fmla="*/ 1171433 w 2549430"/>
                  <a:gd name="connsiteY93" fmla="*/ 1137014 h 2597325"/>
                  <a:gd name="connsiteX94" fmla="*/ 1294263 w 2549430"/>
                  <a:gd name="connsiteY94" fmla="*/ 1109719 h 2597325"/>
                  <a:gd name="connsiteX95" fmla="*/ 1307910 w 2549430"/>
                  <a:gd name="connsiteY95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389797 w 2537263"/>
                  <a:gd name="connsiteY14" fmla="*/ 945946 h 2597325"/>
                  <a:gd name="connsiteX15" fmla="*/ 1458036 w 2537263"/>
                  <a:gd name="connsiteY15" fmla="*/ 932298 h 2597325"/>
                  <a:gd name="connsiteX16" fmla="*/ 1471684 w 2537263"/>
                  <a:gd name="connsiteY16" fmla="*/ 672990 h 2597325"/>
                  <a:gd name="connsiteX17" fmla="*/ 1471684 w 2537263"/>
                  <a:gd name="connsiteY17" fmla="*/ 672990 h 2597325"/>
                  <a:gd name="connsiteX18" fmla="*/ 1205448 w 2537263"/>
                  <a:gd name="connsiteY18" fmla="*/ 360039 h 2597325"/>
                  <a:gd name="connsiteX19" fmla="*/ 1133440 w 2537263"/>
                  <a:gd name="connsiteY19" fmla="*/ 144015 h 2597325"/>
                  <a:gd name="connsiteX20" fmla="*/ 1277456 w 2537263"/>
                  <a:gd name="connsiteY20" fmla="*/ 288031 h 2597325"/>
                  <a:gd name="connsiteX21" fmla="*/ 1421473 w 2537263"/>
                  <a:gd name="connsiteY21" fmla="*/ 504056 h 2597325"/>
                  <a:gd name="connsiteX22" fmla="*/ 1539922 w 2537263"/>
                  <a:gd name="connsiteY22" fmla="*/ 686638 h 2597325"/>
                  <a:gd name="connsiteX23" fmla="*/ 1567218 w 2537263"/>
                  <a:gd name="connsiteY23" fmla="*/ 795820 h 2597325"/>
                  <a:gd name="connsiteX24" fmla="*/ 1676400 w 2537263"/>
                  <a:gd name="connsiteY24" fmla="*/ 468274 h 2597325"/>
                  <a:gd name="connsiteX25" fmla="*/ 1922060 w 2537263"/>
                  <a:gd name="connsiteY25" fmla="*/ 277205 h 2597325"/>
                  <a:gd name="connsiteX26" fmla="*/ 2058537 w 2537263"/>
                  <a:gd name="connsiteY26" fmla="*/ 290853 h 2597325"/>
                  <a:gd name="connsiteX27" fmla="*/ 1771934 w 2537263"/>
                  <a:gd name="connsiteY27" fmla="*/ 468274 h 2597325"/>
                  <a:gd name="connsiteX28" fmla="*/ 1649104 w 2537263"/>
                  <a:gd name="connsiteY28" fmla="*/ 727581 h 2597325"/>
                  <a:gd name="connsiteX29" fmla="*/ 1608161 w 2537263"/>
                  <a:gd name="connsiteY29" fmla="*/ 945946 h 2597325"/>
                  <a:gd name="connsiteX30" fmla="*/ 1690048 w 2537263"/>
                  <a:gd name="connsiteY30" fmla="*/ 973241 h 2597325"/>
                  <a:gd name="connsiteX31" fmla="*/ 1744639 w 2537263"/>
                  <a:gd name="connsiteY31" fmla="*/ 1014184 h 2597325"/>
                  <a:gd name="connsiteX32" fmla="*/ 1894764 w 2537263"/>
                  <a:gd name="connsiteY32" fmla="*/ 1014184 h 2597325"/>
                  <a:gd name="connsiteX33" fmla="*/ 2113128 w 2537263"/>
                  <a:gd name="connsiteY33" fmla="*/ 836763 h 2597325"/>
                  <a:gd name="connsiteX34" fmla="*/ 2358788 w 2537263"/>
                  <a:gd name="connsiteY34" fmla="*/ 700286 h 2597325"/>
                  <a:gd name="connsiteX35" fmla="*/ 2427027 w 2537263"/>
                  <a:gd name="connsiteY35" fmla="*/ 550160 h 2597325"/>
                  <a:gd name="connsiteX36" fmla="*/ 2454322 w 2537263"/>
                  <a:gd name="connsiteY36" fmla="*/ 591104 h 2597325"/>
                  <a:gd name="connsiteX37" fmla="*/ 2386084 w 2537263"/>
                  <a:gd name="connsiteY37" fmla="*/ 754877 h 2597325"/>
                  <a:gd name="connsiteX38" fmla="*/ 2249606 w 2537263"/>
                  <a:gd name="connsiteY38" fmla="*/ 823116 h 2597325"/>
                  <a:gd name="connsiteX39" fmla="*/ 2003946 w 2537263"/>
                  <a:gd name="connsiteY39" fmla="*/ 1014184 h 2597325"/>
                  <a:gd name="connsiteX40" fmla="*/ 1922060 w 2537263"/>
                  <a:gd name="connsiteY40" fmla="*/ 1068775 h 2597325"/>
                  <a:gd name="connsiteX41" fmla="*/ 1771934 w 2537263"/>
                  <a:gd name="connsiteY41" fmla="*/ 1082423 h 2597325"/>
                  <a:gd name="connsiteX42" fmla="*/ 1744639 w 2537263"/>
                  <a:gd name="connsiteY42" fmla="*/ 1205253 h 2597325"/>
                  <a:gd name="connsiteX43" fmla="*/ 1703696 w 2537263"/>
                  <a:gd name="connsiteY43" fmla="*/ 1273492 h 2597325"/>
                  <a:gd name="connsiteX44" fmla="*/ 1812878 w 2537263"/>
                  <a:gd name="connsiteY44" fmla="*/ 1369026 h 2597325"/>
                  <a:gd name="connsiteX45" fmla="*/ 2017594 w 2537263"/>
                  <a:gd name="connsiteY45" fmla="*/ 1369026 h 2597325"/>
                  <a:gd name="connsiteX46" fmla="*/ 2317845 w 2537263"/>
                  <a:gd name="connsiteY46" fmla="*/ 1273492 h 2597325"/>
                  <a:gd name="connsiteX47" fmla="*/ 2429585 w 2537263"/>
                  <a:gd name="connsiteY47" fmla="*/ 1152128 h 2597325"/>
                  <a:gd name="connsiteX48" fmla="*/ 2501592 w 2537263"/>
                  <a:gd name="connsiteY48" fmla="*/ 1008112 h 2597325"/>
                  <a:gd name="connsiteX49" fmla="*/ 2508913 w 2537263"/>
                  <a:gd name="connsiteY49" fmla="*/ 1177957 h 2597325"/>
                  <a:gd name="connsiteX50" fmla="*/ 2331493 w 2537263"/>
                  <a:gd name="connsiteY50" fmla="*/ 1341731 h 2597325"/>
                  <a:gd name="connsiteX51" fmla="*/ 2181367 w 2537263"/>
                  <a:gd name="connsiteY51" fmla="*/ 1409969 h 2597325"/>
                  <a:gd name="connsiteX52" fmla="*/ 2386084 w 2537263"/>
                  <a:gd name="connsiteY52" fmla="*/ 1464560 h 2597325"/>
                  <a:gd name="connsiteX53" fmla="*/ 2413379 w 2537263"/>
                  <a:gd name="connsiteY53" fmla="*/ 1519151 h 2597325"/>
                  <a:gd name="connsiteX54" fmla="*/ 2195015 w 2537263"/>
                  <a:gd name="connsiteY54" fmla="*/ 1464560 h 2597325"/>
                  <a:gd name="connsiteX55" fmla="*/ 2113128 w 2537263"/>
                  <a:gd name="connsiteY55" fmla="*/ 1409969 h 2597325"/>
                  <a:gd name="connsiteX56" fmla="*/ 1922060 w 2537263"/>
                  <a:gd name="connsiteY56" fmla="*/ 1437265 h 2597325"/>
                  <a:gd name="connsiteX57" fmla="*/ 1744639 w 2537263"/>
                  <a:gd name="connsiteY57" fmla="*/ 1423617 h 2597325"/>
                  <a:gd name="connsiteX58" fmla="*/ 1662752 w 2537263"/>
                  <a:gd name="connsiteY58" fmla="*/ 1287140 h 2597325"/>
                  <a:gd name="connsiteX59" fmla="*/ 1567218 w 2537263"/>
                  <a:gd name="connsiteY59" fmla="*/ 1328083 h 2597325"/>
                  <a:gd name="connsiteX60" fmla="*/ 1430740 w 2537263"/>
                  <a:gd name="connsiteY60" fmla="*/ 1369026 h 2597325"/>
                  <a:gd name="connsiteX61" fmla="*/ 1458036 w 2537263"/>
                  <a:gd name="connsiteY61" fmla="*/ 1669277 h 2597325"/>
                  <a:gd name="connsiteX62" fmla="*/ 1444388 w 2537263"/>
                  <a:gd name="connsiteY62" fmla="*/ 1955880 h 2597325"/>
                  <a:gd name="connsiteX63" fmla="*/ 1253319 w 2537263"/>
                  <a:gd name="connsiteY63" fmla="*/ 2256131 h 2597325"/>
                  <a:gd name="connsiteX64" fmla="*/ 1103194 w 2537263"/>
                  <a:gd name="connsiteY64" fmla="*/ 2338017 h 2597325"/>
                  <a:gd name="connsiteX65" fmla="*/ 1185081 w 2537263"/>
                  <a:gd name="connsiteY65" fmla="*/ 2242483 h 2597325"/>
                  <a:gd name="connsiteX66" fmla="*/ 1307910 w 2537263"/>
                  <a:gd name="connsiteY66" fmla="*/ 2133301 h 2597325"/>
                  <a:gd name="connsiteX67" fmla="*/ 1212376 w 2537263"/>
                  <a:gd name="connsiteY67" fmla="*/ 2092357 h 2597325"/>
                  <a:gd name="connsiteX68" fmla="*/ 1007660 w 2537263"/>
                  <a:gd name="connsiteY68" fmla="*/ 2283426 h 2597325"/>
                  <a:gd name="connsiteX69" fmla="*/ 994012 w 2537263"/>
                  <a:gd name="connsiteY69" fmla="*/ 2433551 h 2597325"/>
                  <a:gd name="connsiteX70" fmla="*/ 966716 w 2537263"/>
                  <a:gd name="connsiteY70" fmla="*/ 2597325 h 2597325"/>
                  <a:gd name="connsiteX71" fmla="*/ 939421 w 2537263"/>
                  <a:gd name="connsiteY71" fmla="*/ 2433551 h 2597325"/>
                  <a:gd name="connsiteX72" fmla="*/ 966716 w 2537263"/>
                  <a:gd name="connsiteY72" fmla="*/ 2242483 h 2597325"/>
                  <a:gd name="connsiteX73" fmla="*/ 1157785 w 2537263"/>
                  <a:gd name="connsiteY73" fmla="*/ 2065062 h 2597325"/>
                  <a:gd name="connsiteX74" fmla="*/ 1335206 w 2537263"/>
                  <a:gd name="connsiteY74" fmla="*/ 2051414 h 2597325"/>
                  <a:gd name="connsiteX75" fmla="*/ 1376149 w 2537263"/>
                  <a:gd name="connsiteY75" fmla="*/ 1942232 h 2597325"/>
                  <a:gd name="connsiteX76" fmla="*/ 1389797 w 2537263"/>
                  <a:gd name="connsiteY76" fmla="*/ 1819402 h 2597325"/>
                  <a:gd name="connsiteX77" fmla="*/ 1403445 w 2537263"/>
                  <a:gd name="connsiteY77" fmla="*/ 1737516 h 2597325"/>
                  <a:gd name="connsiteX78" fmla="*/ 1389797 w 2537263"/>
                  <a:gd name="connsiteY78" fmla="*/ 1641981 h 2597325"/>
                  <a:gd name="connsiteX79" fmla="*/ 1362501 w 2537263"/>
                  <a:gd name="connsiteY79" fmla="*/ 1409969 h 2597325"/>
                  <a:gd name="connsiteX80" fmla="*/ 1376149 w 2537263"/>
                  <a:gd name="connsiteY80" fmla="*/ 1287140 h 2597325"/>
                  <a:gd name="connsiteX81" fmla="*/ 1348854 w 2537263"/>
                  <a:gd name="connsiteY81" fmla="*/ 1205253 h 2597325"/>
                  <a:gd name="connsiteX82" fmla="*/ 1253319 w 2537263"/>
                  <a:gd name="connsiteY82" fmla="*/ 1164310 h 2597325"/>
                  <a:gd name="connsiteX83" fmla="*/ 1048603 w 2537263"/>
                  <a:gd name="connsiteY83" fmla="*/ 1341731 h 2597325"/>
                  <a:gd name="connsiteX84" fmla="*/ 775648 w 2537263"/>
                  <a:gd name="connsiteY84" fmla="*/ 1587390 h 2597325"/>
                  <a:gd name="connsiteX85" fmla="*/ 629384 w 2537263"/>
                  <a:gd name="connsiteY85" fmla="*/ 1872207 h 2597325"/>
                  <a:gd name="connsiteX86" fmla="*/ 485368 w 2537263"/>
                  <a:gd name="connsiteY86" fmla="*/ 1872207 h 2597325"/>
                  <a:gd name="connsiteX87" fmla="*/ 629385 w 2537263"/>
                  <a:gd name="connsiteY87" fmla="*/ 1656184 h 2597325"/>
                  <a:gd name="connsiteX88" fmla="*/ 197337 w 2537263"/>
                  <a:gd name="connsiteY88" fmla="*/ 1368152 h 2597325"/>
                  <a:gd name="connsiteX89" fmla="*/ 485369 w 2537263"/>
                  <a:gd name="connsiteY89" fmla="*/ 1440160 h 2597325"/>
                  <a:gd name="connsiteX90" fmla="*/ 707409 w 2537263"/>
                  <a:gd name="connsiteY90" fmla="*/ 1546447 h 2597325"/>
                  <a:gd name="connsiteX91" fmla="*/ 912125 w 2537263"/>
                  <a:gd name="connsiteY91" fmla="*/ 1382674 h 2597325"/>
                  <a:gd name="connsiteX92" fmla="*/ 1075899 w 2537263"/>
                  <a:gd name="connsiteY92" fmla="*/ 1232548 h 2597325"/>
                  <a:gd name="connsiteX93" fmla="*/ 1171433 w 2537263"/>
                  <a:gd name="connsiteY93" fmla="*/ 1137014 h 2597325"/>
                  <a:gd name="connsiteX94" fmla="*/ 1294263 w 2537263"/>
                  <a:gd name="connsiteY94" fmla="*/ 1109719 h 2597325"/>
                  <a:gd name="connsiteX95" fmla="*/ 1307910 w 2537263"/>
                  <a:gd name="connsiteY95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389797 w 2537263"/>
                  <a:gd name="connsiteY14" fmla="*/ 945946 h 2597325"/>
                  <a:gd name="connsiteX15" fmla="*/ 1458036 w 2537263"/>
                  <a:gd name="connsiteY15" fmla="*/ 932298 h 2597325"/>
                  <a:gd name="connsiteX16" fmla="*/ 1471684 w 2537263"/>
                  <a:gd name="connsiteY16" fmla="*/ 672990 h 2597325"/>
                  <a:gd name="connsiteX17" fmla="*/ 1471684 w 2537263"/>
                  <a:gd name="connsiteY17" fmla="*/ 672990 h 2597325"/>
                  <a:gd name="connsiteX18" fmla="*/ 1205448 w 2537263"/>
                  <a:gd name="connsiteY18" fmla="*/ 360039 h 2597325"/>
                  <a:gd name="connsiteX19" fmla="*/ 1133440 w 2537263"/>
                  <a:gd name="connsiteY19" fmla="*/ 144015 h 2597325"/>
                  <a:gd name="connsiteX20" fmla="*/ 1277456 w 2537263"/>
                  <a:gd name="connsiteY20" fmla="*/ 288031 h 2597325"/>
                  <a:gd name="connsiteX21" fmla="*/ 1421473 w 2537263"/>
                  <a:gd name="connsiteY21" fmla="*/ 504056 h 2597325"/>
                  <a:gd name="connsiteX22" fmla="*/ 1539922 w 2537263"/>
                  <a:gd name="connsiteY22" fmla="*/ 686638 h 2597325"/>
                  <a:gd name="connsiteX23" fmla="*/ 1567218 w 2537263"/>
                  <a:gd name="connsiteY23" fmla="*/ 795820 h 2597325"/>
                  <a:gd name="connsiteX24" fmla="*/ 1676400 w 2537263"/>
                  <a:gd name="connsiteY24" fmla="*/ 468274 h 2597325"/>
                  <a:gd name="connsiteX25" fmla="*/ 1922060 w 2537263"/>
                  <a:gd name="connsiteY25" fmla="*/ 277205 h 2597325"/>
                  <a:gd name="connsiteX26" fmla="*/ 2058537 w 2537263"/>
                  <a:gd name="connsiteY26" fmla="*/ 290853 h 2597325"/>
                  <a:gd name="connsiteX27" fmla="*/ 1771934 w 2537263"/>
                  <a:gd name="connsiteY27" fmla="*/ 468274 h 2597325"/>
                  <a:gd name="connsiteX28" fmla="*/ 1649104 w 2537263"/>
                  <a:gd name="connsiteY28" fmla="*/ 727581 h 2597325"/>
                  <a:gd name="connsiteX29" fmla="*/ 1608161 w 2537263"/>
                  <a:gd name="connsiteY29" fmla="*/ 945946 h 2597325"/>
                  <a:gd name="connsiteX30" fmla="*/ 1744639 w 2537263"/>
                  <a:gd name="connsiteY30" fmla="*/ 1014184 h 2597325"/>
                  <a:gd name="connsiteX31" fmla="*/ 1894764 w 2537263"/>
                  <a:gd name="connsiteY31" fmla="*/ 1014184 h 2597325"/>
                  <a:gd name="connsiteX32" fmla="*/ 2113128 w 2537263"/>
                  <a:gd name="connsiteY32" fmla="*/ 836763 h 2597325"/>
                  <a:gd name="connsiteX33" fmla="*/ 2358788 w 2537263"/>
                  <a:gd name="connsiteY33" fmla="*/ 700286 h 2597325"/>
                  <a:gd name="connsiteX34" fmla="*/ 2427027 w 2537263"/>
                  <a:gd name="connsiteY34" fmla="*/ 550160 h 2597325"/>
                  <a:gd name="connsiteX35" fmla="*/ 2454322 w 2537263"/>
                  <a:gd name="connsiteY35" fmla="*/ 591104 h 2597325"/>
                  <a:gd name="connsiteX36" fmla="*/ 2386084 w 2537263"/>
                  <a:gd name="connsiteY36" fmla="*/ 754877 h 2597325"/>
                  <a:gd name="connsiteX37" fmla="*/ 2249606 w 2537263"/>
                  <a:gd name="connsiteY37" fmla="*/ 823116 h 2597325"/>
                  <a:gd name="connsiteX38" fmla="*/ 2003946 w 2537263"/>
                  <a:gd name="connsiteY38" fmla="*/ 1014184 h 2597325"/>
                  <a:gd name="connsiteX39" fmla="*/ 1922060 w 2537263"/>
                  <a:gd name="connsiteY39" fmla="*/ 1068775 h 2597325"/>
                  <a:gd name="connsiteX40" fmla="*/ 1771934 w 2537263"/>
                  <a:gd name="connsiteY40" fmla="*/ 1082423 h 2597325"/>
                  <a:gd name="connsiteX41" fmla="*/ 1744639 w 2537263"/>
                  <a:gd name="connsiteY41" fmla="*/ 1205253 h 2597325"/>
                  <a:gd name="connsiteX42" fmla="*/ 1703696 w 2537263"/>
                  <a:gd name="connsiteY42" fmla="*/ 1273492 h 2597325"/>
                  <a:gd name="connsiteX43" fmla="*/ 1812878 w 2537263"/>
                  <a:gd name="connsiteY43" fmla="*/ 1369026 h 2597325"/>
                  <a:gd name="connsiteX44" fmla="*/ 2017594 w 2537263"/>
                  <a:gd name="connsiteY44" fmla="*/ 1369026 h 2597325"/>
                  <a:gd name="connsiteX45" fmla="*/ 2317845 w 2537263"/>
                  <a:gd name="connsiteY45" fmla="*/ 1273492 h 2597325"/>
                  <a:gd name="connsiteX46" fmla="*/ 2429585 w 2537263"/>
                  <a:gd name="connsiteY46" fmla="*/ 1152128 h 2597325"/>
                  <a:gd name="connsiteX47" fmla="*/ 2501592 w 2537263"/>
                  <a:gd name="connsiteY47" fmla="*/ 1008112 h 2597325"/>
                  <a:gd name="connsiteX48" fmla="*/ 2508913 w 2537263"/>
                  <a:gd name="connsiteY48" fmla="*/ 1177957 h 2597325"/>
                  <a:gd name="connsiteX49" fmla="*/ 2331493 w 2537263"/>
                  <a:gd name="connsiteY49" fmla="*/ 1341731 h 2597325"/>
                  <a:gd name="connsiteX50" fmla="*/ 2181367 w 2537263"/>
                  <a:gd name="connsiteY50" fmla="*/ 1409969 h 2597325"/>
                  <a:gd name="connsiteX51" fmla="*/ 2386084 w 2537263"/>
                  <a:gd name="connsiteY51" fmla="*/ 1464560 h 2597325"/>
                  <a:gd name="connsiteX52" fmla="*/ 2413379 w 2537263"/>
                  <a:gd name="connsiteY52" fmla="*/ 1519151 h 2597325"/>
                  <a:gd name="connsiteX53" fmla="*/ 2195015 w 2537263"/>
                  <a:gd name="connsiteY53" fmla="*/ 1464560 h 2597325"/>
                  <a:gd name="connsiteX54" fmla="*/ 2113128 w 2537263"/>
                  <a:gd name="connsiteY54" fmla="*/ 1409969 h 2597325"/>
                  <a:gd name="connsiteX55" fmla="*/ 1922060 w 2537263"/>
                  <a:gd name="connsiteY55" fmla="*/ 1437265 h 2597325"/>
                  <a:gd name="connsiteX56" fmla="*/ 1744639 w 2537263"/>
                  <a:gd name="connsiteY56" fmla="*/ 1423617 h 2597325"/>
                  <a:gd name="connsiteX57" fmla="*/ 1662752 w 2537263"/>
                  <a:gd name="connsiteY57" fmla="*/ 1287140 h 2597325"/>
                  <a:gd name="connsiteX58" fmla="*/ 1567218 w 2537263"/>
                  <a:gd name="connsiteY58" fmla="*/ 1328083 h 2597325"/>
                  <a:gd name="connsiteX59" fmla="*/ 1430740 w 2537263"/>
                  <a:gd name="connsiteY59" fmla="*/ 1369026 h 2597325"/>
                  <a:gd name="connsiteX60" fmla="*/ 1458036 w 2537263"/>
                  <a:gd name="connsiteY60" fmla="*/ 1669277 h 2597325"/>
                  <a:gd name="connsiteX61" fmla="*/ 1444388 w 2537263"/>
                  <a:gd name="connsiteY61" fmla="*/ 1955880 h 2597325"/>
                  <a:gd name="connsiteX62" fmla="*/ 1253319 w 2537263"/>
                  <a:gd name="connsiteY62" fmla="*/ 2256131 h 2597325"/>
                  <a:gd name="connsiteX63" fmla="*/ 1103194 w 2537263"/>
                  <a:gd name="connsiteY63" fmla="*/ 2338017 h 2597325"/>
                  <a:gd name="connsiteX64" fmla="*/ 1185081 w 2537263"/>
                  <a:gd name="connsiteY64" fmla="*/ 2242483 h 2597325"/>
                  <a:gd name="connsiteX65" fmla="*/ 1307910 w 2537263"/>
                  <a:gd name="connsiteY65" fmla="*/ 2133301 h 2597325"/>
                  <a:gd name="connsiteX66" fmla="*/ 1212376 w 2537263"/>
                  <a:gd name="connsiteY66" fmla="*/ 2092357 h 2597325"/>
                  <a:gd name="connsiteX67" fmla="*/ 1007660 w 2537263"/>
                  <a:gd name="connsiteY67" fmla="*/ 2283426 h 2597325"/>
                  <a:gd name="connsiteX68" fmla="*/ 994012 w 2537263"/>
                  <a:gd name="connsiteY68" fmla="*/ 2433551 h 2597325"/>
                  <a:gd name="connsiteX69" fmla="*/ 966716 w 2537263"/>
                  <a:gd name="connsiteY69" fmla="*/ 2597325 h 2597325"/>
                  <a:gd name="connsiteX70" fmla="*/ 939421 w 2537263"/>
                  <a:gd name="connsiteY70" fmla="*/ 2433551 h 2597325"/>
                  <a:gd name="connsiteX71" fmla="*/ 966716 w 2537263"/>
                  <a:gd name="connsiteY71" fmla="*/ 2242483 h 2597325"/>
                  <a:gd name="connsiteX72" fmla="*/ 1157785 w 2537263"/>
                  <a:gd name="connsiteY72" fmla="*/ 2065062 h 2597325"/>
                  <a:gd name="connsiteX73" fmla="*/ 1335206 w 2537263"/>
                  <a:gd name="connsiteY73" fmla="*/ 2051414 h 2597325"/>
                  <a:gd name="connsiteX74" fmla="*/ 1376149 w 2537263"/>
                  <a:gd name="connsiteY74" fmla="*/ 1942232 h 2597325"/>
                  <a:gd name="connsiteX75" fmla="*/ 1389797 w 2537263"/>
                  <a:gd name="connsiteY75" fmla="*/ 1819402 h 2597325"/>
                  <a:gd name="connsiteX76" fmla="*/ 1403445 w 2537263"/>
                  <a:gd name="connsiteY76" fmla="*/ 1737516 h 2597325"/>
                  <a:gd name="connsiteX77" fmla="*/ 1389797 w 2537263"/>
                  <a:gd name="connsiteY77" fmla="*/ 1641981 h 2597325"/>
                  <a:gd name="connsiteX78" fmla="*/ 1362501 w 2537263"/>
                  <a:gd name="connsiteY78" fmla="*/ 1409969 h 2597325"/>
                  <a:gd name="connsiteX79" fmla="*/ 1376149 w 2537263"/>
                  <a:gd name="connsiteY79" fmla="*/ 1287140 h 2597325"/>
                  <a:gd name="connsiteX80" fmla="*/ 1348854 w 2537263"/>
                  <a:gd name="connsiteY80" fmla="*/ 1205253 h 2597325"/>
                  <a:gd name="connsiteX81" fmla="*/ 1253319 w 2537263"/>
                  <a:gd name="connsiteY81" fmla="*/ 1164310 h 2597325"/>
                  <a:gd name="connsiteX82" fmla="*/ 1048603 w 2537263"/>
                  <a:gd name="connsiteY82" fmla="*/ 1341731 h 2597325"/>
                  <a:gd name="connsiteX83" fmla="*/ 775648 w 2537263"/>
                  <a:gd name="connsiteY83" fmla="*/ 1587390 h 2597325"/>
                  <a:gd name="connsiteX84" fmla="*/ 629384 w 2537263"/>
                  <a:gd name="connsiteY84" fmla="*/ 1872207 h 2597325"/>
                  <a:gd name="connsiteX85" fmla="*/ 485368 w 2537263"/>
                  <a:gd name="connsiteY85" fmla="*/ 1872207 h 2597325"/>
                  <a:gd name="connsiteX86" fmla="*/ 629385 w 2537263"/>
                  <a:gd name="connsiteY86" fmla="*/ 1656184 h 2597325"/>
                  <a:gd name="connsiteX87" fmla="*/ 197337 w 2537263"/>
                  <a:gd name="connsiteY87" fmla="*/ 1368152 h 2597325"/>
                  <a:gd name="connsiteX88" fmla="*/ 485369 w 2537263"/>
                  <a:gd name="connsiteY88" fmla="*/ 1440160 h 2597325"/>
                  <a:gd name="connsiteX89" fmla="*/ 707409 w 2537263"/>
                  <a:gd name="connsiteY89" fmla="*/ 1546447 h 2597325"/>
                  <a:gd name="connsiteX90" fmla="*/ 912125 w 2537263"/>
                  <a:gd name="connsiteY90" fmla="*/ 1382674 h 2597325"/>
                  <a:gd name="connsiteX91" fmla="*/ 1075899 w 2537263"/>
                  <a:gd name="connsiteY91" fmla="*/ 1232548 h 2597325"/>
                  <a:gd name="connsiteX92" fmla="*/ 1171433 w 2537263"/>
                  <a:gd name="connsiteY92" fmla="*/ 1137014 h 2597325"/>
                  <a:gd name="connsiteX93" fmla="*/ 1294263 w 2537263"/>
                  <a:gd name="connsiteY93" fmla="*/ 1109719 h 2597325"/>
                  <a:gd name="connsiteX94" fmla="*/ 1307910 w 2537263"/>
                  <a:gd name="connsiteY94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421473 w 2537263"/>
                  <a:gd name="connsiteY20" fmla="*/ 504056 h 2597325"/>
                  <a:gd name="connsiteX21" fmla="*/ 1539922 w 2537263"/>
                  <a:gd name="connsiteY21" fmla="*/ 686638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421473 w 2537263"/>
                  <a:gd name="connsiteY20" fmla="*/ 504056 h 2597325"/>
                  <a:gd name="connsiteX21" fmla="*/ 1539922 w 2537263"/>
                  <a:gd name="connsiteY21" fmla="*/ 686638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421473 w 2537263"/>
                  <a:gd name="connsiteY20" fmla="*/ 504056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421473 w 2537263"/>
                  <a:gd name="connsiteY20" fmla="*/ 504056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421473 w 2537263"/>
                  <a:gd name="connsiteY20" fmla="*/ 504056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349465 w 2537263"/>
                  <a:gd name="connsiteY20" fmla="*/ 432048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349465 w 2537263"/>
                  <a:gd name="connsiteY20" fmla="*/ 432048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349465 w 2537263"/>
                  <a:gd name="connsiteY20" fmla="*/ 432048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349465 w 2537263"/>
                  <a:gd name="connsiteY20" fmla="*/ 432048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  <a:gd name="connsiteX0" fmla="*/ 1307910 w 2537263"/>
                  <a:gd name="connsiteY0" fmla="*/ 1000537 h 2597325"/>
                  <a:gd name="connsiteX1" fmla="*/ 1007660 w 2537263"/>
                  <a:gd name="connsiteY1" fmla="*/ 850411 h 2597325"/>
                  <a:gd name="connsiteX2" fmla="*/ 693761 w 2537263"/>
                  <a:gd name="connsiteY2" fmla="*/ 795820 h 2597325"/>
                  <a:gd name="connsiteX3" fmla="*/ 379863 w 2537263"/>
                  <a:gd name="connsiteY3" fmla="*/ 795820 h 2597325"/>
                  <a:gd name="connsiteX4" fmla="*/ 38669 w 2537263"/>
                  <a:gd name="connsiteY4" fmla="*/ 918650 h 2597325"/>
                  <a:gd name="connsiteX5" fmla="*/ 147851 w 2537263"/>
                  <a:gd name="connsiteY5" fmla="*/ 809468 h 2597325"/>
                  <a:gd name="connsiteX6" fmla="*/ 461749 w 2537263"/>
                  <a:gd name="connsiteY6" fmla="*/ 727581 h 2597325"/>
                  <a:gd name="connsiteX7" fmla="*/ 701393 w 2537263"/>
                  <a:gd name="connsiteY7" fmla="*/ 720080 h 2597325"/>
                  <a:gd name="connsiteX8" fmla="*/ 557377 w 2537263"/>
                  <a:gd name="connsiteY8" fmla="*/ 216024 h 2597325"/>
                  <a:gd name="connsiteX9" fmla="*/ 629385 w 2537263"/>
                  <a:gd name="connsiteY9" fmla="*/ 0 h 2597325"/>
                  <a:gd name="connsiteX10" fmla="*/ 701393 w 2537263"/>
                  <a:gd name="connsiteY10" fmla="*/ 504056 h 2597325"/>
                  <a:gd name="connsiteX11" fmla="*/ 898478 w 2537263"/>
                  <a:gd name="connsiteY11" fmla="*/ 727581 h 2597325"/>
                  <a:gd name="connsiteX12" fmla="*/ 1171433 w 2537263"/>
                  <a:gd name="connsiteY12" fmla="*/ 836763 h 2597325"/>
                  <a:gd name="connsiteX13" fmla="*/ 1362501 w 2537263"/>
                  <a:gd name="connsiteY13" fmla="*/ 945946 h 2597325"/>
                  <a:gd name="connsiteX14" fmla="*/ 1458036 w 2537263"/>
                  <a:gd name="connsiteY14" fmla="*/ 932298 h 2597325"/>
                  <a:gd name="connsiteX15" fmla="*/ 1471684 w 2537263"/>
                  <a:gd name="connsiteY15" fmla="*/ 672990 h 2597325"/>
                  <a:gd name="connsiteX16" fmla="*/ 1471684 w 2537263"/>
                  <a:gd name="connsiteY16" fmla="*/ 672990 h 2597325"/>
                  <a:gd name="connsiteX17" fmla="*/ 1205448 w 2537263"/>
                  <a:gd name="connsiteY17" fmla="*/ 360039 h 2597325"/>
                  <a:gd name="connsiteX18" fmla="*/ 1133440 w 2537263"/>
                  <a:gd name="connsiteY18" fmla="*/ 144015 h 2597325"/>
                  <a:gd name="connsiteX19" fmla="*/ 1277456 w 2537263"/>
                  <a:gd name="connsiteY19" fmla="*/ 288031 h 2597325"/>
                  <a:gd name="connsiteX20" fmla="*/ 1349465 w 2537263"/>
                  <a:gd name="connsiteY20" fmla="*/ 432048 h 2597325"/>
                  <a:gd name="connsiteX21" fmla="*/ 1493481 w 2537263"/>
                  <a:gd name="connsiteY21" fmla="*/ 576064 h 2597325"/>
                  <a:gd name="connsiteX22" fmla="*/ 1567218 w 2537263"/>
                  <a:gd name="connsiteY22" fmla="*/ 795820 h 2597325"/>
                  <a:gd name="connsiteX23" fmla="*/ 1676400 w 2537263"/>
                  <a:gd name="connsiteY23" fmla="*/ 468274 h 2597325"/>
                  <a:gd name="connsiteX24" fmla="*/ 1922060 w 2537263"/>
                  <a:gd name="connsiteY24" fmla="*/ 277205 h 2597325"/>
                  <a:gd name="connsiteX25" fmla="*/ 2058537 w 2537263"/>
                  <a:gd name="connsiteY25" fmla="*/ 290853 h 2597325"/>
                  <a:gd name="connsiteX26" fmla="*/ 1771934 w 2537263"/>
                  <a:gd name="connsiteY26" fmla="*/ 468274 h 2597325"/>
                  <a:gd name="connsiteX27" fmla="*/ 1649104 w 2537263"/>
                  <a:gd name="connsiteY27" fmla="*/ 727581 h 2597325"/>
                  <a:gd name="connsiteX28" fmla="*/ 1608161 w 2537263"/>
                  <a:gd name="connsiteY28" fmla="*/ 945946 h 2597325"/>
                  <a:gd name="connsiteX29" fmla="*/ 1744639 w 2537263"/>
                  <a:gd name="connsiteY29" fmla="*/ 1014184 h 2597325"/>
                  <a:gd name="connsiteX30" fmla="*/ 1894764 w 2537263"/>
                  <a:gd name="connsiteY30" fmla="*/ 1014184 h 2597325"/>
                  <a:gd name="connsiteX31" fmla="*/ 2113128 w 2537263"/>
                  <a:gd name="connsiteY31" fmla="*/ 836763 h 2597325"/>
                  <a:gd name="connsiteX32" fmla="*/ 2358788 w 2537263"/>
                  <a:gd name="connsiteY32" fmla="*/ 700286 h 2597325"/>
                  <a:gd name="connsiteX33" fmla="*/ 2427027 w 2537263"/>
                  <a:gd name="connsiteY33" fmla="*/ 550160 h 2597325"/>
                  <a:gd name="connsiteX34" fmla="*/ 2454322 w 2537263"/>
                  <a:gd name="connsiteY34" fmla="*/ 591104 h 2597325"/>
                  <a:gd name="connsiteX35" fmla="*/ 2386084 w 2537263"/>
                  <a:gd name="connsiteY35" fmla="*/ 754877 h 2597325"/>
                  <a:gd name="connsiteX36" fmla="*/ 2249606 w 2537263"/>
                  <a:gd name="connsiteY36" fmla="*/ 823116 h 2597325"/>
                  <a:gd name="connsiteX37" fmla="*/ 2003946 w 2537263"/>
                  <a:gd name="connsiteY37" fmla="*/ 1014184 h 2597325"/>
                  <a:gd name="connsiteX38" fmla="*/ 1922060 w 2537263"/>
                  <a:gd name="connsiteY38" fmla="*/ 1068775 h 2597325"/>
                  <a:gd name="connsiteX39" fmla="*/ 1771934 w 2537263"/>
                  <a:gd name="connsiteY39" fmla="*/ 1082423 h 2597325"/>
                  <a:gd name="connsiteX40" fmla="*/ 1744639 w 2537263"/>
                  <a:gd name="connsiteY40" fmla="*/ 1205253 h 2597325"/>
                  <a:gd name="connsiteX41" fmla="*/ 1703696 w 2537263"/>
                  <a:gd name="connsiteY41" fmla="*/ 1273492 h 2597325"/>
                  <a:gd name="connsiteX42" fmla="*/ 1812878 w 2537263"/>
                  <a:gd name="connsiteY42" fmla="*/ 1369026 h 2597325"/>
                  <a:gd name="connsiteX43" fmla="*/ 2017594 w 2537263"/>
                  <a:gd name="connsiteY43" fmla="*/ 1369026 h 2597325"/>
                  <a:gd name="connsiteX44" fmla="*/ 2317845 w 2537263"/>
                  <a:gd name="connsiteY44" fmla="*/ 1273492 h 2597325"/>
                  <a:gd name="connsiteX45" fmla="*/ 2429585 w 2537263"/>
                  <a:gd name="connsiteY45" fmla="*/ 1152128 h 2597325"/>
                  <a:gd name="connsiteX46" fmla="*/ 2501592 w 2537263"/>
                  <a:gd name="connsiteY46" fmla="*/ 1008112 h 2597325"/>
                  <a:gd name="connsiteX47" fmla="*/ 2508913 w 2537263"/>
                  <a:gd name="connsiteY47" fmla="*/ 1177957 h 2597325"/>
                  <a:gd name="connsiteX48" fmla="*/ 2331493 w 2537263"/>
                  <a:gd name="connsiteY48" fmla="*/ 1341731 h 2597325"/>
                  <a:gd name="connsiteX49" fmla="*/ 2181367 w 2537263"/>
                  <a:gd name="connsiteY49" fmla="*/ 1409969 h 2597325"/>
                  <a:gd name="connsiteX50" fmla="*/ 2386084 w 2537263"/>
                  <a:gd name="connsiteY50" fmla="*/ 1464560 h 2597325"/>
                  <a:gd name="connsiteX51" fmla="*/ 2413379 w 2537263"/>
                  <a:gd name="connsiteY51" fmla="*/ 1519151 h 2597325"/>
                  <a:gd name="connsiteX52" fmla="*/ 2195015 w 2537263"/>
                  <a:gd name="connsiteY52" fmla="*/ 1464560 h 2597325"/>
                  <a:gd name="connsiteX53" fmla="*/ 2113128 w 2537263"/>
                  <a:gd name="connsiteY53" fmla="*/ 1409969 h 2597325"/>
                  <a:gd name="connsiteX54" fmla="*/ 1922060 w 2537263"/>
                  <a:gd name="connsiteY54" fmla="*/ 1437265 h 2597325"/>
                  <a:gd name="connsiteX55" fmla="*/ 1744639 w 2537263"/>
                  <a:gd name="connsiteY55" fmla="*/ 1423617 h 2597325"/>
                  <a:gd name="connsiteX56" fmla="*/ 1662752 w 2537263"/>
                  <a:gd name="connsiteY56" fmla="*/ 1287140 h 2597325"/>
                  <a:gd name="connsiteX57" fmla="*/ 1567218 w 2537263"/>
                  <a:gd name="connsiteY57" fmla="*/ 1328083 h 2597325"/>
                  <a:gd name="connsiteX58" fmla="*/ 1430740 w 2537263"/>
                  <a:gd name="connsiteY58" fmla="*/ 1369026 h 2597325"/>
                  <a:gd name="connsiteX59" fmla="*/ 1458036 w 2537263"/>
                  <a:gd name="connsiteY59" fmla="*/ 1669277 h 2597325"/>
                  <a:gd name="connsiteX60" fmla="*/ 1444388 w 2537263"/>
                  <a:gd name="connsiteY60" fmla="*/ 1955880 h 2597325"/>
                  <a:gd name="connsiteX61" fmla="*/ 1253319 w 2537263"/>
                  <a:gd name="connsiteY61" fmla="*/ 2256131 h 2597325"/>
                  <a:gd name="connsiteX62" fmla="*/ 1103194 w 2537263"/>
                  <a:gd name="connsiteY62" fmla="*/ 2338017 h 2597325"/>
                  <a:gd name="connsiteX63" fmla="*/ 1185081 w 2537263"/>
                  <a:gd name="connsiteY63" fmla="*/ 2242483 h 2597325"/>
                  <a:gd name="connsiteX64" fmla="*/ 1307910 w 2537263"/>
                  <a:gd name="connsiteY64" fmla="*/ 2133301 h 2597325"/>
                  <a:gd name="connsiteX65" fmla="*/ 1212376 w 2537263"/>
                  <a:gd name="connsiteY65" fmla="*/ 2092357 h 2597325"/>
                  <a:gd name="connsiteX66" fmla="*/ 1007660 w 2537263"/>
                  <a:gd name="connsiteY66" fmla="*/ 2283426 h 2597325"/>
                  <a:gd name="connsiteX67" fmla="*/ 994012 w 2537263"/>
                  <a:gd name="connsiteY67" fmla="*/ 2433551 h 2597325"/>
                  <a:gd name="connsiteX68" fmla="*/ 966716 w 2537263"/>
                  <a:gd name="connsiteY68" fmla="*/ 2597325 h 2597325"/>
                  <a:gd name="connsiteX69" fmla="*/ 939421 w 2537263"/>
                  <a:gd name="connsiteY69" fmla="*/ 2433551 h 2597325"/>
                  <a:gd name="connsiteX70" fmla="*/ 966716 w 2537263"/>
                  <a:gd name="connsiteY70" fmla="*/ 2242483 h 2597325"/>
                  <a:gd name="connsiteX71" fmla="*/ 1157785 w 2537263"/>
                  <a:gd name="connsiteY71" fmla="*/ 2065062 h 2597325"/>
                  <a:gd name="connsiteX72" fmla="*/ 1335206 w 2537263"/>
                  <a:gd name="connsiteY72" fmla="*/ 2051414 h 2597325"/>
                  <a:gd name="connsiteX73" fmla="*/ 1376149 w 2537263"/>
                  <a:gd name="connsiteY73" fmla="*/ 1942232 h 2597325"/>
                  <a:gd name="connsiteX74" fmla="*/ 1389797 w 2537263"/>
                  <a:gd name="connsiteY74" fmla="*/ 1819402 h 2597325"/>
                  <a:gd name="connsiteX75" fmla="*/ 1403445 w 2537263"/>
                  <a:gd name="connsiteY75" fmla="*/ 1737516 h 2597325"/>
                  <a:gd name="connsiteX76" fmla="*/ 1389797 w 2537263"/>
                  <a:gd name="connsiteY76" fmla="*/ 1641981 h 2597325"/>
                  <a:gd name="connsiteX77" fmla="*/ 1362501 w 2537263"/>
                  <a:gd name="connsiteY77" fmla="*/ 1409969 h 2597325"/>
                  <a:gd name="connsiteX78" fmla="*/ 1376149 w 2537263"/>
                  <a:gd name="connsiteY78" fmla="*/ 1287140 h 2597325"/>
                  <a:gd name="connsiteX79" fmla="*/ 1348854 w 2537263"/>
                  <a:gd name="connsiteY79" fmla="*/ 1205253 h 2597325"/>
                  <a:gd name="connsiteX80" fmla="*/ 1253319 w 2537263"/>
                  <a:gd name="connsiteY80" fmla="*/ 1164310 h 2597325"/>
                  <a:gd name="connsiteX81" fmla="*/ 1048603 w 2537263"/>
                  <a:gd name="connsiteY81" fmla="*/ 1341731 h 2597325"/>
                  <a:gd name="connsiteX82" fmla="*/ 775648 w 2537263"/>
                  <a:gd name="connsiteY82" fmla="*/ 1587390 h 2597325"/>
                  <a:gd name="connsiteX83" fmla="*/ 629384 w 2537263"/>
                  <a:gd name="connsiteY83" fmla="*/ 1872207 h 2597325"/>
                  <a:gd name="connsiteX84" fmla="*/ 485368 w 2537263"/>
                  <a:gd name="connsiteY84" fmla="*/ 1872207 h 2597325"/>
                  <a:gd name="connsiteX85" fmla="*/ 629385 w 2537263"/>
                  <a:gd name="connsiteY85" fmla="*/ 1656184 h 2597325"/>
                  <a:gd name="connsiteX86" fmla="*/ 197337 w 2537263"/>
                  <a:gd name="connsiteY86" fmla="*/ 1368152 h 2597325"/>
                  <a:gd name="connsiteX87" fmla="*/ 485369 w 2537263"/>
                  <a:gd name="connsiteY87" fmla="*/ 1440160 h 2597325"/>
                  <a:gd name="connsiteX88" fmla="*/ 707409 w 2537263"/>
                  <a:gd name="connsiteY88" fmla="*/ 1546447 h 2597325"/>
                  <a:gd name="connsiteX89" fmla="*/ 912125 w 2537263"/>
                  <a:gd name="connsiteY89" fmla="*/ 1382674 h 2597325"/>
                  <a:gd name="connsiteX90" fmla="*/ 1075899 w 2537263"/>
                  <a:gd name="connsiteY90" fmla="*/ 1232548 h 2597325"/>
                  <a:gd name="connsiteX91" fmla="*/ 1171433 w 2537263"/>
                  <a:gd name="connsiteY91" fmla="*/ 1137014 h 2597325"/>
                  <a:gd name="connsiteX92" fmla="*/ 1294263 w 2537263"/>
                  <a:gd name="connsiteY92" fmla="*/ 1109719 h 2597325"/>
                  <a:gd name="connsiteX93" fmla="*/ 1307910 w 2537263"/>
                  <a:gd name="connsiteY93" fmla="*/ 1000537 h 259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2537263" h="2597325">
                    <a:moveTo>
                      <a:pt x="1307910" y="1000537"/>
                    </a:moveTo>
                    <a:cubicBezTo>
                      <a:pt x="1260143" y="957319"/>
                      <a:pt x="1110018" y="884531"/>
                      <a:pt x="1007660" y="850411"/>
                    </a:cubicBezTo>
                    <a:cubicBezTo>
                      <a:pt x="905302" y="816292"/>
                      <a:pt x="798394" y="804918"/>
                      <a:pt x="693761" y="795820"/>
                    </a:cubicBezTo>
                    <a:cubicBezTo>
                      <a:pt x="589128" y="786722"/>
                      <a:pt x="489045" y="775348"/>
                      <a:pt x="379863" y="795820"/>
                    </a:cubicBezTo>
                    <a:cubicBezTo>
                      <a:pt x="270681" y="816292"/>
                      <a:pt x="77338" y="916375"/>
                      <a:pt x="38669" y="918650"/>
                    </a:cubicBezTo>
                    <a:cubicBezTo>
                      <a:pt x="0" y="920925"/>
                      <a:pt x="77338" y="841313"/>
                      <a:pt x="147851" y="809468"/>
                    </a:cubicBezTo>
                    <a:cubicBezTo>
                      <a:pt x="218364" y="777623"/>
                      <a:pt x="369492" y="742479"/>
                      <a:pt x="461749" y="727581"/>
                    </a:cubicBezTo>
                    <a:cubicBezTo>
                      <a:pt x="554006" y="712683"/>
                      <a:pt x="583407" y="762994"/>
                      <a:pt x="701393" y="720080"/>
                    </a:cubicBezTo>
                    <a:cubicBezTo>
                      <a:pt x="773719" y="650484"/>
                      <a:pt x="638507" y="386235"/>
                      <a:pt x="557377" y="216024"/>
                    </a:cubicBezTo>
                    <a:cubicBezTo>
                      <a:pt x="573764" y="112843"/>
                      <a:pt x="547762" y="112843"/>
                      <a:pt x="629385" y="0"/>
                    </a:cubicBezTo>
                    <a:cubicBezTo>
                      <a:pt x="627875" y="146318"/>
                      <a:pt x="655048" y="293459"/>
                      <a:pt x="701393" y="504056"/>
                    </a:cubicBezTo>
                    <a:cubicBezTo>
                      <a:pt x="746242" y="601317"/>
                      <a:pt x="782304" y="696847"/>
                      <a:pt x="898478" y="727581"/>
                    </a:cubicBezTo>
                    <a:cubicBezTo>
                      <a:pt x="976818" y="783032"/>
                      <a:pt x="1094096" y="800369"/>
                      <a:pt x="1171433" y="836763"/>
                    </a:cubicBezTo>
                    <a:cubicBezTo>
                      <a:pt x="1248770" y="873157"/>
                      <a:pt x="1314734" y="930024"/>
                      <a:pt x="1362501" y="945946"/>
                    </a:cubicBezTo>
                    <a:cubicBezTo>
                      <a:pt x="1410268" y="961869"/>
                      <a:pt x="1439839" y="977791"/>
                      <a:pt x="1458036" y="932298"/>
                    </a:cubicBezTo>
                    <a:cubicBezTo>
                      <a:pt x="1476233" y="886805"/>
                      <a:pt x="1471684" y="672990"/>
                      <a:pt x="1471684" y="672990"/>
                    </a:cubicBezTo>
                    <a:lnTo>
                      <a:pt x="1471684" y="672990"/>
                    </a:lnTo>
                    <a:cubicBezTo>
                      <a:pt x="1446663" y="629772"/>
                      <a:pt x="1261822" y="448201"/>
                      <a:pt x="1205448" y="360039"/>
                    </a:cubicBezTo>
                    <a:cubicBezTo>
                      <a:pt x="1149074" y="271877"/>
                      <a:pt x="1121439" y="156016"/>
                      <a:pt x="1133440" y="144015"/>
                    </a:cubicBezTo>
                    <a:cubicBezTo>
                      <a:pt x="1145441" y="132014"/>
                      <a:pt x="1241452" y="240026"/>
                      <a:pt x="1277456" y="288031"/>
                    </a:cubicBezTo>
                    <a:cubicBezTo>
                      <a:pt x="1313460" y="336036"/>
                      <a:pt x="1313461" y="384043"/>
                      <a:pt x="1349465" y="432048"/>
                    </a:cubicBezTo>
                    <a:cubicBezTo>
                      <a:pt x="1385469" y="480053"/>
                      <a:pt x="1439660" y="564894"/>
                      <a:pt x="1493481" y="576064"/>
                    </a:cubicBezTo>
                    <a:cubicBezTo>
                      <a:pt x="1538036" y="676568"/>
                      <a:pt x="1551576" y="749128"/>
                      <a:pt x="1567218" y="795820"/>
                    </a:cubicBezTo>
                    <a:cubicBezTo>
                      <a:pt x="1589964" y="759426"/>
                      <a:pt x="1617260" y="554710"/>
                      <a:pt x="1676400" y="468274"/>
                    </a:cubicBezTo>
                    <a:cubicBezTo>
                      <a:pt x="1735540" y="381838"/>
                      <a:pt x="1858371" y="306775"/>
                      <a:pt x="1922060" y="277205"/>
                    </a:cubicBezTo>
                    <a:cubicBezTo>
                      <a:pt x="1985750" y="247635"/>
                      <a:pt x="2083558" y="259008"/>
                      <a:pt x="2058537" y="290853"/>
                    </a:cubicBezTo>
                    <a:cubicBezTo>
                      <a:pt x="2033516" y="322698"/>
                      <a:pt x="1840173" y="395486"/>
                      <a:pt x="1771934" y="468274"/>
                    </a:cubicBezTo>
                    <a:cubicBezTo>
                      <a:pt x="1703695" y="541062"/>
                      <a:pt x="1676399" y="647969"/>
                      <a:pt x="1649104" y="727581"/>
                    </a:cubicBezTo>
                    <a:cubicBezTo>
                      <a:pt x="1621809" y="807193"/>
                      <a:pt x="1592239" y="898179"/>
                      <a:pt x="1608161" y="945946"/>
                    </a:cubicBezTo>
                    <a:cubicBezTo>
                      <a:pt x="1624084" y="993713"/>
                      <a:pt x="1696872" y="1002811"/>
                      <a:pt x="1744639" y="1014184"/>
                    </a:cubicBezTo>
                    <a:cubicBezTo>
                      <a:pt x="1792406" y="1025557"/>
                      <a:pt x="1833349" y="1043754"/>
                      <a:pt x="1894764" y="1014184"/>
                    </a:cubicBezTo>
                    <a:cubicBezTo>
                      <a:pt x="1956179" y="984614"/>
                      <a:pt x="2035791" y="889079"/>
                      <a:pt x="2113128" y="836763"/>
                    </a:cubicBezTo>
                    <a:cubicBezTo>
                      <a:pt x="2190465" y="784447"/>
                      <a:pt x="2306471" y="748053"/>
                      <a:pt x="2358788" y="700286"/>
                    </a:cubicBezTo>
                    <a:cubicBezTo>
                      <a:pt x="2411105" y="652519"/>
                      <a:pt x="2411105" y="568357"/>
                      <a:pt x="2427027" y="550160"/>
                    </a:cubicBezTo>
                    <a:cubicBezTo>
                      <a:pt x="2442949" y="531963"/>
                      <a:pt x="2461146" y="556985"/>
                      <a:pt x="2454322" y="591104"/>
                    </a:cubicBezTo>
                    <a:cubicBezTo>
                      <a:pt x="2447498" y="625224"/>
                      <a:pt x="2420203" y="716208"/>
                      <a:pt x="2386084" y="754877"/>
                    </a:cubicBezTo>
                    <a:cubicBezTo>
                      <a:pt x="2351965" y="793546"/>
                      <a:pt x="2313296" y="779898"/>
                      <a:pt x="2249606" y="823116"/>
                    </a:cubicBezTo>
                    <a:cubicBezTo>
                      <a:pt x="2185916" y="866334"/>
                      <a:pt x="2058537" y="973241"/>
                      <a:pt x="2003946" y="1014184"/>
                    </a:cubicBezTo>
                    <a:cubicBezTo>
                      <a:pt x="1949355" y="1055127"/>
                      <a:pt x="1960729" y="1057402"/>
                      <a:pt x="1922060" y="1068775"/>
                    </a:cubicBezTo>
                    <a:cubicBezTo>
                      <a:pt x="1883391" y="1080148"/>
                      <a:pt x="1873241" y="1073332"/>
                      <a:pt x="1771934" y="1082423"/>
                    </a:cubicBezTo>
                    <a:cubicBezTo>
                      <a:pt x="1755254" y="1155038"/>
                      <a:pt x="1756012" y="1173408"/>
                      <a:pt x="1744639" y="1205253"/>
                    </a:cubicBezTo>
                    <a:cubicBezTo>
                      <a:pt x="1733266" y="1237098"/>
                      <a:pt x="1727427" y="1247111"/>
                      <a:pt x="1703696" y="1273492"/>
                    </a:cubicBezTo>
                    <a:cubicBezTo>
                      <a:pt x="1715069" y="1300787"/>
                      <a:pt x="1760562" y="1353104"/>
                      <a:pt x="1812878" y="1369026"/>
                    </a:cubicBezTo>
                    <a:cubicBezTo>
                      <a:pt x="1865194" y="1384948"/>
                      <a:pt x="1933433" y="1384948"/>
                      <a:pt x="2017594" y="1369026"/>
                    </a:cubicBezTo>
                    <a:cubicBezTo>
                      <a:pt x="2101755" y="1353104"/>
                      <a:pt x="2249180" y="1309642"/>
                      <a:pt x="2317845" y="1273492"/>
                    </a:cubicBezTo>
                    <a:cubicBezTo>
                      <a:pt x="2386510" y="1237342"/>
                      <a:pt x="2398961" y="1196358"/>
                      <a:pt x="2429585" y="1152128"/>
                    </a:cubicBezTo>
                    <a:cubicBezTo>
                      <a:pt x="2460210" y="1107898"/>
                      <a:pt x="2414923" y="1089050"/>
                      <a:pt x="2501592" y="1008112"/>
                    </a:cubicBezTo>
                    <a:cubicBezTo>
                      <a:pt x="2514813" y="1012417"/>
                      <a:pt x="2537263" y="1122354"/>
                      <a:pt x="2508913" y="1177957"/>
                    </a:cubicBezTo>
                    <a:cubicBezTo>
                      <a:pt x="2480563" y="1233560"/>
                      <a:pt x="2386084" y="1303062"/>
                      <a:pt x="2331493" y="1341731"/>
                    </a:cubicBezTo>
                    <a:cubicBezTo>
                      <a:pt x="2276902" y="1380400"/>
                      <a:pt x="2172269" y="1389498"/>
                      <a:pt x="2181367" y="1409969"/>
                    </a:cubicBezTo>
                    <a:cubicBezTo>
                      <a:pt x="2190465" y="1430440"/>
                      <a:pt x="2347415" y="1446363"/>
                      <a:pt x="2386084" y="1464560"/>
                    </a:cubicBezTo>
                    <a:cubicBezTo>
                      <a:pt x="2424753" y="1482757"/>
                      <a:pt x="2445224" y="1519151"/>
                      <a:pt x="2413379" y="1519151"/>
                    </a:cubicBezTo>
                    <a:cubicBezTo>
                      <a:pt x="2381534" y="1519151"/>
                      <a:pt x="2245057" y="1482757"/>
                      <a:pt x="2195015" y="1464560"/>
                    </a:cubicBezTo>
                    <a:cubicBezTo>
                      <a:pt x="2144973" y="1446363"/>
                      <a:pt x="2158621" y="1414518"/>
                      <a:pt x="2113128" y="1409969"/>
                    </a:cubicBezTo>
                    <a:cubicBezTo>
                      <a:pt x="2067636" y="1405420"/>
                      <a:pt x="1983475" y="1434990"/>
                      <a:pt x="1922060" y="1437265"/>
                    </a:cubicBezTo>
                    <a:cubicBezTo>
                      <a:pt x="1860645" y="1439540"/>
                      <a:pt x="1787857" y="1448638"/>
                      <a:pt x="1744639" y="1423617"/>
                    </a:cubicBezTo>
                    <a:cubicBezTo>
                      <a:pt x="1701421" y="1398596"/>
                      <a:pt x="1692322" y="1303062"/>
                      <a:pt x="1662752" y="1287140"/>
                    </a:cubicBezTo>
                    <a:cubicBezTo>
                      <a:pt x="1604492" y="1299712"/>
                      <a:pt x="1605887" y="1314435"/>
                      <a:pt x="1567218" y="1328083"/>
                    </a:cubicBezTo>
                    <a:cubicBezTo>
                      <a:pt x="1528549" y="1341731"/>
                      <a:pt x="1448937" y="1312160"/>
                      <a:pt x="1430740" y="1369026"/>
                    </a:cubicBezTo>
                    <a:cubicBezTo>
                      <a:pt x="1412543" y="1425892"/>
                      <a:pt x="1455761" y="1571468"/>
                      <a:pt x="1458036" y="1669277"/>
                    </a:cubicBezTo>
                    <a:cubicBezTo>
                      <a:pt x="1460311" y="1767086"/>
                      <a:pt x="1478508" y="1858071"/>
                      <a:pt x="1444388" y="1955880"/>
                    </a:cubicBezTo>
                    <a:cubicBezTo>
                      <a:pt x="1410269" y="2053689"/>
                      <a:pt x="1310185" y="2192442"/>
                      <a:pt x="1253319" y="2256131"/>
                    </a:cubicBezTo>
                    <a:cubicBezTo>
                      <a:pt x="1196453" y="2319820"/>
                      <a:pt x="1114567" y="2340292"/>
                      <a:pt x="1103194" y="2338017"/>
                    </a:cubicBezTo>
                    <a:cubicBezTo>
                      <a:pt x="1091821" y="2335742"/>
                      <a:pt x="1150962" y="2276602"/>
                      <a:pt x="1185081" y="2242483"/>
                    </a:cubicBezTo>
                    <a:cubicBezTo>
                      <a:pt x="1219200" y="2208364"/>
                      <a:pt x="1303361" y="2158322"/>
                      <a:pt x="1307910" y="2133301"/>
                    </a:cubicBezTo>
                    <a:cubicBezTo>
                      <a:pt x="1312459" y="2108280"/>
                      <a:pt x="1262418" y="2067336"/>
                      <a:pt x="1212376" y="2092357"/>
                    </a:cubicBezTo>
                    <a:cubicBezTo>
                      <a:pt x="1162334" y="2117378"/>
                      <a:pt x="1044054" y="2226560"/>
                      <a:pt x="1007660" y="2283426"/>
                    </a:cubicBezTo>
                    <a:cubicBezTo>
                      <a:pt x="971266" y="2340292"/>
                      <a:pt x="1000836" y="2381234"/>
                      <a:pt x="994012" y="2433551"/>
                    </a:cubicBezTo>
                    <a:cubicBezTo>
                      <a:pt x="987188" y="2485868"/>
                      <a:pt x="975814" y="2597325"/>
                      <a:pt x="966716" y="2597325"/>
                    </a:cubicBezTo>
                    <a:cubicBezTo>
                      <a:pt x="957618" y="2597325"/>
                      <a:pt x="939421" y="2492691"/>
                      <a:pt x="939421" y="2433551"/>
                    </a:cubicBezTo>
                    <a:cubicBezTo>
                      <a:pt x="939421" y="2374411"/>
                      <a:pt x="930322" y="2303898"/>
                      <a:pt x="966716" y="2242483"/>
                    </a:cubicBezTo>
                    <a:cubicBezTo>
                      <a:pt x="1003110" y="2181068"/>
                      <a:pt x="1096370" y="2096907"/>
                      <a:pt x="1157785" y="2065062"/>
                    </a:cubicBezTo>
                    <a:cubicBezTo>
                      <a:pt x="1219200" y="2033217"/>
                      <a:pt x="1298812" y="2071886"/>
                      <a:pt x="1335206" y="2051414"/>
                    </a:cubicBezTo>
                    <a:cubicBezTo>
                      <a:pt x="1371600" y="2030942"/>
                      <a:pt x="1367051" y="1980901"/>
                      <a:pt x="1376149" y="1942232"/>
                    </a:cubicBezTo>
                    <a:cubicBezTo>
                      <a:pt x="1385247" y="1903563"/>
                      <a:pt x="1385248" y="1853521"/>
                      <a:pt x="1389797" y="1819402"/>
                    </a:cubicBezTo>
                    <a:cubicBezTo>
                      <a:pt x="1394346" y="1785283"/>
                      <a:pt x="1403445" y="1767086"/>
                      <a:pt x="1403445" y="1737516"/>
                    </a:cubicBezTo>
                    <a:cubicBezTo>
                      <a:pt x="1403445" y="1707946"/>
                      <a:pt x="1396621" y="1696572"/>
                      <a:pt x="1389797" y="1641981"/>
                    </a:cubicBezTo>
                    <a:cubicBezTo>
                      <a:pt x="1382973" y="1587390"/>
                      <a:pt x="1364776" y="1469109"/>
                      <a:pt x="1362501" y="1409969"/>
                    </a:cubicBezTo>
                    <a:cubicBezTo>
                      <a:pt x="1360226" y="1350829"/>
                      <a:pt x="1378424" y="1321259"/>
                      <a:pt x="1376149" y="1287140"/>
                    </a:cubicBezTo>
                    <a:cubicBezTo>
                      <a:pt x="1373875" y="1253021"/>
                      <a:pt x="1369326" y="1225725"/>
                      <a:pt x="1348854" y="1205253"/>
                    </a:cubicBezTo>
                    <a:cubicBezTo>
                      <a:pt x="1328382" y="1184781"/>
                      <a:pt x="1303361" y="1141564"/>
                      <a:pt x="1253319" y="1164310"/>
                    </a:cubicBezTo>
                    <a:cubicBezTo>
                      <a:pt x="1203277" y="1187056"/>
                      <a:pt x="1128215" y="1271218"/>
                      <a:pt x="1048603" y="1341731"/>
                    </a:cubicBezTo>
                    <a:cubicBezTo>
                      <a:pt x="968991" y="1412244"/>
                      <a:pt x="845518" y="1498977"/>
                      <a:pt x="775648" y="1587390"/>
                    </a:cubicBezTo>
                    <a:cubicBezTo>
                      <a:pt x="705778" y="1675803"/>
                      <a:pt x="677764" y="1824738"/>
                      <a:pt x="629384" y="1872207"/>
                    </a:cubicBezTo>
                    <a:cubicBezTo>
                      <a:pt x="581004" y="1919677"/>
                      <a:pt x="485368" y="1908211"/>
                      <a:pt x="485368" y="1872207"/>
                    </a:cubicBezTo>
                    <a:cubicBezTo>
                      <a:pt x="485368" y="1836203"/>
                      <a:pt x="506618" y="1877104"/>
                      <a:pt x="629385" y="1656184"/>
                    </a:cubicBezTo>
                    <a:cubicBezTo>
                      <a:pt x="581380" y="1572175"/>
                      <a:pt x="221340" y="1404156"/>
                      <a:pt x="197337" y="1368152"/>
                    </a:cubicBezTo>
                    <a:cubicBezTo>
                      <a:pt x="173334" y="1332148"/>
                      <a:pt x="400357" y="1410444"/>
                      <a:pt x="485369" y="1440160"/>
                    </a:cubicBezTo>
                    <a:cubicBezTo>
                      <a:pt x="570381" y="1469876"/>
                      <a:pt x="636283" y="1556028"/>
                      <a:pt x="707409" y="1546447"/>
                    </a:cubicBezTo>
                    <a:cubicBezTo>
                      <a:pt x="778535" y="1536866"/>
                      <a:pt x="850710" y="1434990"/>
                      <a:pt x="912125" y="1382674"/>
                    </a:cubicBezTo>
                    <a:cubicBezTo>
                      <a:pt x="973540" y="1330358"/>
                      <a:pt x="1032681" y="1273491"/>
                      <a:pt x="1075899" y="1232548"/>
                    </a:cubicBezTo>
                    <a:cubicBezTo>
                      <a:pt x="1119117" y="1191605"/>
                      <a:pt x="1135039" y="1157486"/>
                      <a:pt x="1171433" y="1137014"/>
                    </a:cubicBezTo>
                    <a:cubicBezTo>
                      <a:pt x="1207827" y="1116542"/>
                      <a:pt x="1271517" y="1127916"/>
                      <a:pt x="1294263" y="1109719"/>
                    </a:cubicBezTo>
                    <a:cubicBezTo>
                      <a:pt x="1317009" y="1091522"/>
                      <a:pt x="1355677" y="1043755"/>
                      <a:pt x="1307910" y="10005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58000">
                    <a:srgbClr val="92D050"/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88900" dist="762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20999991" rev="0"/>
                </a:camera>
                <a:lightRig rig="soft" dir="t">
                  <a:rot lat="0" lon="0" rev="9600000"/>
                </a:lightRig>
              </a:scene3d>
              <a:sp3d prstMaterial="flat">
                <a:bevelT w="114300" h="101600"/>
                <a:bevelB w="114300" h="1016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18668104">
                <a:off x="1643090" y="4688978"/>
                <a:ext cx="104625" cy="112629"/>
              </a:xfrm>
              <a:prstGeom prst="ellipse">
                <a:avLst/>
              </a:prstGeom>
              <a:solidFill>
                <a:schemeClr val="tx1">
                  <a:lumMod val="50000"/>
                  <a:alpha val="94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prstMaterial="matte">
                <a:bevelT/>
                <a:bevelB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58856" y="5207956"/>
              <a:ext cx="1240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6699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 Narrow" pitchFamily="34" charset="0"/>
                  <a:cs typeface="Raavi" pitchFamily="2"/>
                </a:rPr>
                <a:t>MICROGLIA</a:t>
              </a:r>
              <a:endParaRPr lang="en-US" b="1" i="0" dirty="0">
                <a:ln>
                  <a:solidFill>
                    <a:srgbClr val="006699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59877" y="3404911"/>
            <a:ext cx="829139" cy="338554"/>
            <a:chOff x="3415726" y="3290173"/>
            <a:chExt cx="829139" cy="338554"/>
          </a:xfrm>
        </p:grpSpPr>
        <p:sp>
          <p:nvSpPr>
            <p:cNvPr id="72" name="TextBox 71"/>
            <p:cNvSpPr txBox="1"/>
            <p:nvPr/>
          </p:nvSpPr>
          <p:spPr>
            <a:xfrm>
              <a:off x="3627681" y="3290173"/>
              <a:ext cx="617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Axon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3415726" y="3376592"/>
              <a:ext cx="269699" cy="7405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3110349" y="4479843"/>
            <a:ext cx="1307166" cy="688354"/>
            <a:chOff x="3266198" y="4365105"/>
            <a:chExt cx="1307166" cy="688354"/>
          </a:xfrm>
        </p:grpSpPr>
        <p:sp>
          <p:nvSpPr>
            <p:cNvPr id="73" name="TextBox 72"/>
            <p:cNvSpPr txBox="1"/>
            <p:nvPr/>
          </p:nvSpPr>
          <p:spPr>
            <a:xfrm>
              <a:off x="3565252" y="4714905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Dendrites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76" name="Straight Arrow Connector 75"/>
            <p:cNvCxnSpPr>
              <a:stCxn id="73" idx="1"/>
            </p:cNvCxnSpPr>
            <p:nvPr/>
          </p:nvCxnSpPr>
          <p:spPr bwMode="auto">
            <a:xfrm flipH="1">
              <a:off x="3266198" y="4884182"/>
              <a:ext cx="299054" cy="83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3590720" y="4365105"/>
              <a:ext cx="189411" cy="37584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3117106" y="2123641"/>
            <a:ext cx="752520" cy="938436"/>
            <a:chOff x="3272955" y="2008903"/>
            <a:chExt cx="752520" cy="938436"/>
          </a:xfrm>
        </p:grpSpPr>
        <p:sp>
          <p:nvSpPr>
            <p:cNvPr id="74" name="TextBox 73"/>
            <p:cNvSpPr txBox="1"/>
            <p:nvPr/>
          </p:nvSpPr>
          <p:spPr>
            <a:xfrm>
              <a:off x="3272955" y="2008903"/>
              <a:ext cx="752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Myelin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flipH="1">
              <a:off x="3565252" y="2314328"/>
              <a:ext cx="25468" cy="63301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3760772" y="2310799"/>
            <a:ext cx="912002" cy="751278"/>
            <a:chOff x="3368415" y="3600588"/>
            <a:chExt cx="912002" cy="751278"/>
          </a:xfrm>
        </p:grpSpPr>
        <p:sp>
          <p:nvSpPr>
            <p:cNvPr id="79" name="TextBox 78"/>
            <p:cNvSpPr txBox="1"/>
            <p:nvPr/>
          </p:nvSpPr>
          <p:spPr>
            <a:xfrm>
              <a:off x="3368415" y="3600588"/>
              <a:ext cx="912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solidFill>
                    <a:srgbClr val="006699"/>
                  </a:solidFill>
                  <a:latin typeface="Arial Narrow" pitchFamily="34" charset="0"/>
                  <a:cs typeface="Raavi" pitchFamily="2"/>
                </a:rPr>
                <a:t>Node of Ranvier</a:t>
              </a:r>
              <a:endParaRPr lang="en-US" b="1" i="0" dirty="0">
                <a:solidFill>
                  <a:srgbClr val="006699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 flipH="1">
              <a:off x="3388068" y="4139378"/>
              <a:ext cx="133034" cy="2124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6699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07116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560" y="64162"/>
            <a:ext cx="6429896" cy="638175"/>
          </a:xfrm>
        </p:spPr>
        <p:txBody>
          <a:bodyPr/>
          <a:lstStyle/>
          <a:p>
            <a:r>
              <a:rPr lang="en-GB" dirty="0" smtClean="0"/>
              <a:t>Summary: General Anatomy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47934"/>
            <a:ext cx="8501122" cy="412420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Consists of spinal cord; brain stem; cerebellum and two cerebral hemispheres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Cerebrum anatomically &amp; functionally separated into 4 lobes: frontal, parietal, temporal &amp; occipital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Cell types: neurones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An electrically excitable cell that generally consists of a cell body (soma), an axon and numerous dendrites (thin processes)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Perform a diverse arrays of functions throughout the nervous system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2400" b="1" i="0" dirty="0" err="1" smtClean="0">
                <a:solidFill>
                  <a:srgbClr val="006699"/>
                </a:solidFill>
                <a:latin typeface="+mn-lt"/>
              </a:rPr>
              <a:t>neuroglia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‘Accessory’ cells that perform numerous functions such as support, insulation and general homeostasis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Include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astrocytes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and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oligodendrocytes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695588" y="60964"/>
            <a:ext cx="5519750" cy="638175"/>
          </a:xfrm>
        </p:spPr>
        <p:txBody>
          <a:bodyPr/>
          <a:lstStyle/>
          <a:p>
            <a:r>
              <a:rPr lang="en-GB" sz="3200" dirty="0" smtClean="0"/>
              <a:t>Lecture content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214422"/>
            <a:ext cx="8501122" cy="51244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Anatomy of the central nervous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Ultrastructure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neurones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Cell types: </a:t>
            </a: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neuroglia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Relevant pathways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Dopaminergic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Serotonergic</a:t>
            </a:r>
            <a:endParaRPr lang="en-GB" sz="1800" i="0" dirty="0" smtClean="0">
              <a:solidFill>
                <a:srgbClr val="006699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Noradrenergic</a:t>
            </a:r>
            <a:endParaRPr lang="en-GB" sz="2400" b="1" i="0" dirty="0" smtClean="0">
              <a:solidFill>
                <a:srgbClr val="006699"/>
              </a:solidFill>
              <a:latin typeface="+mn-lt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Neurotransmission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Resting membrane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Action potential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Synaptic transmission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b="1" i="0" dirty="0" smtClean="0">
                <a:solidFill>
                  <a:srgbClr val="006699"/>
                </a:solidFill>
                <a:latin typeface="+mn-lt"/>
              </a:rPr>
              <a:t>Basic pathologies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Neurochemical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Neurodegenerative disorders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1800" i="0" dirty="0" err="1" smtClean="0">
                <a:solidFill>
                  <a:srgbClr val="006699"/>
                </a:solidFill>
                <a:latin typeface="+mn-lt"/>
              </a:rPr>
              <a:t>Neurophysiological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 bwMode="auto">
          <a:xfrm>
            <a:off x="944504" y="2315955"/>
            <a:ext cx="2525449" cy="1837659"/>
          </a:xfrm>
          <a:custGeom>
            <a:avLst/>
            <a:gdLst>
              <a:gd name="connsiteX0" fmla="*/ 765959 w 1876302"/>
              <a:gd name="connsiteY0" fmla="*/ 979714 h 1339933"/>
              <a:gd name="connsiteX1" fmla="*/ 635330 w 1876302"/>
              <a:gd name="connsiteY1" fmla="*/ 1027216 h 1339933"/>
              <a:gd name="connsiteX2" fmla="*/ 374073 w 1876302"/>
              <a:gd name="connsiteY2" fmla="*/ 1027216 h 1339933"/>
              <a:gd name="connsiteX3" fmla="*/ 148442 w 1876302"/>
              <a:gd name="connsiteY3" fmla="*/ 991590 h 1339933"/>
              <a:gd name="connsiteX4" fmla="*/ 17813 w 1876302"/>
              <a:gd name="connsiteY4" fmla="*/ 825335 h 1339933"/>
              <a:gd name="connsiteX5" fmla="*/ 41564 w 1876302"/>
              <a:gd name="connsiteY5" fmla="*/ 528452 h 1339933"/>
              <a:gd name="connsiteX6" fmla="*/ 243444 w 1876302"/>
              <a:gd name="connsiteY6" fmla="*/ 290945 h 1339933"/>
              <a:gd name="connsiteX7" fmla="*/ 540328 w 1876302"/>
              <a:gd name="connsiteY7" fmla="*/ 124691 h 1339933"/>
              <a:gd name="connsiteX8" fmla="*/ 777834 w 1876302"/>
              <a:gd name="connsiteY8" fmla="*/ 17813 h 1339933"/>
              <a:gd name="connsiteX9" fmla="*/ 1015341 w 1876302"/>
              <a:gd name="connsiteY9" fmla="*/ 17813 h 1339933"/>
              <a:gd name="connsiteX10" fmla="*/ 1312224 w 1876302"/>
              <a:gd name="connsiteY10" fmla="*/ 77190 h 1339933"/>
              <a:gd name="connsiteX11" fmla="*/ 1561605 w 1876302"/>
              <a:gd name="connsiteY11" fmla="*/ 231569 h 1339933"/>
              <a:gd name="connsiteX12" fmla="*/ 1739735 w 1876302"/>
              <a:gd name="connsiteY12" fmla="*/ 445325 h 1339933"/>
              <a:gd name="connsiteX13" fmla="*/ 1846613 w 1876302"/>
              <a:gd name="connsiteY13" fmla="*/ 730332 h 1339933"/>
              <a:gd name="connsiteX14" fmla="*/ 1822863 w 1876302"/>
              <a:gd name="connsiteY14" fmla="*/ 944088 h 1339933"/>
              <a:gd name="connsiteX15" fmla="*/ 1858489 w 1876302"/>
              <a:gd name="connsiteY15" fmla="*/ 1110343 h 1339933"/>
              <a:gd name="connsiteX16" fmla="*/ 1715985 w 1876302"/>
              <a:gd name="connsiteY16" fmla="*/ 1324099 h 1339933"/>
              <a:gd name="connsiteX17" fmla="*/ 1490353 w 1876302"/>
              <a:gd name="connsiteY17" fmla="*/ 1205345 h 1339933"/>
              <a:gd name="connsiteX18" fmla="*/ 1359725 w 1876302"/>
              <a:gd name="connsiteY18" fmla="*/ 1050966 h 1339933"/>
              <a:gd name="connsiteX19" fmla="*/ 1240972 w 1876302"/>
              <a:gd name="connsiteY19" fmla="*/ 991590 h 1339933"/>
              <a:gd name="connsiteX20" fmla="*/ 1122218 w 1876302"/>
              <a:gd name="connsiteY20" fmla="*/ 991590 h 1339933"/>
              <a:gd name="connsiteX21" fmla="*/ 765959 w 1876302"/>
              <a:gd name="connsiteY21" fmla="*/ 979714 h 13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76302" h="1339933">
                <a:moveTo>
                  <a:pt x="765959" y="979714"/>
                </a:moveTo>
                <a:cubicBezTo>
                  <a:pt x="684811" y="985652"/>
                  <a:pt x="700644" y="1019299"/>
                  <a:pt x="635330" y="1027216"/>
                </a:cubicBezTo>
                <a:cubicBezTo>
                  <a:pt x="570016" y="1035133"/>
                  <a:pt x="455221" y="1033154"/>
                  <a:pt x="374073" y="1027216"/>
                </a:cubicBezTo>
                <a:cubicBezTo>
                  <a:pt x="292925" y="1021278"/>
                  <a:pt x="207819" y="1025237"/>
                  <a:pt x="148442" y="991590"/>
                </a:cubicBezTo>
                <a:cubicBezTo>
                  <a:pt x="89065" y="957943"/>
                  <a:pt x="35626" y="902525"/>
                  <a:pt x="17813" y="825335"/>
                </a:cubicBezTo>
                <a:cubicBezTo>
                  <a:pt x="0" y="748145"/>
                  <a:pt x="3959" y="617517"/>
                  <a:pt x="41564" y="528452"/>
                </a:cubicBezTo>
                <a:cubicBezTo>
                  <a:pt x="79169" y="439387"/>
                  <a:pt x="160317" y="358238"/>
                  <a:pt x="243444" y="290945"/>
                </a:cubicBezTo>
                <a:cubicBezTo>
                  <a:pt x="326571" y="223652"/>
                  <a:pt x="451263" y="170213"/>
                  <a:pt x="540328" y="124691"/>
                </a:cubicBezTo>
                <a:cubicBezTo>
                  <a:pt x="629393" y="79169"/>
                  <a:pt x="698665" y="35626"/>
                  <a:pt x="777834" y="17813"/>
                </a:cubicBezTo>
                <a:cubicBezTo>
                  <a:pt x="857003" y="0"/>
                  <a:pt x="926276" y="7917"/>
                  <a:pt x="1015341" y="17813"/>
                </a:cubicBezTo>
                <a:cubicBezTo>
                  <a:pt x="1104406" y="27709"/>
                  <a:pt x="1221180" y="41564"/>
                  <a:pt x="1312224" y="77190"/>
                </a:cubicBezTo>
                <a:cubicBezTo>
                  <a:pt x="1403268" y="112816"/>
                  <a:pt x="1490353" y="170213"/>
                  <a:pt x="1561605" y="231569"/>
                </a:cubicBezTo>
                <a:cubicBezTo>
                  <a:pt x="1632857" y="292925"/>
                  <a:pt x="1692234" y="362198"/>
                  <a:pt x="1739735" y="445325"/>
                </a:cubicBezTo>
                <a:cubicBezTo>
                  <a:pt x="1787236" y="528452"/>
                  <a:pt x="1832758" y="647205"/>
                  <a:pt x="1846613" y="730332"/>
                </a:cubicBezTo>
                <a:cubicBezTo>
                  <a:pt x="1860468" y="813459"/>
                  <a:pt x="1820884" y="880753"/>
                  <a:pt x="1822863" y="944088"/>
                </a:cubicBezTo>
                <a:cubicBezTo>
                  <a:pt x="1824842" y="1007423"/>
                  <a:pt x="1876302" y="1047008"/>
                  <a:pt x="1858489" y="1110343"/>
                </a:cubicBezTo>
                <a:cubicBezTo>
                  <a:pt x="1840676" y="1173678"/>
                  <a:pt x="1777341" y="1308265"/>
                  <a:pt x="1715985" y="1324099"/>
                </a:cubicBezTo>
                <a:cubicBezTo>
                  <a:pt x="1654629" y="1339933"/>
                  <a:pt x="1549730" y="1250867"/>
                  <a:pt x="1490353" y="1205345"/>
                </a:cubicBezTo>
                <a:cubicBezTo>
                  <a:pt x="1430976" y="1159823"/>
                  <a:pt x="1401289" y="1086592"/>
                  <a:pt x="1359725" y="1050966"/>
                </a:cubicBezTo>
                <a:cubicBezTo>
                  <a:pt x="1318162" y="1015340"/>
                  <a:pt x="1280556" y="1001486"/>
                  <a:pt x="1240972" y="991590"/>
                </a:cubicBezTo>
                <a:cubicBezTo>
                  <a:pt x="1201388" y="981694"/>
                  <a:pt x="1197429" y="997528"/>
                  <a:pt x="1122218" y="991590"/>
                </a:cubicBezTo>
                <a:cubicBezTo>
                  <a:pt x="1047008" y="985652"/>
                  <a:pt x="847107" y="973776"/>
                  <a:pt x="765959" y="979714"/>
                </a:cubicBezTo>
                <a:close/>
              </a:path>
            </a:pathLst>
          </a:custGeom>
          <a:solidFill>
            <a:schemeClr val="accent5">
              <a:alpha val="9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71" rev="0"/>
            </a:camera>
            <a:lightRig rig="threePt" dir="t">
              <a:rot lat="0" lon="0" rev="4800000"/>
            </a:lightRig>
          </a:scene3d>
          <a:sp3d extrusionH="3175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2466977" y="3475873"/>
            <a:ext cx="777880" cy="882185"/>
          </a:xfrm>
          <a:custGeom>
            <a:avLst/>
            <a:gdLst>
              <a:gd name="connsiteX0" fmla="*/ 568036 w 577932"/>
              <a:gd name="connsiteY0" fmla="*/ 368135 h 643247"/>
              <a:gd name="connsiteX1" fmla="*/ 496784 w 577932"/>
              <a:gd name="connsiteY1" fmla="*/ 296883 h 643247"/>
              <a:gd name="connsiteX2" fmla="*/ 389906 w 577932"/>
              <a:gd name="connsiteY2" fmla="*/ 190005 h 643247"/>
              <a:gd name="connsiteX3" fmla="*/ 330530 w 577932"/>
              <a:gd name="connsiteY3" fmla="*/ 201881 h 643247"/>
              <a:gd name="connsiteX4" fmla="*/ 283029 w 577932"/>
              <a:gd name="connsiteY4" fmla="*/ 106878 h 643247"/>
              <a:gd name="connsiteX5" fmla="*/ 188026 w 577932"/>
              <a:gd name="connsiteY5" fmla="*/ 47501 h 643247"/>
              <a:gd name="connsiteX6" fmla="*/ 140525 w 577932"/>
              <a:gd name="connsiteY6" fmla="*/ 11875 h 643247"/>
              <a:gd name="connsiteX7" fmla="*/ 81148 w 577932"/>
              <a:gd name="connsiteY7" fmla="*/ 118753 h 643247"/>
              <a:gd name="connsiteX8" fmla="*/ 9896 w 577932"/>
              <a:gd name="connsiteY8" fmla="*/ 130629 h 643247"/>
              <a:gd name="connsiteX9" fmla="*/ 21771 w 577932"/>
              <a:gd name="connsiteY9" fmla="*/ 308759 h 643247"/>
              <a:gd name="connsiteX10" fmla="*/ 57397 w 577932"/>
              <a:gd name="connsiteY10" fmla="*/ 344385 h 643247"/>
              <a:gd name="connsiteX11" fmla="*/ 33647 w 577932"/>
              <a:gd name="connsiteY11" fmla="*/ 439387 h 643247"/>
              <a:gd name="connsiteX12" fmla="*/ 57397 w 577932"/>
              <a:gd name="connsiteY12" fmla="*/ 522514 h 643247"/>
              <a:gd name="connsiteX13" fmla="*/ 104899 w 577932"/>
              <a:gd name="connsiteY13" fmla="*/ 593766 h 643247"/>
              <a:gd name="connsiteX14" fmla="*/ 128649 w 577932"/>
              <a:gd name="connsiteY14" fmla="*/ 641268 h 643247"/>
              <a:gd name="connsiteX15" fmla="*/ 235527 w 577932"/>
              <a:gd name="connsiteY15" fmla="*/ 605642 h 643247"/>
              <a:gd name="connsiteX16" fmla="*/ 247403 w 577932"/>
              <a:gd name="connsiteY16" fmla="*/ 510639 h 643247"/>
              <a:gd name="connsiteX17" fmla="*/ 318655 w 577932"/>
              <a:gd name="connsiteY17" fmla="*/ 534390 h 643247"/>
              <a:gd name="connsiteX18" fmla="*/ 330530 w 577932"/>
              <a:gd name="connsiteY18" fmla="*/ 546265 h 643247"/>
              <a:gd name="connsiteX19" fmla="*/ 342405 w 577932"/>
              <a:gd name="connsiteY19" fmla="*/ 605642 h 643247"/>
              <a:gd name="connsiteX20" fmla="*/ 425532 w 577932"/>
              <a:gd name="connsiteY20" fmla="*/ 617517 h 643247"/>
              <a:gd name="connsiteX21" fmla="*/ 556161 w 577932"/>
              <a:gd name="connsiteY21" fmla="*/ 522514 h 643247"/>
              <a:gd name="connsiteX22" fmla="*/ 556161 w 577932"/>
              <a:gd name="connsiteY22" fmla="*/ 427512 h 643247"/>
              <a:gd name="connsiteX23" fmla="*/ 568036 w 577932"/>
              <a:gd name="connsiteY23" fmla="*/ 368135 h 64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7932" h="643247">
                <a:moveTo>
                  <a:pt x="568036" y="368135"/>
                </a:moveTo>
                <a:lnTo>
                  <a:pt x="496784" y="296883"/>
                </a:lnTo>
                <a:cubicBezTo>
                  <a:pt x="467096" y="267195"/>
                  <a:pt x="417615" y="205839"/>
                  <a:pt x="389906" y="190005"/>
                </a:cubicBezTo>
                <a:cubicBezTo>
                  <a:pt x="362197" y="174171"/>
                  <a:pt x="348343" y="215735"/>
                  <a:pt x="330530" y="201881"/>
                </a:cubicBezTo>
                <a:cubicBezTo>
                  <a:pt x="312717" y="188027"/>
                  <a:pt x="306780" y="132608"/>
                  <a:pt x="283029" y="106878"/>
                </a:cubicBezTo>
                <a:cubicBezTo>
                  <a:pt x="259278" y="81148"/>
                  <a:pt x="211777" y="63335"/>
                  <a:pt x="188026" y="47501"/>
                </a:cubicBezTo>
                <a:cubicBezTo>
                  <a:pt x="164275" y="31667"/>
                  <a:pt x="158338" y="0"/>
                  <a:pt x="140525" y="11875"/>
                </a:cubicBezTo>
                <a:cubicBezTo>
                  <a:pt x="122712" y="23750"/>
                  <a:pt x="102920" y="98961"/>
                  <a:pt x="81148" y="118753"/>
                </a:cubicBezTo>
                <a:cubicBezTo>
                  <a:pt x="59377" y="138545"/>
                  <a:pt x="19792" y="98961"/>
                  <a:pt x="9896" y="130629"/>
                </a:cubicBezTo>
                <a:cubicBezTo>
                  <a:pt x="0" y="162297"/>
                  <a:pt x="13854" y="273133"/>
                  <a:pt x="21771" y="308759"/>
                </a:cubicBezTo>
                <a:cubicBezTo>
                  <a:pt x="29688" y="344385"/>
                  <a:pt x="55418" y="322614"/>
                  <a:pt x="57397" y="344385"/>
                </a:cubicBezTo>
                <a:cubicBezTo>
                  <a:pt x="59376" y="366156"/>
                  <a:pt x="33647" y="409699"/>
                  <a:pt x="33647" y="439387"/>
                </a:cubicBezTo>
                <a:cubicBezTo>
                  <a:pt x="33647" y="469075"/>
                  <a:pt x="45522" y="496784"/>
                  <a:pt x="57397" y="522514"/>
                </a:cubicBezTo>
                <a:cubicBezTo>
                  <a:pt x="69272" y="548244"/>
                  <a:pt x="93024" y="573974"/>
                  <a:pt x="104899" y="593766"/>
                </a:cubicBezTo>
                <a:cubicBezTo>
                  <a:pt x="116774" y="613558"/>
                  <a:pt x="106878" y="639289"/>
                  <a:pt x="128649" y="641268"/>
                </a:cubicBezTo>
                <a:cubicBezTo>
                  <a:pt x="150420" y="643247"/>
                  <a:pt x="215735" y="627414"/>
                  <a:pt x="235527" y="605642"/>
                </a:cubicBezTo>
                <a:cubicBezTo>
                  <a:pt x="255319" y="583871"/>
                  <a:pt x="233548" y="522514"/>
                  <a:pt x="247403" y="510639"/>
                </a:cubicBezTo>
                <a:cubicBezTo>
                  <a:pt x="261258" y="498764"/>
                  <a:pt x="304801" y="528452"/>
                  <a:pt x="318655" y="534390"/>
                </a:cubicBezTo>
                <a:cubicBezTo>
                  <a:pt x="332510" y="540328"/>
                  <a:pt x="326572" y="534390"/>
                  <a:pt x="330530" y="546265"/>
                </a:cubicBezTo>
                <a:cubicBezTo>
                  <a:pt x="334488" y="558140"/>
                  <a:pt x="326571" y="593767"/>
                  <a:pt x="342405" y="605642"/>
                </a:cubicBezTo>
                <a:cubicBezTo>
                  <a:pt x="358239" y="617517"/>
                  <a:pt x="389906" y="631372"/>
                  <a:pt x="425532" y="617517"/>
                </a:cubicBezTo>
                <a:cubicBezTo>
                  <a:pt x="461158" y="603662"/>
                  <a:pt x="534390" y="554181"/>
                  <a:pt x="556161" y="522514"/>
                </a:cubicBezTo>
                <a:cubicBezTo>
                  <a:pt x="577932" y="490847"/>
                  <a:pt x="556161" y="427512"/>
                  <a:pt x="556161" y="427512"/>
                </a:cubicBezTo>
                <a:lnTo>
                  <a:pt x="568036" y="368135"/>
                </a:lnTo>
                <a:close/>
              </a:path>
            </a:pathLst>
          </a:custGeom>
          <a:solidFill>
            <a:schemeClr val="accent5">
              <a:lumMod val="75000"/>
              <a:alpha val="8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4000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/>
            <a:bevelB w="0" h="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3" name="Freeform 42"/>
          <p:cNvSpPr/>
          <p:nvPr/>
        </p:nvSpPr>
        <p:spPr bwMode="auto">
          <a:xfrm>
            <a:off x="1809886" y="3204656"/>
            <a:ext cx="719274" cy="1653594"/>
          </a:xfrm>
          <a:custGeom>
            <a:avLst/>
            <a:gdLst>
              <a:gd name="connsiteX0" fmla="*/ 510639 w 666997"/>
              <a:gd name="connsiteY0" fmla="*/ 389907 h 2960914"/>
              <a:gd name="connsiteX1" fmla="*/ 427512 w 666997"/>
              <a:gd name="connsiteY1" fmla="*/ 294904 h 2960914"/>
              <a:gd name="connsiteX2" fmla="*/ 415636 w 666997"/>
              <a:gd name="connsiteY2" fmla="*/ 176151 h 2960914"/>
              <a:gd name="connsiteX3" fmla="*/ 403761 w 666997"/>
              <a:gd name="connsiteY3" fmla="*/ 81148 h 2960914"/>
              <a:gd name="connsiteX4" fmla="*/ 273133 w 666997"/>
              <a:gd name="connsiteY4" fmla="*/ 9896 h 2960914"/>
              <a:gd name="connsiteX5" fmla="*/ 142504 w 666997"/>
              <a:gd name="connsiteY5" fmla="*/ 21772 h 2960914"/>
              <a:gd name="connsiteX6" fmla="*/ 35626 w 666997"/>
              <a:gd name="connsiteY6" fmla="*/ 104899 h 2960914"/>
              <a:gd name="connsiteX7" fmla="*/ 0 w 666997"/>
              <a:gd name="connsiteY7" fmla="*/ 247403 h 2960914"/>
              <a:gd name="connsiteX8" fmla="*/ 35626 w 666997"/>
              <a:gd name="connsiteY8" fmla="*/ 306779 h 2960914"/>
              <a:gd name="connsiteX9" fmla="*/ 106878 w 666997"/>
              <a:gd name="connsiteY9" fmla="*/ 318655 h 2960914"/>
              <a:gd name="connsiteX10" fmla="*/ 142504 w 666997"/>
              <a:gd name="connsiteY10" fmla="*/ 306779 h 2960914"/>
              <a:gd name="connsiteX11" fmla="*/ 190005 w 666997"/>
              <a:gd name="connsiteY11" fmla="*/ 389907 h 2960914"/>
              <a:gd name="connsiteX12" fmla="*/ 142504 w 666997"/>
              <a:gd name="connsiteY12" fmla="*/ 425533 h 2960914"/>
              <a:gd name="connsiteX13" fmla="*/ 142504 w 666997"/>
              <a:gd name="connsiteY13" fmla="*/ 544286 h 2960914"/>
              <a:gd name="connsiteX14" fmla="*/ 166255 w 666997"/>
              <a:gd name="connsiteY14" fmla="*/ 651164 h 2960914"/>
              <a:gd name="connsiteX15" fmla="*/ 261257 w 666997"/>
              <a:gd name="connsiteY15" fmla="*/ 710541 h 2960914"/>
              <a:gd name="connsiteX16" fmla="*/ 285008 w 666997"/>
              <a:gd name="connsiteY16" fmla="*/ 793668 h 2960914"/>
              <a:gd name="connsiteX17" fmla="*/ 391886 w 666997"/>
              <a:gd name="connsiteY17" fmla="*/ 1007424 h 2960914"/>
              <a:gd name="connsiteX18" fmla="*/ 380010 w 666997"/>
              <a:gd name="connsiteY18" fmla="*/ 1209304 h 2960914"/>
              <a:gd name="connsiteX19" fmla="*/ 320634 w 666997"/>
              <a:gd name="connsiteY19" fmla="*/ 1423060 h 2960914"/>
              <a:gd name="connsiteX20" fmla="*/ 320634 w 666997"/>
              <a:gd name="connsiteY20" fmla="*/ 1743694 h 2960914"/>
              <a:gd name="connsiteX21" fmla="*/ 380010 w 666997"/>
              <a:gd name="connsiteY21" fmla="*/ 1945574 h 2960914"/>
              <a:gd name="connsiteX22" fmla="*/ 510639 w 666997"/>
              <a:gd name="connsiteY22" fmla="*/ 2432463 h 2960914"/>
              <a:gd name="connsiteX23" fmla="*/ 558140 w 666997"/>
              <a:gd name="connsiteY23" fmla="*/ 2859974 h 2960914"/>
              <a:gd name="connsiteX24" fmla="*/ 617517 w 666997"/>
              <a:gd name="connsiteY24" fmla="*/ 2931226 h 2960914"/>
              <a:gd name="connsiteX25" fmla="*/ 665018 w 666997"/>
              <a:gd name="connsiteY25" fmla="*/ 2895600 h 2960914"/>
              <a:gd name="connsiteX26" fmla="*/ 629392 w 666997"/>
              <a:gd name="connsiteY26" fmla="*/ 2539341 h 2960914"/>
              <a:gd name="connsiteX27" fmla="*/ 534390 w 666997"/>
              <a:gd name="connsiteY27" fmla="*/ 2076203 h 2960914"/>
              <a:gd name="connsiteX28" fmla="*/ 486888 w 666997"/>
              <a:gd name="connsiteY28" fmla="*/ 1874322 h 2960914"/>
              <a:gd name="connsiteX29" fmla="*/ 427512 w 666997"/>
              <a:gd name="connsiteY29" fmla="*/ 1708068 h 2960914"/>
              <a:gd name="connsiteX30" fmla="*/ 439387 w 666997"/>
              <a:gd name="connsiteY30" fmla="*/ 1399309 h 2960914"/>
              <a:gd name="connsiteX31" fmla="*/ 486888 w 666997"/>
              <a:gd name="connsiteY31" fmla="*/ 1090551 h 2960914"/>
              <a:gd name="connsiteX32" fmla="*/ 498764 w 666997"/>
              <a:gd name="connsiteY32" fmla="*/ 936172 h 2960914"/>
              <a:gd name="connsiteX33" fmla="*/ 522514 w 666997"/>
              <a:gd name="connsiteY33" fmla="*/ 888670 h 2960914"/>
              <a:gd name="connsiteX34" fmla="*/ 510639 w 666997"/>
              <a:gd name="connsiteY34" fmla="*/ 746167 h 2960914"/>
              <a:gd name="connsiteX35" fmla="*/ 534390 w 666997"/>
              <a:gd name="connsiteY35" fmla="*/ 544286 h 2960914"/>
              <a:gd name="connsiteX36" fmla="*/ 510639 w 666997"/>
              <a:gd name="connsiteY36" fmla="*/ 389907 h 2960914"/>
              <a:gd name="connsiteX0" fmla="*/ 510639 w 635181"/>
              <a:gd name="connsiteY0" fmla="*/ 384849 h 2950069"/>
              <a:gd name="connsiteX1" fmla="*/ 427512 w 635181"/>
              <a:gd name="connsiteY1" fmla="*/ 289846 h 2950069"/>
              <a:gd name="connsiteX2" fmla="*/ 415636 w 635181"/>
              <a:gd name="connsiteY2" fmla="*/ 171093 h 2950069"/>
              <a:gd name="connsiteX3" fmla="*/ 403761 w 635181"/>
              <a:gd name="connsiteY3" fmla="*/ 76090 h 2950069"/>
              <a:gd name="connsiteX4" fmla="*/ 273133 w 635181"/>
              <a:gd name="connsiteY4" fmla="*/ 4838 h 2950069"/>
              <a:gd name="connsiteX5" fmla="*/ 142504 w 635181"/>
              <a:gd name="connsiteY5" fmla="*/ 16714 h 2950069"/>
              <a:gd name="connsiteX6" fmla="*/ 35626 w 635181"/>
              <a:gd name="connsiteY6" fmla="*/ 99841 h 2950069"/>
              <a:gd name="connsiteX7" fmla="*/ 0 w 635181"/>
              <a:gd name="connsiteY7" fmla="*/ 242345 h 2950069"/>
              <a:gd name="connsiteX8" fmla="*/ 35626 w 635181"/>
              <a:gd name="connsiteY8" fmla="*/ 301721 h 2950069"/>
              <a:gd name="connsiteX9" fmla="*/ 106878 w 635181"/>
              <a:gd name="connsiteY9" fmla="*/ 313597 h 2950069"/>
              <a:gd name="connsiteX10" fmla="*/ 142504 w 635181"/>
              <a:gd name="connsiteY10" fmla="*/ 301721 h 2950069"/>
              <a:gd name="connsiteX11" fmla="*/ 190005 w 635181"/>
              <a:gd name="connsiteY11" fmla="*/ 384849 h 2950069"/>
              <a:gd name="connsiteX12" fmla="*/ 142504 w 635181"/>
              <a:gd name="connsiteY12" fmla="*/ 420475 h 2950069"/>
              <a:gd name="connsiteX13" fmla="*/ 142504 w 635181"/>
              <a:gd name="connsiteY13" fmla="*/ 539228 h 2950069"/>
              <a:gd name="connsiteX14" fmla="*/ 166255 w 635181"/>
              <a:gd name="connsiteY14" fmla="*/ 646106 h 2950069"/>
              <a:gd name="connsiteX15" fmla="*/ 261257 w 635181"/>
              <a:gd name="connsiteY15" fmla="*/ 705483 h 2950069"/>
              <a:gd name="connsiteX16" fmla="*/ 285008 w 635181"/>
              <a:gd name="connsiteY16" fmla="*/ 788610 h 2950069"/>
              <a:gd name="connsiteX17" fmla="*/ 391886 w 635181"/>
              <a:gd name="connsiteY17" fmla="*/ 1002366 h 2950069"/>
              <a:gd name="connsiteX18" fmla="*/ 380010 w 635181"/>
              <a:gd name="connsiteY18" fmla="*/ 1204246 h 2950069"/>
              <a:gd name="connsiteX19" fmla="*/ 320634 w 635181"/>
              <a:gd name="connsiteY19" fmla="*/ 1418002 h 2950069"/>
              <a:gd name="connsiteX20" fmla="*/ 320634 w 635181"/>
              <a:gd name="connsiteY20" fmla="*/ 1738636 h 2950069"/>
              <a:gd name="connsiteX21" fmla="*/ 380010 w 635181"/>
              <a:gd name="connsiteY21" fmla="*/ 1940516 h 2950069"/>
              <a:gd name="connsiteX22" fmla="*/ 510639 w 635181"/>
              <a:gd name="connsiteY22" fmla="*/ 2427405 h 2950069"/>
              <a:gd name="connsiteX23" fmla="*/ 558140 w 635181"/>
              <a:gd name="connsiteY23" fmla="*/ 2854916 h 2950069"/>
              <a:gd name="connsiteX24" fmla="*/ 617517 w 635181"/>
              <a:gd name="connsiteY24" fmla="*/ 2926168 h 2950069"/>
              <a:gd name="connsiteX25" fmla="*/ 629392 w 635181"/>
              <a:gd name="connsiteY25" fmla="*/ 2534283 h 2950069"/>
              <a:gd name="connsiteX26" fmla="*/ 534390 w 635181"/>
              <a:gd name="connsiteY26" fmla="*/ 2071145 h 2950069"/>
              <a:gd name="connsiteX27" fmla="*/ 486888 w 635181"/>
              <a:gd name="connsiteY27" fmla="*/ 1869264 h 2950069"/>
              <a:gd name="connsiteX28" fmla="*/ 427512 w 635181"/>
              <a:gd name="connsiteY28" fmla="*/ 1703010 h 2950069"/>
              <a:gd name="connsiteX29" fmla="*/ 439387 w 635181"/>
              <a:gd name="connsiteY29" fmla="*/ 1394251 h 2950069"/>
              <a:gd name="connsiteX30" fmla="*/ 486888 w 635181"/>
              <a:gd name="connsiteY30" fmla="*/ 1085493 h 2950069"/>
              <a:gd name="connsiteX31" fmla="*/ 498764 w 635181"/>
              <a:gd name="connsiteY31" fmla="*/ 931114 h 2950069"/>
              <a:gd name="connsiteX32" fmla="*/ 522514 w 635181"/>
              <a:gd name="connsiteY32" fmla="*/ 883612 h 2950069"/>
              <a:gd name="connsiteX33" fmla="*/ 510639 w 635181"/>
              <a:gd name="connsiteY33" fmla="*/ 741109 h 2950069"/>
              <a:gd name="connsiteX34" fmla="*/ 534390 w 635181"/>
              <a:gd name="connsiteY34" fmla="*/ 539228 h 2950069"/>
              <a:gd name="connsiteX35" fmla="*/ 510639 w 635181"/>
              <a:gd name="connsiteY35" fmla="*/ 384849 h 2950069"/>
              <a:gd name="connsiteX0" fmla="*/ 510639 w 629593"/>
              <a:gd name="connsiteY0" fmla="*/ 384849 h 2855990"/>
              <a:gd name="connsiteX1" fmla="*/ 427512 w 629593"/>
              <a:gd name="connsiteY1" fmla="*/ 289846 h 2855990"/>
              <a:gd name="connsiteX2" fmla="*/ 415636 w 629593"/>
              <a:gd name="connsiteY2" fmla="*/ 171093 h 2855990"/>
              <a:gd name="connsiteX3" fmla="*/ 403761 w 629593"/>
              <a:gd name="connsiteY3" fmla="*/ 76090 h 2855990"/>
              <a:gd name="connsiteX4" fmla="*/ 273133 w 629593"/>
              <a:gd name="connsiteY4" fmla="*/ 4838 h 2855990"/>
              <a:gd name="connsiteX5" fmla="*/ 142504 w 629593"/>
              <a:gd name="connsiteY5" fmla="*/ 16714 h 2855990"/>
              <a:gd name="connsiteX6" fmla="*/ 35626 w 629593"/>
              <a:gd name="connsiteY6" fmla="*/ 99841 h 2855990"/>
              <a:gd name="connsiteX7" fmla="*/ 0 w 629593"/>
              <a:gd name="connsiteY7" fmla="*/ 242345 h 2855990"/>
              <a:gd name="connsiteX8" fmla="*/ 35626 w 629593"/>
              <a:gd name="connsiteY8" fmla="*/ 301721 h 2855990"/>
              <a:gd name="connsiteX9" fmla="*/ 106878 w 629593"/>
              <a:gd name="connsiteY9" fmla="*/ 313597 h 2855990"/>
              <a:gd name="connsiteX10" fmla="*/ 142504 w 629593"/>
              <a:gd name="connsiteY10" fmla="*/ 301721 h 2855990"/>
              <a:gd name="connsiteX11" fmla="*/ 190005 w 629593"/>
              <a:gd name="connsiteY11" fmla="*/ 384849 h 2855990"/>
              <a:gd name="connsiteX12" fmla="*/ 142504 w 629593"/>
              <a:gd name="connsiteY12" fmla="*/ 420475 h 2855990"/>
              <a:gd name="connsiteX13" fmla="*/ 142504 w 629593"/>
              <a:gd name="connsiteY13" fmla="*/ 539228 h 2855990"/>
              <a:gd name="connsiteX14" fmla="*/ 166255 w 629593"/>
              <a:gd name="connsiteY14" fmla="*/ 646106 h 2855990"/>
              <a:gd name="connsiteX15" fmla="*/ 261257 w 629593"/>
              <a:gd name="connsiteY15" fmla="*/ 705483 h 2855990"/>
              <a:gd name="connsiteX16" fmla="*/ 285008 w 629593"/>
              <a:gd name="connsiteY16" fmla="*/ 788610 h 2855990"/>
              <a:gd name="connsiteX17" fmla="*/ 391886 w 629593"/>
              <a:gd name="connsiteY17" fmla="*/ 1002366 h 2855990"/>
              <a:gd name="connsiteX18" fmla="*/ 380010 w 629593"/>
              <a:gd name="connsiteY18" fmla="*/ 1204246 h 2855990"/>
              <a:gd name="connsiteX19" fmla="*/ 320634 w 629593"/>
              <a:gd name="connsiteY19" fmla="*/ 1418002 h 2855990"/>
              <a:gd name="connsiteX20" fmla="*/ 320634 w 629593"/>
              <a:gd name="connsiteY20" fmla="*/ 1738636 h 2855990"/>
              <a:gd name="connsiteX21" fmla="*/ 380010 w 629593"/>
              <a:gd name="connsiteY21" fmla="*/ 1940516 h 2855990"/>
              <a:gd name="connsiteX22" fmla="*/ 510639 w 629593"/>
              <a:gd name="connsiteY22" fmla="*/ 2427405 h 2855990"/>
              <a:gd name="connsiteX23" fmla="*/ 558140 w 629593"/>
              <a:gd name="connsiteY23" fmla="*/ 2854916 h 2855990"/>
              <a:gd name="connsiteX24" fmla="*/ 629392 w 629593"/>
              <a:gd name="connsiteY24" fmla="*/ 2534283 h 2855990"/>
              <a:gd name="connsiteX25" fmla="*/ 534390 w 629593"/>
              <a:gd name="connsiteY25" fmla="*/ 2071145 h 2855990"/>
              <a:gd name="connsiteX26" fmla="*/ 486888 w 629593"/>
              <a:gd name="connsiteY26" fmla="*/ 1869264 h 2855990"/>
              <a:gd name="connsiteX27" fmla="*/ 427512 w 629593"/>
              <a:gd name="connsiteY27" fmla="*/ 1703010 h 2855990"/>
              <a:gd name="connsiteX28" fmla="*/ 439387 w 629593"/>
              <a:gd name="connsiteY28" fmla="*/ 1394251 h 2855990"/>
              <a:gd name="connsiteX29" fmla="*/ 486888 w 629593"/>
              <a:gd name="connsiteY29" fmla="*/ 1085493 h 2855990"/>
              <a:gd name="connsiteX30" fmla="*/ 498764 w 629593"/>
              <a:gd name="connsiteY30" fmla="*/ 931114 h 2855990"/>
              <a:gd name="connsiteX31" fmla="*/ 522514 w 629593"/>
              <a:gd name="connsiteY31" fmla="*/ 883612 h 2855990"/>
              <a:gd name="connsiteX32" fmla="*/ 510639 w 629593"/>
              <a:gd name="connsiteY32" fmla="*/ 741109 h 2855990"/>
              <a:gd name="connsiteX33" fmla="*/ 534390 w 629593"/>
              <a:gd name="connsiteY33" fmla="*/ 539228 h 2855990"/>
              <a:gd name="connsiteX34" fmla="*/ 510639 w 629593"/>
              <a:gd name="connsiteY34" fmla="*/ 384849 h 2855990"/>
              <a:gd name="connsiteX0" fmla="*/ 510639 w 629542"/>
              <a:gd name="connsiteY0" fmla="*/ 384849 h 2556578"/>
              <a:gd name="connsiteX1" fmla="*/ 427512 w 629542"/>
              <a:gd name="connsiteY1" fmla="*/ 289846 h 2556578"/>
              <a:gd name="connsiteX2" fmla="*/ 415636 w 629542"/>
              <a:gd name="connsiteY2" fmla="*/ 171093 h 2556578"/>
              <a:gd name="connsiteX3" fmla="*/ 403761 w 629542"/>
              <a:gd name="connsiteY3" fmla="*/ 76090 h 2556578"/>
              <a:gd name="connsiteX4" fmla="*/ 273133 w 629542"/>
              <a:gd name="connsiteY4" fmla="*/ 4838 h 2556578"/>
              <a:gd name="connsiteX5" fmla="*/ 142504 w 629542"/>
              <a:gd name="connsiteY5" fmla="*/ 16714 h 2556578"/>
              <a:gd name="connsiteX6" fmla="*/ 35626 w 629542"/>
              <a:gd name="connsiteY6" fmla="*/ 99841 h 2556578"/>
              <a:gd name="connsiteX7" fmla="*/ 0 w 629542"/>
              <a:gd name="connsiteY7" fmla="*/ 242345 h 2556578"/>
              <a:gd name="connsiteX8" fmla="*/ 35626 w 629542"/>
              <a:gd name="connsiteY8" fmla="*/ 301721 h 2556578"/>
              <a:gd name="connsiteX9" fmla="*/ 106878 w 629542"/>
              <a:gd name="connsiteY9" fmla="*/ 313597 h 2556578"/>
              <a:gd name="connsiteX10" fmla="*/ 142504 w 629542"/>
              <a:gd name="connsiteY10" fmla="*/ 301721 h 2556578"/>
              <a:gd name="connsiteX11" fmla="*/ 190005 w 629542"/>
              <a:gd name="connsiteY11" fmla="*/ 384849 h 2556578"/>
              <a:gd name="connsiteX12" fmla="*/ 142504 w 629542"/>
              <a:gd name="connsiteY12" fmla="*/ 420475 h 2556578"/>
              <a:gd name="connsiteX13" fmla="*/ 142504 w 629542"/>
              <a:gd name="connsiteY13" fmla="*/ 539228 h 2556578"/>
              <a:gd name="connsiteX14" fmla="*/ 166255 w 629542"/>
              <a:gd name="connsiteY14" fmla="*/ 646106 h 2556578"/>
              <a:gd name="connsiteX15" fmla="*/ 261257 w 629542"/>
              <a:gd name="connsiteY15" fmla="*/ 705483 h 2556578"/>
              <a:gd name="connsiteX16" fmla="*/ 285008 w 629542"/>
              <a:gd name="connsiteY16" fmla="*/ 788610 h 2556578"/>
              <a:gd name="connsiteX17" fmla="*/ 391886 w 629542"/>
              <a:gd name="connsiteY17" fmla="*/ 1002366 h 2556578"/>
              <a:gd name="connsiteX18" fmla="*/ 380010 w 629542"/>
              <a:gd name="connsiteY18" fmla="*/ 1204246 h 2556578"/>
              <a:gd name="connsiteX19" fmla="*/ 320634 w 629542"/>
              <a:gd name="connsiteY19" fmla="*/ 1418002 h 2556578"/>
              <a:gd name="connsiteX20" fmla="*/ 320634 w 629542"/>
              <a:gd name="connsiteY20" fmla="*/ 1738636 h 2556578"/>
              <a:gd name="connsiteX21" fmla="*/ 380010 w 629542"/>
              <a:gd name="connsiteY21" fmla="*/ 1940516 h 2556578"/>
              <a:gd name="connsiteX22" fmla="*/ 510639 w 629542"/>
              <a:gd name="connsiteY22" fmla="*/ 2427405 h 2556578"/>
              <a:gd name="connsiteX23" fmla="*/ 629392 w 629542"/>
              <a:gd name="connsiteY23" fmla="*/ 2534283 h 2556578"/>
              <a:gd name="connsiteX24" fmla="*/ 534390 w 629542"/>
              <a:gd name="connsiteY24" fmla="*/ 2071145 h 2556578"/>
              <a:gd name="connsiteX25" fmla="*/ 486888 w 629542"/>
              <a:gd name="connsiteY25" fmla="*/ 1869264 h 2556578"/>
              <a:gd name="connsiteX26" fmla="*/ 427512 w 629542"/>
              <a:gd name="connsiteY26" fmla="*/ 1703010 h 2556578"/>
              <a:gd name="connsiteX27" fmla="*/ 439387 w 629542"/>
              <a:gd name="connsiteY27" fmla="*/ 1394251 h 2556578"/>
              <a:gd name="connsiteX28" fmla="*/ 486888 w 629542"/>
              <a:gd name="connsiteY28" fmla="*/ 1085493 h 2556578"/>
              <a:gd name="connsiteX29" fmla="*/ 498764 w 629542"/>
              <a:gd name="connsiteY29" fmla="*/ 931114 h 2556578"/>
              <a:gd name="connsiteX30" fmla="*/ 522514 w 629542"/>
              <a:gd name="connsiteY30" fmla="*/ 883612 h 2556578"/>
              <a:gd name="connsiteX31" fmla="*/ 510639 w 629542"/>
              <a:gd name="connsiteY31" fmla="*/ 741109 h 2556578"/>
              <a:gd name="connsiteX32" fmla="*/ 534390 w 629542"/>
              <a:gd name="connsiteY32" fmla="*/ 539228 h 2556578"/>
              <a:gd name="connsiteX33" fmla="*/ 510639 w 629542"/>
              <a:gd name="connsiteY33" fmla="*/ 384849 h 2556578"/>
              <a:gd name="connsiteX0" fmla="*/ 510639 w 535968"/>
              <a:gd name="connsiteY0" fmla="*/ 384849 h 2428587"/>
              <a:gd name="connsiteX1" fmla="*/ 427512 w 535968"/>
              <a:gd name="connsiteY1" fmla="*/ 289846 h 2428587"/>
              <a:gd name="connsiteX2" fmla="*/ 415636 w 535968"/>
              <a:gd name="connsiteY2" fmla="*/ 171093 h 2428587"/>
              <a:gd name="connsiteX3" fmla="*/ 403761 w 535968"/>
              <a:gd name="connsiteY3" fmla="*/ 76090 h 2428587"/>
              <a:gd name="connsiteX4" fmla="*/ 273133 w 535968"/>
              <a:gd name="connsiteY4" fmla="*/ 4838 h 2428587"/>
              <a:gd name="connsiteX5" fmla="*/ 142504 w 535968"/>
              <a:gd name="connsiteY5" fmla="*/ 16714 h 2428587"/>
              <a:gd name="connsiteX6" fmla="*/ 35626 w 535968"/>
              <a:gd name="connsiteY6" fmla="*/ 99841 h 2428587"/>
              <a:gd name="connsiteX7" fmla="*/ 0 w 535968"/>
              <a:gd name="connsiteY7" fmla="*/ 242345 h 2428587"/>
              <a:gd name="connsiteX8" fmla="*/ 35626 w 535968"/>
              <a:gd name="connsiteY8" fmla="*/ 301721 h 2428587"/>
              <a:gd name="connsiteX9" fmla="*/ 106878 w 535968"/>
              <a:gd name="connsiteY9" fmla="*/ 313597 h 2428587"/>
              <a:gd name="connsiteX10" fmla="*/ 142504 w 535968"/>
              <a:gd name="connsiteY10" fmla="*/ 301721 h 2428587"/>
              <a:gd name="connsiteX11" fmla="*/ 190005 w 535968"/>
              <a:gd name="connsiteY11" fmla="*/ 384849 h 2428587"/>
              <a:gd name="connsiteX12" fmla="*/ 142504 w 535968"/>
              <a:gd name="connsiteY12" fmla="*/ 420475 h 2428587"/>
              <a:gd name="connsiteX13" fmla="*/ 142504 w 535968"/>
              <a:gd name="connsiteY13" fmla="*/ 539228 h 2428587"/>
              <a:gd name="connsiteX14" fmla="*/ 166255 w 535968"/>
              <a:gd name="connsiteY14" fmla="*/ 646106 h 2428587"/>
              <a:gd name="connsiteX15" fmla="*/ 261257 w 535968"/>
              <a:gd name="connsiteY15" fmla="*/ 705483 h 2428587"/>
              <a:gd name="connsiteX16" fmla="*/ 285008 w 535968"/>
              <a:gd name="connsiteY16" fmla="*/ 788610 h 2428587"/>
              <a:gd name="connsiteX17" fmla="*/ 391886 w 535968"/>
              <a:gd name="connsiteY17" fmla="*/ 1002366 h 2428587"/>
              <a:gd name="connsiteX18" fmla="*/ 380010 w 535968"/>
              <a:gd name="connsiteY18" fmla="*/ 1204246 h 2428587"/>
              <a:gd name="connsiteX19" fmla="*/ 320634 w 535968"/>
              <a:gd name="connsiteY19" fmla="*/ 1418002 h 2428587"/>
              <a:gd name="connsiteX20" fmla="*/ 320634 w 535968"/>
              <a:gd name="connsiteY20" fmla="*/ 1738636 h 2428587"/>
              <a:gd name="connsiteX21" fmla="*/ 380010 w 535968"/>
              <a:gd name="connsiteY21" fmla="*/ 1940516 h 2428587"/>
              <a:gd name="connsiteX22" fmla="*/ 510639 w 535968"/>
              <a:gd name="connsiteY22" fmla="*/ 2427405 h 2428587"/>
              <a:gd name="connsiteX23" fmla="*/ 534390 w 535968"/>
              <a:gd name="connsiteY23" fmla="*/ 2071145 h 2428587"/>
              <a:gd name="connsiteX24" fmla="*/ 486888 w 535968"/>
              <a:gd name="connsiteY24" fmla="*/ 1869264 h 2428587"/>
              <a:gd name="connsiteX25" fmla="*/ 427512 w 535968"/>
              <a:gd name="connsiteY25" fmla="*/ 1703010 h 2428587"/>
              <a:gd name="connsiteX26" fmla="*/ 439387 w 535968"/>
              <a:gd name="connsiteY26" fmla="*/ 1394251 h 2428587"/>
              <a:gd name="connsiteX27" fmla="*/ 486888 w 535968"/>
              <a:gd name="connsiteY27" fmla="*/ 1085493 h 2428587"/>
              <a:gd name="connsiteX28" fmla="*/ 498764 w 535968"/>
              <a:gd name="connsiteY28" fmla="*/ 931114 h 2428587"/>
              <a:gd name="connsiteX29" fmla="*/ 522514 w 535968"/>
              <a:gd name="connsiteY29" fmla="*/ 883612 h 2428587"/>
              <a:gd name="connsiteX30" fmla="*/ 510639 w 535968"/>
              <a:gd name="connsiteY30" fmla="*/ 741109 h 2428587"/>
              <a:gd name="connsiteX31" fmla="*/ 534390 w 535968"/>
              <a:gd name="connsiteY31" fmla="*/ 539228 h 2428587"/>
              <a:gd name="connsiteX32" fmla="*/ 510639 w 535968"/>
              <a:gd name="connsiteY32" fmla="*/ 384849 h 2428587"/>
              <a:gd name="connsiteX0" fmla="*/ 510639 w 538319"/>
              <a:gd name="connsiteY0" fmla="*/ 384849 h 2072243"/>
              <a:gd name="connsiteX1" fmla="*/ 427512 w 538319"/>
              <a:gd name="connsiteY1" fmla="*/ 289846 h 2072243"/>
              <a:gd name="connsiteX2" fmla="*/ 415636 w 538319"/>
              <a:gd name="connsiteY2" fmla="*/ 171093 h 2072243"/>
              <a:gd name="connsiteX3" fmla="*/ 403761 w 538319"/>
              <a:gd name="connsiteY3" fmla="*/ 76090 h 2072243"/>
              <a:gd name="connsiteX4" fmla="*/ 273133 w 538319"/>
              <a:gd name="connsiteY4" fmla="*/ 4838 h 2072243"/>
              <a:gd name="connsiteX5" fmla="*/ 142504 w 538319"/>
              <a:gd name="connsiteY5" fmla="*/ 16714 h 2072243"/>
              <a:gd name="connsiteX6" fmla="*/ 35626 w 538319"/>
              <a:gd name="connsiteY6" fmla="*/ 99841 h 2072243"/>
              <a:gd name="connsiteX7" fmla="*/ 0 w 538319"/>
              <a:gd name="connsiteY7" fmla="*/ 242345 h 2072243"/>
              <a:gd name="connsiteX8" fmla="*/ 35626 w 538319"/>
              <a:gd name="connsiteY8" fmla="*/ 301721 h 2072243"/>
              <a:gd name="connsiteX9" fmla="*/ 106878 w 538319"/>
              <a:gd name="connsiteY9" fmla="*/ 313597 h 2072243"/>
              <a:gd name="connsiteX10" fmla="*/ 142504 w 538319"/>
              <a:gd name="connsiteY10" fmla="*/ 301721 h 2072243"/>
              <a:gd name="connsiteX11" fmla="*/ 190005 w 538319"/>
              <a:gd name="connsiteY11" fmla="*/ 384849 h 2072243"/>
              <a:gd name="connsiteX12" fmla="*/ 142504 w 538319"/>
              <a:gd name="connsiteY12" fmla="*/ 420475 h 2072243"/>
              <a:gd name="connsiteX13" fmla="*/ 142504 w 538319"/>
              <a:gd name="connsiteY13" fmla="*/ 539228 h 2072243"/>
              <a:gd name="connsiteX14" fmla="*/ 166255 w 538319"/>
              <a:gd name="connsiteY14" fmla="*/ 646106 h 2072243"/>
              <a:gd name="connsiteX15" fmla="*/ 261257 w 538319"/>
              <a:gd name="connsiteY15" fmla="*/ 705483 h 2072243"/>
              <a:gd name="connsiteX16" fmla="*/ 285008 w 538319"/>
              <a:gd name="connsiteY16" fmla="*/ 788610 h 2072243"/>
              <a:gd name="connsiteX17" fmla="*/ 391886 w 538319"/>
              <a:gd name="connsiteY17" fmla="*/ 1002366 h 2072243"/>
              <a:gd name="connsiteX18" fmla="*/ 380010 w 538319"/>
              <a:gd name="connsiteY18" fmla="*/ 1204246 h 2072243"/>
              <a:gd name="connsiteX19" fmla="*/ 320634 w 538319"/>
              <a:gd name="connsiteY19" fmla="*/ 1418002 h 2072243"/>
              <a:gd name="connsiteX20" fmla="*/ 320634 w 538319"/>
              <a:gd name="connsiteY20" fmla="*/ 1738636 h 2072243"/>
              <a:gd name="connsiteX21" fmla="*/ 380010 w 538319"/>
              <a:gd name="connsiteY21" fmla="*/ 1940516 h 2072243"/>
              <a:gd name="connsiteX22" fmla="*/ 534390 w 538319"/>
              <a:gd name="connsiteY22" fmla="*/ 2071145 h 2072243"/>
              <a:gd name="connsiteX23" fmla="*/ 486888 w 538319"/>
              <a:gd name="connsiteY23" fmla="*/ 1869264 h 2072243"/>
              <a:gd name="connsiteX24" fmla="*/ 427512 w 538319"/>
              <a:gd name="connsiteY24" fmla="*/ 1703010 h 2072243"/>
              <a:gd name="connsiteX25" fmla="*/ 439387 w 538319"/>
              <a:gd name="connsiteY25" fmla="*/ 1394251 h 2072243"/>
              <a:gd name="connsiteX26" fmla="*/ 486888 w 538319"/>
              <a:gd name="connsiteY26" fmla="*/ 1085493 h 2072243"/>
              <a:gd name="connsiteX27" fmla="*/ 498764 w 538319"/>
              <a:gd name="connsiteY27" fmla="*/ 931114 h 2072243"/>
              <a:gd name="connsiteX28" fmla="*/ 522514 w 538319"/>
              <a:gd name="connsiteY28" fmla="*/ 883612 h 2072243"/>
              <a:gd name="connsiteX29" fmla="*/ 510639 w 538319"/>
              <a:gd name="connsiteY29" fmla="*/ 741109 h 2072243"/>
              <a:gd name="connsiteX30" fmla="*/ 534390 w 538319"/>
              <a:gd name="connsiteY30" fmla="*/ 539228 h 2072243"/>
              <a:gd name="connsiteX31" fmla="*/ 510639 w 538319"/>
              <a:gd name="connsiteY31" fmla="*/ 384849 h 2072243"/>
              <a:gd name="connsiteX0" fmla="*/ 510639 w 534390"/>
              <a:gd name="connsiteY0" fmla="*/ 384849 h 1945554"/>
              <a:gd name="connsiteX1" fmla="*/ 427512 w 534390"/>
              <a:gd name="connsiteY1" fmla="*/ 289846 h 1945554"/>
              <a:gd name="connsiteX2" fmla="*/ 415636 w 534390"/>
              <a:gd name="connsiteY2" fmla="*/ 171093 h 1945554"/>
              <a:gd name="connsiteX3" fmla="*/ 403761 w 534390"/>
              <a:gd name="connsiteY3" fmla="*/ 76090 h 1945554"/>
              <a:gd name="connsiteX4" fmla="*/ 273133 w 534390"/>
              <a:gd name="connsiteY4" fmla="*/ 4838 h 1945554"/>
              <a:gd name="connsiteX5" fmla="*/ 142504 w 534390"/>
              <a:gd name="connsiteY5" fmla="*/ 16714 h 1945554"/>
              <a:gd name="connsiteX6" fmla="*/ 35626 w 534390"/>
              <a:gd name="connsiteY6" fmla="*/ 99841 h 1945554"/>
              <a:gd name="connsiteX7" fmla="*/ 0 w 534390"/>
              <a:gd name="connsiteY7" fmla="*/ 242345 h 1945554"/>
              <a:gd name="connsiteX8" fmla="*/ 35626 w 534390"/>
              <a:gd name="connsiteY8" fmla="*/ 301721 h 1945554"/>
              <a:gd name="connsiteX9" fmla="*/ 106878 w 534390"/>
              <a:gd name="connsiteY9" fmla="*/ 313597 h 1945554"/>
              <a:gd name="connsiteX10" fmla="*/ 142504 w 534390"/>
              <a:gd name="connsiteY10" fmla="*/ 301721 h 1945554"/>
              <a:gd name="connsiteX11" fmla="*/ 190005 w 534390"/>
              <a:gd name="connsiteY11" fmla="*/ 384849 h 1945554"/>
              <a:gd name="connsiteX12" fmla="*/ 142504 w 534390"/>
              <a:gd name="connsiteY12" fmla="*/ 420475 h 1945554"/>
              <a:gd name="connsiteX13" fmla="*/ 142504 w 534390"/>
              <a:gd name="connsiteY13" fmla="*/ 539228 h 1945554"/>
              <a:gd name="connsiteX14" fmla="*/ 166255 w 534390"/>
              <a:gd name="connsiteY14" fmla="*/ 646106 h 1945554"/>
              <a:gd name="connsiteX15" fmla="*/ 261257 w 534390"/>
              <a:gd name="connsiteY15" fmla="*/ 705483 h 1945554"/>
              <a:gd name="connsiteX16" fmla="*/ 285008 w 534390"/>
              <a:gd name="connsiteY16" fmla="*/ 788610 h 1945554"/>
              <a:gd name="connsiteX17" fmla="*/ 391886 w 534390"/>
              <a:gd name="connsiteY17" fmla="*/ 1002366 h 1945554"/>
              <a:gd name="connsiteX18" fmla="*/ 380010 w 534390"/>
              <a:gd name="connsiteY18" fmla="*/ 1204246 h 1945554"/>
              <a:gd name="connsiteX19" fmla="*/ 320634 w 534390"/>
              <a:gd name="connsiteY19" fmla="*/ 1418002 h 1945554"/>
              <a:gd name="connsiteX20" fmla="*/ 320634 w 534390"/>
              <a:gd name="connsiteY20" fmla="*/ 1738636 h 1945554"/>
              <a:gd name="connsiteX21" fmla="*/ 380010 w 534390"/>
              <a:gd name="connsiteY21" fmla="*/ 1940516 h 1945554"/>
              <a:gd name="connsiteX22" fmla="*/ 486888 w 534390"/>
              <a:gd name="connsiteY22" fmla="*/ 1869264 h 1945554"/>
              <a:gd name="connsiteX23" fmla="*/ 427512 w 534390"/>
              <a:gd name="connsiteY23" fmla="*/ 1703010 h 1945554"/>
              <a:gd name="connsiteX24" fmla="*/ 439387 w 534390"/>
              <a:gd name="connsiteY24" fmla="*/ 1394251 h 1945554"/>
              <a:gd name="connsiteX25" fmla="*/ 486888 w 534390"/>
              <a:gd name="connsiteY25" fmla="*/ 1085493 h 1945554"/>
              <a:gd name="connsiteX26" fmla="*/ 498764 w 534390"/>
              <a:gd name="connsiteY26" fmla="*/ 931114 h 1945554"/>
              <a:gd name="connsiteX27" fmla="*/ 522514 w 534390"/>
              <a:gd name="connsiteY27" fmla="*/ 883612 h 1945554"/>
              <a:gd name="connsiteX28" fmla="*/ 510639 w 534390"/>
              <a:gd name="connsiteY28" fmla="*/ 741109 h 1945554"/>
              <a:gd name="connsiteX29" fmla="*/ 534390 w 534390"/>
              <a:gd name="connsiteY29" fmla="*/ 539228 h 1945554"/>
              <a:gd name="connsiteX30" fmla="*/ 510639 w 534390"/>
              <a:gd name="connsiteY30" fmla="*/ 384849 h 1945554"/>
              <a:gd name="connsiteX0" fmla="*/ 510639 w 534390"/>
              <a:gd name="connsiteY0" fmla="*/ 384849 h 1940726"/>
              <a:gd name="connsiteX1" fmla="*/ 427512 w 534390"/>
              <a:gd name="connsiteY1" fmla="*/ 289846 h 1940726"/>
              <a:gd name="connsiteX2" fmla="*/ 415636 w 534390"/>
              <a:gd name="connsiteY2" fmla="*/ 171093 h 1940726"/>
              <a:gd name="connsiteX3" fmla="*/ 403761 w 534390"/>
              <a:gd name="connsiteY3" fmla="*/ 76090 h 1940726"/>
              <a:gd name="connsiteX4" fmla="*/ 273133 w 534390"/>
              <a:gd name="connsiteY4" fmla="*/ 4838 h 1940726"/>
              <a:gd name="connsiteX5" fmla="*/ 142504 w 534390"/>
              <a:gd name="connsiteY5" fmla="*/ 16714 h 1940726"/>
              <a:gd name="connsiteX6" fmla="*/ 35626 w 534390"/>
              <a:gd name="connsiteY6" fmla="*/ 99841 h 1940726"/>
              <a:gd name="connsiteX7" fmla="*/ 0 w 534390"/>
              <a:gd name="connsiteY7" fmla="*/ 242345 h 1940726"/>
              <a:gd name="connsiteX8" fmla="*/ 35626 w 534390"/>
              <a:gd name="connsiteY8" fmla="*/ 301721 h 1940726"/>
              <a:gd name="connsiteX9" fmla="*/ 106878 w 534390"/>
              <a:gd name="connsiteY9" fmla="*/ 313597 h 1940726"/>
              <a:gd name="connsiteX10" fmla="*/ 142504 w 534390"/>
              <a:gd name="connsiteY10" fmla="*/ 301721 h 1940726"/>
              <a:gd name="connsiteX11" fmla="*/ 190005 w 534390"/>
              <a:gd name="connsiteY11" fmla="*/ 384849 h 1940726"/>
              <a:gd name="connsiteX12" fmla="*/ 142504 w 534390"/>
              <a:gd name="connsiteY12" fmla="*/ 420475 h 1940726"/>
              <a:gd name="connsiteX13" fmla="*/ 142504 w 534390"/>
              <a:gd name="connsiteY13" fmla="*/ 539228 h 1940726"/>
              <a:gd name="connsiteX14" fmla="*/ 166255 w 534390"/>
              <a:gd name="connsiteY14" fmla="*/ 646106 h 1940726"/>
              <a:gd name="connsiteX15" fmla="*/ 261257 w 534390"/>
              <a:gd name="connsiteY15" fmla="*/ 705483 h 1940726"/>
              <a:gd name="connsiteX16" fmla="*/ 285008 w 534390"/>
              <a:gd name="connsiteY16" fmla="*/ 788610 h 1940726"/>
              <a:gd name="connsiteX17" fmla="*/ 391886 w 534390"/>
              <a:gd name="connsiteY17" fmla="*/ 1002366 h 1940726"/>
              <a:gd name="connsiteX18" fmla="*/ 380010 w 534390"/>
              <a:gd name="connsiteY18" fmla="*/ 1204246 h 1940726"/>
              <a:gd name="connsiteX19" fmla="*/ 320634 w 534390"/>
              <a:gd name="connsiteY19" fmla="*/ 1418002 h 1940726"/>
              <a:gd name="connsiteX20" fmla="*/ 320634 w 534390"/>
              <a:gd name="connsiteY20" fmla="*/ 1738636 h 1940726"/>
              <a:gd name="connsiteX21" fmla="*/ 380010 w 534390"/>
              <a:gd name="connsiteY21" fmla="*/ 1940516 h 1940726"/>
              <a:gd name="connsiteX22" fmla="*/ 427512 w 534390"/>
              <a:gd name="connsiteY22" fmla="*/ 1703010 h 1940726"/>
              <a:gd name="connsiteX23" fmla="*/ 439387 w 534390"/>
              <a:gd name="connsiteY23" fmla="*/ 1394251 h 1940726"/>
              <a:gd name="connsiteX24" fmla="*/ 486888 w 534390"/>
              <a:gd name="connsiteY24" fmla="*/ 1085493 h 1940726"/>
              <a:gd name="connsiteX25" fmla="*/ 498764 w 534390"/>
              <a:gd name="connsiteY25" fmla="*/ 931114 h 1940726"/>
              <a:gd name="connsiteX26" fmla="*/ 522514 w 534390"/>
              <a:gd name="connsiteY26" fmla="*/ 883612 h 1940726"/>
              <a:gd name="connsiteX27" fmla="*/ 510639 w 534390"/>
              <a:gd name="connsiteY27" fmla="*/ 741109 h 1940726"/>
              <a:gd name="connsiteX28" fmla="*/ 534390 w 534390"/>
              <a:gd name="connsiteY28" fmla="*/ 539228 h 1940726"/>
              <a:gd name="connsiteX29" fmla="*/ 510639 w 534390"/>
              <a:gd name="connsiteY29" fmla="*/ 384849 h 1940726"/>
              <a:gd name="connsiteX0" fmla="*/ 510639 w 534390"/>
              <a:gd name="connsiteY0" fmla="*/ 384849 h 1763404"/>
              <a:gd name="connsiteX1" fmla="*/ 427512 w 534390"/>
              <a:gd name="connsiteY1" fmla="*/ 289846 h 1763404"/>
              <a:gd name="connsiteX2" fmla="*/ 415636 w 534390"/>
              <a:gd name="connsiteY2" fmla="*/ 171093 h 1763404"/>
              <a:gd name="connsiteX3" fmla="*/ 403761 w 534390"/>
              <a:gd name="connsiteY3" fmla="*/ 76090 h 1763404"/>
              <a:gd name="connsiteX4" fmla="*/ 273133 w 534390"/>
              <a:gd name="connsiteY4" fmla="*/ 4838 h 1763404"/>
              <a:gd name="connsiteX5" fmla="*/ 142504 w 534390"/>
              <a:gd name="connsiteY5" fmla="*/ 16714 h 1763404"/>
              <a:gd name="connsiteX6" fmla="*/ 35626 w 534390"/>
              <a:gd name="connsiteY6" fmla="*/ 99841 h 1763404"/>
              <a:gd name="connsiteX7" fmla="*/ 0 w 534390"/>
              <a:gd name="connsiteY7" fmla="*/ 242345 h 1763404"/>
              <a:gd name="connsiteX8" fmla="*/ 35626 w 534390"/>
              <a:gd name="connsiteY8" fmla="*/ 301721 h 1763404"/>
              <a:gd name="connsiteX9" fmla="*/ 106878 w 534390"/>
              <a:gd name="connsiteY9" fmla="*/ 313597 h 1763404"/>
              <a:gd name="connsiteX10" fmla="*/ 142504 w 534390"/>
              <a:gd name="connsiteY10" fmla="*/ 301721 h 1763404"/>
              <a:gd name="connsiteX11" fmla="*/ 190005 w 534390"/>
              <a:gd name="connsiteY11" fmla="*/ 384849 h 1763404"/>
              <a:gd name="connsiteX12" fmla="*/ 142504 w 534390"/>
              <a:gd name="connsiteY12" fmla="*/ 420475 h 1763404"/>
              <a:gd name="connsiteX13" fmla="*/ 142504 w 534390"/>
              <a:gd name="connsiteY13" fmla="*/ 539228 h 1763404"/>
              <a:gd name="connsiteX14" fmla="*/ 166255 w 534390"/>
              <a:gd name="connsiteY14" fmla="*/ 646106 h 1763404"/>
              <a:gd name="connsiteX15" fmla="*/ 261257 w 534390"/>
              <a:gd name="connsiteY15" fmla="*/ 705483 h 1763404"/>
              <a:gd name="connsiteX16" fmla="*/ 285008 w 534390"/>
              <a:gd name="connsiteY16" fmla="*/ 788610 h 1763404"/>
              <a:gd name="connsiteX17" fmla="*/ 391886 w 534390"/>
              <a:gd name="connsiteY17" fmla="*/ 1002366 h 1763404"/>
              <a:gd name="connsiteX18" fmla="*/ 380010 w 534390"/>
              <a:gd name="connsiteY18" fmla="*/ 1204246 h 1763404"/>
              <a:gd name="connsiteX19" fmla="*/ 320634 w 534390"/>
              <a:gd name="connsiteY19" fmla="*/ 1418002 h 1763404"/>
              <a:gd name="connsiteX20" fmla="*/ 320634 w 534390"/>
              <a:gd name="connsiteY20" fmla="*/ 1738636 h 1763404"/>
              <a:gd name="connsiteX21" fmla="*/ 427512 w 534390"/>
              <a:gd name="connsiteY21" fmla="*/ 1703010 h 1763404"/>
              <a:gd name="connsiteX22" fmla="*/ 439387 w 534390"/>
              <a:gd name="connsiteY22" fmla="*/ 1394251 h 1763404"/>
              <a:gd name="connsiteX23" fmla="*/ 486888 w 534390"/>
              <a:gd name="connsiteY23" fmla="*/ 1085493 h 1763404"/>
              <a:gd name="connsiteX24" fmla="*/ 498764 w 534390"/>
              <a:gd name="connsiteY24" fmla="*/ 931114 h 1763404"/>
              <a:gd name="connsiteX25" fmla="*/ 522514 w 534390"/>
              <a:gd name="connsiteY25" fmla="*/ 883612 h 1763404"/>
              <a:gd name="connsiteX26" fmla="*/ 510639 w 534390"/>
              <a:gd name="connsiteY26" fmla="*/ 741109 h 1763404"/>
              <a:gd name="connsiteX27" fmla="*/ 534390 w 534390"/>
              <a:gd name="connsiteY27" fmla="*/ 539228 h 1763404"/>
              <a:gd name="connsiteX28" fmla="*/ 510639 w 534390"/>
              <a:gd name="connsiteY28" fmla="*/ 384849 h 1763404"/>
              <a:gd name="connsiteX0" fmla="*/ 510639 w 534390"/>
              <a:gd name="connsiteY0" fmla="*/ 384849 h 1703066"/>
              <a:gd name="connsiteX1" fmla="*/ 427512 w 534390"/>
              <a:gd name="connsiteY1" fmla="*/ 289846 h 1703066"/>
              <a:gd name="connsiteX2" fmla="*/ 415636 w 534390"/>
              <a:gd name="connsiteY2" fmla="*/ 171093 h 1703066"/>
              <a:gd name="connsiteX3" fmla="*/ 403761 w 534390"/>
              <a:gd name="connsiteY3" fmla="*/ 76090 h 1703066"/>
              <a:gd name="connsiteX4" fmla="*/ 273133 w 534390"/>
              <a:gd name="connsiteY4" fmla="*/ 4838 h 1703066"/>
              <a:gd name="connsiteX5" fmla="*/ 142504 w 534390"/>
              <a:gd name="connsiteY5" fmla="*/ 16714 h 1703066"/>
              <a:gd name="connsiteX6" fmla="*/ 35626 w 534390"/>
              <a:gd name="connsiteY6" fmla="*/ 99841 h 1703066"/>
              <a:gd name="connsiteX7" fmla="*/ 0 w 534390"/>
              <a:gd name="connsiteY7" fmla="*/ 242345 h 1703066"/>
              <a:gd name="connsiteX8" fmla="*/ 35626 w 534390"/>
              <a:gd name="connsiteY8" fmla="*/ 301721 h 1703066"/>
              <a:gd name="connsiteX9" fmla="*/ 106878 w 534390"/>
              <a:gd name="connsiteY9" fmla="*/ 313597 h 1703066"/>
              <a:gd name="connsiteX10" fmla="*/ 142504 w 534390"/>
              <a:gd name="connsiteY10" fmla="*/ 301721 h 1703066"/>
              <a:gd name="connsiteX11" fmla="*/ 190005 w 534390"/>
              <a:gd name="connsiteY11" fmla="*/ 384849 h 1703066"/>
              <a:gd name="connsiteX12" fmla="*/ 142504 w 534390"/>
              <a:gd name="connsiteY12" fmla="*/ 420475 h 1703066"/>
              <a:gd name="connsiteX13" fmla="*/ 142504 w 534390"/>
              <a:gd name="connsiteY13" fmla="*/ 539228 h 1703066"/>
              <a:gd name="connsiteX14" fmla="*/ 166255 w 534390"/>
              <a:gd name="connsiteY14" fmla="*/ 646106 h 1703066"/>
              <a:gd name="connsiteX15" fmla="*/ 261257 w 534390"/>
              <a:gd name="connsiteY15" fmla="*/ 705483 h 1703066"/>
              <a:gd name="connsiteX16" fmla="*/ 285008 w 534390"/>
              <a:gd name="connsiteY16" fmla="*/ 788610 h 1703066"/>
              <a:gd name="connsiteX17" fmla="*/ 391886 w 534390"/>
              <a:gd name="connsiteY17" fmla="*/ 1002366 h 1703066"/>
              <a:gd name="connsiteX18" fmla="*/ 380010 w 534390"/>
              <a:gd name="connsiteY18" fmla="*/ 1204246 h 1703066"/>
              <a:gd name="connsiteX19" fmla="*/ 320634 w 534390"/>
              <a:gd name="connsiteY19" fmla="*/ 1418002 h 1703066"/>
              <a:gd name="connsiteX20" fmla="*/ 427512 w 534390"/>
              <a:gd name="connsiteY20" fmla="*/ 1703010 h 1703066"/>
              <a:gd name="connsiteX21" fmla="*/ 439387 w 534390"/>
              <a:gd name="connsiteY21" fmla="*/ 1394251 h 1703066"/>
              <a:gd name="connsiteX22" fmla="*/ 486888 w 534390"/>
              <a:gd name="connsiteY22" fmla="*/ 1085493 h 1703066"/>
              <a:gd name="connsiteX23" fmla="*/ 498764 w 534390"/>
              <a:gd name="connsiteY23" fmla="*/ 931114 h 1703066"/>
              <a:gd name="connsiteX24" fmla="*/ 522514 w 534390"/>
              <a:gd name="connsiteY24" fmla="*/ 883612 h 1703066"/>
              <a:gd name="connsiteX25" fmla="*/ 510639 w 534390"/>
              <a:gd name="connsiteY25" fmla="*/ 741109 h 1703066"/>
              <a:gd name="connsiteX26" fmla="*/ 534390 w 534390"/>
              <a:gd name="connsiteY26" fmla="*/ 539228 h 1703066"/>
              <a:gd name="connsiteX27" fmla="*/ 510639 w 534390"/>
              <a:gd name="connsiteY27" fmla="*/ 384849 h 1703066"/>
              <a:gd name="connsiteX0" fmla="*/ 510639 w 534390"/>
              <a:gd name="connsiteY0" fmla="*/ 384849 h 1439398"/>
              <a:gd name="connsiteX1" fmla="*/ 427512 w 534390"/>
              <a:gd name="connsiteY1" fmla="*/ 289846 h 1439398"/>
              <a:gd name="connsiteX2" fmla="*/ 415636 w 534390"/>
              <a:gd name="connsiteY2" fmla="*/ 171093 h 1439398"/>
              <a:gd name="connsiteX3" fmla="*/ 403761 w 534390"/>
              <a:gd name="connsiteY3" fmla="*/ 76090 h 1439398"/>
              <a:gd name="connsiteX4" fmla="*/ 273133 w 534390"/>
              <a:gd name="connsiteY4" fmla="*/ 4838 h 1439398"/>
              <a:gd name="connsiteX5" fmla="*/ 142504 w 534390"/>
              <a:gd name="connsiteY5" fmla="*/ 16714 h 1439398"/>
              <a:gd name="connsiteX6" fmla="*/ 35626 w 534390"/>
              <a:gd name="connsiteY6" fmla="*/ 99841 h 1439398"/>
              <a:gd name="connsiteX7" fmla="*/ 0 w 534390"/>
              <a:gd name="connsiteY7" fmla="*/ 242345 h 1439398"/>
              <a:gd name="connsiteX8" fmla="*/ 35626 w 534390"/>
              <a:gd name="connsiteY8" fmla="*/ 301721 h 1439398"/>
              <a:gd name="connsiteX9" fmla="*/ 106878 w 534390"/>
              <a:gd name="connsiteY9" fmla="*/ 313597 h 1439398"/>
              <a:gd name="connsiteX10" fmla="*/ 142504 w 534390"/>
              <a:gd name="connsiteY10" fmla="*/ 301721 h 1439398"/>
              <a:gd name="connsiteX11" fmla="*/ 190005 w 534390"/>
              <a:gd name="connsiteY11" fmla="*/ 384849 h 1439398"/>
              <a:gd name="connsiteX12" fmla="*/ 142504 w 534390"/>
              <a:gd name="connsiteY12" fmla="*/ 420475 h 1439398"/>
              <a:gd name="connsiteX13" fmla="*/ 142504 w 534390"/>
              <a:gd name="connsiteY13" fmla="*/ 539228 h 1439398"/>
              <a:gd name="connsiteX14" fmla="*/ 166255 w 534390"/>
              <a:gd name="connsiteY14" fmla="*/ 646106 h 1439398"/>
              <a:gd name="connsiteX15" fmla="*/ 261257 w 534390"/>
              <a:gd name="connsiteY15" fmla="*/ 705483 h 1439398"/>
              <a:gd name="connsiteX16" fmla="*/ 285008 w 534390"/>
              <a:gd name="connsiteY16" fmla="*/ 788610 h 1439398"/>
              <a:gd name="connsiteX17" fmla="*/ 391886 w 534390"/>
              <a:gd name="connsiteY17" fmla="*/ 1002366 h 1439398"/>
              <a:gd name="connsiteX18" fmla="*/ 380010 w 534390"/>
              <a:gd name="connsiteY18" fmla="*/ 1204246 h 1439398"/>
              <a:gd name="connsiteX19" fmla="*/ 320634 w 534390"/>
              <a:gd name="connsiteY19" fmla="*/ 1418002 h 1439398"/>
              <a:gd name="connsiteX20" fmla="*/ 439387 w 534390"/>
              <a:gd name="connsiteY20" fmla="*/ 1394251 h 1439398"/>
              <a:gd name="connsiteX21" fmla="*/ 486888 w 534390"/>
              <a:gd name="connsiteY21" fmla="*/ 1085493 h 1439398"/>
              <a:gd name="connsiteX22" fmla="*/ 498764 w 534390"/>
              <a:gd name="connsiteY22" fmla="*/ 931114 h 1439398"/>
              <a:gd name="connsiteX23" fmla="*/ 522514 w 534390"/>
              <a:gd name="connsiteY23" fmla="*/ 883612 h 1439398"/>
              <a:gd name="connsiteX24" fmla="*/ 510639 w 534390"/>
              <a:gd name="connsiteY24" fmla="*/ 741109 h 1439398"/>
              <a:gd name="connsiteX25" fmla="*/ 534390 w 534390"/>
              <a:gd name="connsiteY25" fmla="*/ 539228 h 1439398"/>
              <a:gd name="connsiteX26" fmla="*/ 510639 w 534390"/>
              <a:gd name="connsiteY26" fmla="*/ 384849 h 1439398"/>
              <a:gd name="connsiteX0" fmla="*/ 510639 w 534390"/>
              <a:gd name="connsiteY0" fmla="*/ 384849 h 1419644"/>
              <a:gd name="connsiteX1" fmla="*/ 427512 w 534390"/>
              <a:gd name="connsiteY1" fmla="*/ 289846 h 1419644"/>
              <a:gd name="connsiteX2" fmla="*/ 415636 w 534390"/>
              <a:gd name="connsiteY2" fmla="*/ 171093 h 1419644"/>
              <a:gd name="connsiteX3" fmla="*/ 403761 w 534390"/>
              <a:gd name="connsiteY3" fmla="*/ 76090 h 1419644"/>
              <a:gd name="connsiteX4" fmla="*/ 273133 w 534390"/>
              <a:gd name="connsiteY4" fmla="*/ 4838 h 1419644"/>
              <a:gd name="connsiteX5" fmla="*/ 142504 w 534390"/>
              <a:gd name="connsiteY5" fmla="*/ 16714 h 1419644"/>
              <a:gd name="connsiteX6" fmla="*/ 35626 w 534390"/>
              <a:gd name="connsiteY6" fmla="*/ 99841 h 1419644"/>
              <a:gd name="connsiteX7" fmla="*/ 0 w 534390"/>
              <a:gd name="connsiteY7" fmla="*/ 242345 h 1419644"/>
              <a:gd name="connsiteX8" fmla="*/ 35626 w 534390"/>
              <a:gd name="connsiteY8" fmla="*/ 301721 h 1419644"/>
              <a:gd name="connsiteX9" fmla="*/ 106878 w 534390"/>
              <a:gd name="connsiteY9" fmla="*/ 313597 h 1419644"/>
              <a:gd name="connsiteX10" fmla="*/ 142504 w 534390"/>
              <a:gd name="connsiteY10" fmla="*/ 301721 h 1419644"/>
              <a:gd name="connsiteX11" fmla="*/ 190005 w 534390"/>
              <a:gd name="connsiteY11" fmla="*/ 384849 h 1419644"/>
              <a:gd name="connsiteX12" fmla="*/ 142504 w 534390"/>
              <a:gd name="connsiteY12" fmla="*/ 420475 h 1419644"/>
              <a:gd name="connsiteX13" fmla="*/ 142504 w 534390"/>
              <a:gd name="connsiteY13" fmla="*/ 539228 h 1419644"/>
              <a:gd name="connsiteX14" fmla="*/ 166255 w 534390"/>
              <a:gd name="connsiteY14" fmla="*/ 646106 h 1419644"/>
              <a:gd name="connsiteX15" fmla="*/ 261257 w 534390"/>
              <a:gd name="connsiteY15" fmla="*/ 705483 h 1419644"/>
              <a:gd name="connsiteX16" fmla="*/ 285008 w 534390"/>
              <a:gd name="connsiteY16" fmla="*/ 788610 h 1419644"/>
              <a:gd name="connsiteX17" fmla="*/ 391886 w 534390"/>
              <a:gd name="connsiteY17" fmla="*/ 1002366 h 1419644"/>
              <a:gd name="connsiteX18" fmla="*/ 380010 w 534390"/>
              <a:gd name="connsiteY18" fmla="*/ 1204246 h 1419644"/>
              <a:gd name="connsiteX19" fmla="*/ 320634 w 534390"/>
              <a:gd name="connsiteY19" fmla="*/ 1418002 h 1419644"/>
              <a:gd name="connsiteX20" fmla="*/ 486888 w 534390"/>
              <a:gd name="connsiteY20" fmla="*/ 1085493 h 1419644"/>
              <a:gd name="connsiteX21" fmla="*/ 498764 w 534390"/>
              <a:gd name="connsiteY21" fmla="*/ 931114 h 1419644"/>
              <a:gd name="connsiteX22" fmla="*/ 522514 w 534390"/>
              <a:gd name="connsiteY22" fmla="*/ 883612 h 1419644"/>
              <a:gd name="connsiteX23" fmla="*/ 510639 w 534390"/>
              <a:gd name="connsiteY23" fmla="*/ 741109 h 1419644"/>
              <a:gd name="connsiteX24" fmla="*/ 534390 w 534390"/>
              <a:gd name="connsiteY24" fmla="*/ 539228 h 1419644"/>
              <a:gd name="connsiteX25" fmla="*/ 510639 w 534390"/>
              <a:gd name="connsiteY25" fmla="*/ 384849 h 1419644"/>
              <a:gd name="connsiteX0" fmla="*/ 510639 w 534390"/>
              <a:gd name="connsiteY0" fmla="*/ 384849 h 1205722"/>
              <a:gd name="connsiteX1" fmla="*/ 427512 w 534390"/>
              <a:gd name="connsiteY1" fmla="*/ 289846 h 1205722"/>
              <a:gd name="connsiteX2" fmla="*/ 415636 w 534390"/>
              <a:gd name="connsiteY2" fmla="*/ 171093 h 1205722"/>
              <a:gd name="connsiteX3" fmla="*/ 403761 w 534390"/>
              <a:gd name="connsiteY3" fmla="*/ 76090 h 1205722"/>
              <a:gd name="connsiteX4" fmla="*/ 273133 w 534390"/>
              <a:gd name="connsiteY4" fmla="*/ 4838 h 1205722"/>
              <a:gd name="connsiteX5" fmla="*/ 142504 w 534390"/>
              <a:gd name="connsiteY5" fmla="*/ 16714 h 1205722"/>
              <a:gd name="connsiteX6" fmla="*/ 35626 w 534390"/>
              <a:gd name="connsiteY6" fmla="*/ 99841 h 1205722"/>
              <a:gd name="connsiteX7" fmla="*/ 0 w 534390"/>
              <a:gd name="connsiteY7" fmla="*/ 242345 h 1205722"/>
              <a:gd name="connsiteX8" fmla="*/ 35626 w 534390"/>
              <a:gd name="connsiteY8" fmla="*/ 301721 h 1205722"/>
              <a:gd name="connsiteX9" fmla="*/ 106878 w 534390"/>
              <a:gd name="connsiteY9" fmla="*/ 313597 h 1205722"/>
              <a:gd name="connsiteX10" fmla="*/ 142504 w 534390"/>
              <a:gd name="connsiteY10" fmla="*/ 301721 h 1205722"/>
              <a:gd name="connsiteX11" fmla="*/ 190005 w 534390"/>
              <a:gd name="connsiteY11" fmla="*/ 384849 h 1205722"/>
              <a:gd name="connsiteX12" fmla="*/ 142504 w 534390"/>
              <a:gd name="connsiteY12" fmla="*/ 420475 h 1205722"/>
              <a:gd name="connsiteX13" fmla="*/ 142504 w 534390"/>
              <a:gd name="connsiteY13" fmla="*/ 539228 h 1205722"/>
              <a:gd name="connsiteX14" fmla="*/ 166255 w 534390"/>
              <a:gd name="connsiteY14" fmla="*/ 646106 h 1205722"/>
              <a:gd name="connsiteX15" fmla="*/ 261257 w 534390"/>
              <a:gd name="connsiteY15" fmla="*/ 705483 h 1205722"/>
              <a:gd name="connsiteX16" fmla="*/ 285008 w 534390"/>
              <a:gd name="connsiteY16" fmla="*/ 788610 h 1205722"/>
              <a:gd name="connsiteX17" fmla="*/ 391886 w 534390"/>
              <a:gd name="connsiteY17" fmla="*/ 1002366 h 1205722"/>
              <a:gd name="connsiteX18" fmla="*/ 380010 w 534390"/>
              <a:gd name="connsiteY18" fmla="*/ 1204246 h 1205722"/>
              <a:gd name="connsiteX19" fmla="*/ 486888 w 534390"/>
              <a:gd name="connsiteY19" fmla="*/ 1085493 h 1205722"/>
              <a:gd name="connsiteX20" fmla="*/ 498764 w 534390"/>
              <a:gd name="connsiteY20" fmla="*/ 931114 h 1205722"/>
              <a:gd name="connsiteX21" fmla="*/ 522514 w 534390"/>
              <a:gd name="connsiteY21" fmla="*/ 883612 h 1205722"/>
              <a:gd name="connsiteX22" fmla="*/ 510639 w 534390"/>
              <a:gd name="connsiteY22" fmla="*/ 741109 h 1205722"/>
              <a:gd name="connsiteX23" fmla="*/ 534390 w 534390"/>
              <a:gd name="connsiteY23" fmla="*/ 539228 h 1205722"/>
              <a:gd name="connsiteX24" fmla="*/ 510639 w 534390"/>
              <a:gd name="connsiteY24" fmla="*/ 384849 h 120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4390" h="1205722">
                <a:moveTo>
                  <a:pt x="510639" y="384849"/>
                </a:moveTo>
                <a:cubicBezTo>
                  <a:pt x="492826" y="343285"/>
                  <a:pt x="443346" y="325472"/>
                  <a:pt x="427512" y="289846"/>
                </a:cubicBezTo>
                <a:cubicBezTo>
                  <a:pt x="411678" y="254220"/>
                  <a:pt x="419594" y="206719"/>
                  <a:pt x="415636" y="171093"/>
                </a:cubicBezTo>
                <a:cubicBezTo>
                  <a:pt x="411678" y="135467"/>
                  <a:pt x="427511" y="103799"/>
                  <a:pt x="403761" y="76090"/>
                </a:cubicBezTo>
                <a:cubicBezTo>
                  <a:pt x="380011" y="48381"/>
                  <a:pt x="316676" y="14734"/>
                  <a:pt x="273133" y="4838"/>
                </a:cubicBezTo>
                <a:cubicBezTo>
                  <a:pt x="229590" y="-5058"/>
                  <a:pt x="182088" y="880"/>
                  <a:pt x="142504" y="16714"/>
                </a:cubicBezTo>
                <a:cubicBezTo>
                  <a:pt x="102920" y="32548"/>
                  <a:pt x="59377" y="62236"/>
                  <a:pt x="35626" y="99841"/>
                </a:cubicBezTo>
                <a:cubicBezTo>
                  <a:pt x="11875" y="137446"/>
                  <a:pt x="0" y="208698"/>
                  <a:pt x="0" y="242345"/>
                </a:cubicBezTo>
                <a:cubicBezTo>
                  <a:pt x="0" y="275992"/>
                  <a:pt x="17813" y="289846"/>
                  <a:pt x="35626" y="301721"/>
                </a:cubicBezTo>
                <a:cubicBezTo>
                  <a:pt x="53439" y="313596"/>
                  <a:pt x="89065" y="313597"/>
                  <a:pt x="106878" y="313597"/>
                </a:cubicBezTo>
                <a:cubicBezTo>
                  <a:pt x="124691" y="313597"/>
                  <a:pt x="128650" y="289846"/>
                  <a:pt x="142504" y="301721"/>
                </a:cubicBezTo>
                <a:cubicBezTo>
                  <a:pt x="156359" y="313596"/>
                  <a:pt x="190005" y="365057"/>
                  <a:pt x="190005" y="384849"/>
                </a:cubicBezTo>
                <a:cubicBezTo>
                  <a:pt x="190005" y="404641"/>
                  <a:pt x="150421" y="394745"/>
                  <a:pt x="142504" y="420475"/>
                </a:cubicBezTo>
                <a:cubicBezTo>
                  <a:pt x="134587" y="446205"/>
                  <a:pt x="138546" y="501623"/>
                  <a:pt x="142504" y="539228"/>
                </a:cubicBezTo>
                <a:cubicBezTo>
                  <a:pt x="146462" y="576833"/>
                  <a:pt x="146463" y="618397"/>
                  <a:pt x="166255" y="646106"/>
                </a:cubicBezTo>
                <a:cubicBezTo>
                  <a:pt x="186047" y="673815"/>
                  <a:pt x="241465" y="681732"/>
                  <a:pt x="261257" y="705483"/>
                </a:cubicBezTo>
                <a:cubicBezTo>
                  <a:pt x="281049" y="729234"/>
                  <a:pt x="263237" y="739130"/>
                  <a:pt x="285008" y="788610"/>
                </a:cubicBezTo>
                <a:cubicBezTo>
                  <a:pt x="306780" y="838091"/>
                  <a:pt x="376052" y="933093"/>
                  <a:pt x="391886" y="1002366"/>
                </a:cubicBezTo>
                <a:cubicBezTo>
                  <a:pt x="407720" y="1071639"/>
                  <a:pt x="364176" y="1190392"/>
                  <a:pt x="380010" y="1204246"/>
                </a:cubicBezTo>
                <a:cubicBezTo>
                  <a:pt x="395844" y="1218101"/>
                  <a:pt x="467096" y="1131015"/>
                  <a:pt x="486888" y="1085493"/>
                </a:cubicBezTo>
                <a:cubicBezTo>
                  <a:pt x="506680" y="1039971"/>
                  <a:pt x="492826" y="964761"/>
                  <a:pt x="498764" y="931114"/>
                </a:cubicBezTo>
                <a:cubicBezTo>
                  <a:pt x="504702" y="897467"/>
                  <a:pt x="520535" y="915280"/>
                  <a:pt x="522514" y="883612"/>
                </a:cubicBezTo>
                <a:cubicBezTo>
                  <a:pt x="524493" y="851945"/>
                  <a:pt x="508660" y="798506"/>
                  <a:pt x="510639" y="741109"/>
                </a:cubicBezTo>
                <a:cubicBezTo>
                  <a:pt x="512618" y="683712"/>
                  <a:pt x="534390" y="598605"/>
                  <a:pt x="534390" y="539228"/>
                </a:cubicBezTo>
                <a:cubicBezTo>
                  <a:pt x="534390" y="479851"/>
                  <a:pt x="528452" y="426413"/>
                  <a:pt x="510639" y="384849"/>
                </a:cubicBezTo>
                <a:close/>
              </a:path>
            </a:pathLst>
          </a:custGeom>
          <a:solidFill>
            <a:schemeClr val="accent5">
              <a:lumMod val="5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21599948" rev="0"/>
            </a:camera>
            <a:lightRig rig="threePt" dir="t">
              <a:rot lat="0" lon="0" rev="4800000"/>
            </a:lightRig>
          </a:scene3d>
          <a:sp3d extrusionH="127000" prstMaterial="plastic">
            <a:bevelT w="0" h="0" prst="softRound"/>
            <a:bevelB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1450612" y="2809641"/>
            <a:ext cx="1389959" cy="561519"/>
          </a:xfrm>
          <a:custGeom>
            <a:avLst/>
            <a:gdLst>
              <a:gd name="connsiteX0" fmla="*/ 288878 w 1032681"/>
              <a:gd name="connsiteY0" fmla="*/ 368489 h 409433"/>
              <a:gd name="connsiteX1" fmla="*/ 125105 w 1032681"/>
              <a:gd name="connsiteY1" fmla="*/ 327546 h 409433"/>
              <a:gd name="connsiteX2" fmla="*/ 56866 w 1032681"/>
              <a:gd name="connsiteY2" fmla="*/ 354841 h 409433"/>
              <a:gd name="connsiteX3" fmla="*/ 2275 w 1032681"/>
              <a:gd name="connsiteY3" fmla="*/ 286603 h 409433"/>
              <a:gd name="connsiteX4" fmla="*/ 43218 w 1032681"/>
              <a:gd name="connsiteY4" fmla="*/ 204716 h 409433"/>
              <a:gd name="connsiteX5" fmla="*/ 111457 w 1032681"/>
              <a:gd name="connsiteY5" fmla="*/ 136477 h 409433"/>
              <a:gd name="connsiteX6" fmla="*/ 275230 w 1032681"/>
              <a:gd name="connsiteY6" fmla="*/ 40943 h 409433"/>
              <a:gd name="connsiteX7" fmla="*/ 507242 w 1032681"/>
              <a:gd name="connsiteY7" fmla="*/ 0 h 409433"/>
              <a:gd name="connsiteX8" fmla="*/ 725606 w 1032681"/>
              <a:gd name="connsiteY8" fmla="*/ 40943 h 409433"/>
              <a:gd name="connsiteX9" fmla="*/ 984914 w 1032681"/>
              <a:gd name="connsiteY9" fmla="*/ 177421 h 409433"/>
              <a:gd name="connsiteX10" fmla="*/ 1012209 w 1032681"/>
              <a:gd name="connsiteY10" fmla="*/ 245659 h 409433"/>
              <a:gd name="connsiteX11" fmla="*/ 971266 w 1032681"/>
              <a:gd name="connsiteY11" fmla="*/ 327546 h 409433"/>
              <a:gd name="connsiteX12" fmla="*/ 875732 w 1032681"/>
              <a:gd name="connsiteY12" fmla="*/ 300250 h 409433"/>
              <a:gd name="connsiteX13" fmla="*/ 807493 w 1032681"/>
              <a:gd name="connsiteY13" fmla="*/ 191068 h 409433"/>
              <a:gd name="connsiteX14" fmla="*/ 739254 w 1032681"/>
              <a:gd name="connsiteY14" fmla="*/ 122830 h 409433"/>
              <a:gd name="connsiteX15" fmla="*/ 630072 w 1032681"/>
              <a:gd name="connsiteY15" fmla="*/ 109182 h 409433"/>
              <a:gd name="connsiteX16" fmla="*/ 548185 w 1032681"/>
              <a:gd name="connsiteY16" fmla="*/ 109182 h 409433"/>
              <a:gd name="connsiteX17" fmla="*/ 575481 w 1032681"/>
              <a:gd name="connsiteY17" fmla="*/ 191068 h 409433"/>
              <a:gd name="connsiteX18" fmla="*/ 684663 w 1032681"/>
              <a:gd name="connsiteY18" fmla="*/ 232012 h 409433"/>
              <a:gd name="connsiteX19" fmla="*/ 698311 w 1032681"/>
              <a:gd name="connsiteY19" fmla="*/ 354841 h 409433"/>
              <a:gd name="connsiteX20" fmla="*/ 671015 w 1032681"/>
              <a:gd name="connsiteY20" fmla="*/ 409433 h 409433"/>
              <a:gd name="connsiteX21" fmla="*/ 657367 w 1032681"/>
              <a:gd name="connsiteY21" fmla="*/ 395785 h 409433"/>
              <a:gd name="connsiteX22" fmla="*/ 589129 w 1032681"/>
              <a:gd name="connsiteY22" fmla="*/ 300250 h 409433"/>
              <a:gd name="connsiteX23" fmla="*/ 479947 w 1032681"/>
              <a:gd name="connsiteY23" fmla="*/ 286603 h 409433"/>
              <a:gd name="connsiteX24" fmla="*/ 398060 w 1032681"/>
              <a:gd name="connsiteY24" fmla="*/ 313898 h 409433"/>
              <a:gd name="connsiteX25" fmla="*/ 343469 w 1032681"/>
              <a:gd name="connsiteY25" fmla="*/ 341194 h 409433"/>
              <a:gd name="connsiteX26" fmla="*/ 288878 w 1032681"/>
              <a:gd name="connsiteY26" fmla="*/ 368489 h 40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2681" h="409433">
                <a:moveTo>
                  <a:pt x="288878" y="368489"/>
                </a:moveTo>
                <a:cubicBezTo>
                  <a:pt x="226326" y="349155"/>
                  <a:pt x="163774" y="329821"/>
                  <a:pt x="125105" y="327546"/>
                </a:cubicBezTo>
                <a:cubicBezTo>
                  <a:pt x="86436" y="325271"/>
                  <a:pt x="77338" y="361665"/>
                  <a:pt x="56866" y="354841"/>
                </a:cubicBezTo>
                <a:cubicBezTo>
                  <a:pt x="36394" y="348017"/>
                  <a:pt x="4550" y="311624"/>
                  <a:pt x="2275" y="286603"/>
                </a:cubicBezTo>
                <a:cubicBezTo>
                  <a:pt x="0" y="261582"/>
                  <a:pt x="25021" y="229737"/>
                  <a:pt x="43218" y="204716"/>
                </a:cubicBezTo>
                <a:cubicBezTo>
                  <a:pt x="61415" y="179695"/>
                  <a:pt x="72788" y="163773"/>
                  <a:pt x="111457" y="136477"/>
                </a:cubicBezTo>
                <a:cubicBezTo>
                  <a:pt x="150126" y="109181"/>
                  <a:pt x="209266" y="63689"/>
                  <a:pt x="275230" y="40943"/>
                </a:cubicBezTo>
                <a:cubicBezTo>
                  <a:pt x="341194" y="18197"/>
                  <a:pt x="432179" y="0"/>
                  <a:pt x="507242" y="0"/>
                </a:cubicBezTo>
                <a:cubicBezTo>
                  <a:pt x="582305" y="0"/>
                  <a:pt x="645994" y="11373"/>
                  <a:pt x="725606" y="40943"/>
                </a:cubicBezTo>
                <a:cubicBezTo>
                  <a:pt x="805218" y="70513"/>
                  <a:pt x="937147" y="143302"/>
                  <a:pt x="984914" y="177421"/>
                </a:cubicBezTo>
                <a:cubicBezTo>
                  <a:pt x="1032681" y="211540"/>
                  <a:pt x="1014484" y="220638"/>
                  <a:pt x="1012209" y="245659"/>
                </a:cubicBezTo>
                <a:cubicBezTo>
                  <a:pt x="1009934" y="270680"/>
                  <a:pt x="994012" y="318448"/>
                  <a:pt x="971266" y="327546"/>
                </a:cubicBezTo>
                <a:cubicBezTo>
                  <a:pt x="948520" y="336644"/>
                  <a:pt x="903028" y="322996"/>
                  <a:pt x="875732" y="300250"/>
                </a:cubicBezTo>
                <a:cubicBezTo>
                  <a:pt x="848436" y="277504"/>
                  <a:pt x="830239" y="220638"/>
                  <a:pt x="807493" y="191068"/>
                </a:cubicBezTo>
                <a:cubicBezTo>
                  <a:pt x="784747" y="161498"/>
                  <a:pt x="768824" y="136478"/>
                  <a:pt x="739254" y="122830"/>
                </a:cubicBezTo>
                <a:cubicBezTo>
                  <a:pt x="709684" y="109182"/>
                  <a:pt x="661917" y="111457"/>
                  <a:pt x="630072" y="109182"/>
                </a:cubicBezTo>
                <a:cubicBezTo>
                  <a:pt x="598227" y="106907"/>
                  <a:pt x="557283" y="95534"/>
                  <a:pt x="548185" y="109182"/>
                </a:cubicBezTo>
                <a:cubicBezTo>
                  <a:pt x="539087" y="122830"/>
                  <a:pt x="552735" y="170596"/>
                  <a:pt x="575481" y="191068"/>
                </a:cubicBezTo>
                <a:cubicBezTo>
                  <a:pt x="598227" y="211540"/>
                  <a:pt x="664191" y="204717"/>
                  <a:pt x="684663" y="232012"/>
                </a:cubicBezTo>
                <a:cubicBezTo>
                  <a:pt x="705135" y="259307"/>
                  <a:pt x="700586" y="325271"/>
                  <a:pt x="698311" y="354841"/>
                </a:cubicBezTo>
                <a:cubicBezTo>
                  <a:pt x="696036" y="384411"/>
                  <a:pt x="677839" y="402609"/>
                  <a:pt x="671015" y="409433"/>
                </a:cubicBezTo>
                <a:lnTo>
                  <a:pt x="657367" y="395785"/>
                </a:lnTo>
                <a:cubicBezTo>
                  <a:pt x="643719" y="377588"/>
                  <a:pt x="618699" y="318447"/>
                  <a:pt x="589129" y="300250"/>
                </a:cubicBezTo>
                <a:cubicBezTo>
                  <a:pt x="559559" y="282053"/>
                  <a:pt x="511792" y="284328"/>
                  <a:pt x="479947" y="286603"/>
                </a:cubicBezTo>
                <a:cubicBezTo>
                  <a:pt x="448102" y="288878"/>
                  <a:pt x="420806" y="304800"/>
                  <a:pt x="398060" y="313898"/>
                </a:cubicBezTo>
                <a:cubicBezTo>
                  <a:pt x="375314" y="322996"/>
                  <a:pt x="343469" y="341194"/>
                  <a:pt x="343469" y="341194"/>
                </a:cubicBezTo>
                <a:lnTo>
                  <a:pt x="288878" y="36848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0" h="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169387" y="58272"/>
            <a:ext cx="5714982" cy="638175"/>
          </a:xfrm>
        </p:spPr>
        <p:txBody>
          <a:bodyPr/>
          <a:lstStyle/>
          <a:p>
            <a:r>
              <a:rPr lang="en-GB" sz="2800" dirty="0" smtClean="0"/>
              <a:t>Monoamine pathways: Dopamine</a:t>
            </a:r>
            <a:endParaRPr lang="en-US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56064" y="2575882"/>
            <a:ext cx="1791122" cy="2255770"/>
            <a:chOff x="556064" y="2575882"/>
            <a:chExt cx="1791122" cy="2255770"/>
          </a:xfrm>
        </p:grpSpPr>
        <p:grpSp>
          <p:nvGrpSpPr>
            <p:cNvPr id="23" name="Group 22"/>
            <p:cNvGrpSpPr/>
            <p:nvPr/>
          </p:nvGrpSpPr>
          <p:grpSpPr>
            <a:xfrm>
              <a:off x="1037737" y="2575882"/>
              <a:ext cx="1309449" cy="1295998"/>
              <a:chOff x="5533361" y="1824537"/>
              <a:chExt cx="972865" cy="1137155"/>
            </a:xfrm>
            <a:solidFill>
              <a:schemeClr val="tx2">
                <a:lumMod val="60000"/>
                <a:lumOff val="40000"/>
                <a:alpha val="60000"/>
              </a:schemeClr>
            </a:solidFill>
            <a:effectLst>
              <a:outerShdw blurRad="25400" dir="13500000" sx="102000" sy="102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25"/>
              <p:cNvSpPr/>
              <p:nvPr/>
            </p:nvSpPr>
            <p:spPr bwMode="auto">
              <a:xfrm>
                <a:off x="5533361" y="1824537"/>
                <a:ext cx="948063" cy="1086664"/>
              </a:xfrm>
              <a:custGeom>
                <a:avLst/>
                <a:gdLst>
                  <a:gd name="connsiteX0" fmla="*/ 842172 w 847950"/>
                  <a:gd name="connsiteY0" fmla="*/ 924512 h 928846"/>
                  <a:gd name="connsiteX1" fmla="*/ 798835 w 847950"/>
                  <a:gd name="connsiteY1" fmla="*/ 772834 h 928846"/>
                  <a:gd name="connsiteX2" fmla="*/ 707829 w 847950"/>
                  <a:gd name="connsiteY2" fmla="*/ 703496 h 928846"/>
                  <a:gd name="connsiteX3" fmla="*/ 551817 w 847950"/>
                  <a:gd name="connsiteY3" fmla="*/ 690495 h 928846"/>
                  <a:gd name="connsiteX4" fmla="*/ 421808 w 847950"/>
                  <a:gd name="connsiteY4" fmla="*/ 690495 h 928846"/>
                  <a:gd name="connsiteX5" fmla="*/ 352470 w 847950"/>
                  <a:gd name="connsiteY5" fmla="*/ 746832 h 928846"/>
                  <a:gd name="connsiteX6" fmla="*/ 291799 w 847950"/>
                  <a:gd name="connsiteY6" fmla="*/ 759833 h 928846"/>
                  <a:gd name="connsiteX7" fmla="*/ 335135 w 847950"/>
                  <a:gd name="connsiteY7" fmla="*/ 742499 h 928846"/>
                  <a:gd name="connsiteX8" fmla="*/ 369804 w 847950"/>
                  <a:gd name="connsiteY8" fmla="*/ 707829 h 928846"/>
                  <a:gd name="connsiteX9" fmla="*/ 378472 w 847950"/>
                  <a:gd name="connsiteY9" fmla="*/ 690495 h 928846"/>
                  <a:gd name="connsiteX10" fmla="*/ 309133 w 847950"/>
                  <a:gd name="connsiteY10" fmla="*/ 694828 h 928846"/>
                  <a:gd name="connsiteX11" fmla="*/ 179124 w 847950"/>
                  <a:gd name="connsiteY11" fmla="*/ 699162 h 928846"/>
                  <a:gd name="connsiteX12" fmla="*/ 75116 w 847950"/>
                  <a:gd name="connsiteY12" fmla="*/ 608155 h 928846"/>
                  <a:gd name="connsiteX13" fmla="*/ 53448 w 847950"/>
                  <a:gd name="connsiteY13" fmla="*/ 560485 h 928846"/>
                  <a:gd name="connsiteX14" fmla="*/ 1444 w 847950"/>
                  <a:gd name="connsiteY14" fmla="*/ 491147 h 928846"/>
                  <a:gd name="connsiteX15" fmla="*/ 44781 w 847950"/>
                  <a:gd name="connsiteY15" fmla="*/ 521482 h 928846"/>
                  <a:gd name="connsiteX16" fmla="*/ 66449 w 847950"/>
                  <a:gd name="connsiteY16" fmla="*/ 543151 h 928846"/>
                  <a:gd name="connsiteX17" fmla="*/ 66449 w 847950"/>
                  <a:gd name="connsiteY17" fmla="*/ 478146 h 928846"/>
                  <a:gd name="connsiteX18" fmla="*/ 101118 w 847950"/>
                  <a:gd name="connsiteY18" fmla="*/ 369805 h 928846"/>
                  <a:gd name="connsiteX19" fmla="*/ 170456 w 847950"/>
                  <a:gd name="connsiteY19" fmla="*/ 291799 h 928846"/>
                  <a:gd name="connsiteX20" fmla="*/ 218126 w 847950"/>
                  <a:gd name="connsiteY20" fmla="*/ 231128 h 928846"/>
                  <a:gd name="connsiteX21" fmla="*/ 235461 w 847950"/>
                  <a:gd name="connsiteY21" fmla="*/ 183458 h 928846"/>
                  <a:gd name="connsiteX22" fmla="*/ 239795 w 847950"/>
                  <a:gd name="connsiteY22" fmla="*/ 209460 h 928846"/>
                  <a:gd name="connsiteX23" fmla="*/ 222460 w 847950"/>
                  <a:gd name="connsiteY23" fmla="*/ 252796 h 928846"/>
                  <a:gd name="connsiteX24" fmla="*/ 270130 w 847950"/>
                  <a:gd name="connsiteY24" fmla="*/ 218127 h 928846"/>
                  <a:gd name="connsiteX25" fmla="*/ 365471 w 847950"/>
                  <a:gd name="connsiteY25" fmla="*/ 153122 h 928846"/>
                  <a:gd name="connsiteX26" fmla="*/ 469478 w 847950"/>
                  <a:gd name="connsiteY26" fmla="*/ 101118 h 928846"/>
                  <a:gd name="connsiteX27" fmla="*/ 543150 w 847950"/>
                  <a:gd name="connsiteY27" fmla="*/ 10112 h 928846"/>
                  <a:gd name="connsiteX28" fmla="*/ 534483 w 847950"/>
                  <a:gd name="connsiteY28" fmla="*/ 40447 h 928846"/>
                  <a:gd name="connsiteX29" fmla="*/ 499814 w 847950"/>
                  <a:gd name="connsiteY29" fmla="*/ 96785 h 928846"/>
                  <a:gd name="connsiteX30" fmla="*/ 413141 w 847950"/>
                  <a:gd name="connsiteY30" fmla="*/ 153122 h 928846"/>
                  <a:gd name="connsiteX31" fmla="*/ 326468 w 847950"/>
                  <a:gd name="connsiteY31" fmla="*/ 196459 h 928846"/>
                  <a:gd name="connsiteX32" fmla="*/ 244128 w 847950"/>
                  <a:gd name="connsiteY32" fmla="*/ 261464 h 928846"/>
                  <a:gd name="connsiteX33" fmla="*/ 170456 w 847950"/>
                  <a:gd name="connsiteY33" fmla="*/ 326468 h 928846"/>
                  <a:gd name="connsiteX34" fmla="*/ 109785 w 847950"/>
                  <a:gd name="connsiteY34" fmla="*/ 395807 h 928846"/>
                  <a:gd name="connsiteX35" fmla="*/ 83783 w 847950"/>
                  <a:gd name="connsiteY35" fmla="*/ 512815 h 928846"/>
                  <a:gd name="connsiteX36" fmla="*/ 92451 w 847950"/>
                  <a:gd name="connsiteY36" fmla="*/ 599488 h 928846"/>
                  <a:gd name="connsiteX37" fmla="*/ 161789 w 847950"/>
                  <a:gd name="connsiteY37" fmla="*/ 664493 h 928846"/>
                  <a:gd name="connsiteX38" fmla="*/ 218126 w 847950"/>
                  <a:gd name="connsiteY38" fmla="*/ 686161 h 928846"/>
                  <a:gd name="connsiteX39" fmla="*/ 322134 w 847950"/>
                  <a:gd name="connsiteY39" fmla="*/ 673160 h 928846"/>
                  <a:gd name="connsiteX40" fmla="*/ 434809 w 847950"/>
                  <a:gd name="connsiteY40" fmla="*/ 668827 h 928846"/>
                  <a:gd name="connsiteX41" fmla="*/ 547484 w 847950"/>
                  <a:gd name="connsiteY41" fmla="*/ 668827 h 928846"/>
                  <a:gd name="connsiteX42" fmla="*/ 638490 w 847950"/>
                  <a:gd name="connsiteY42" fmla="*/ 673160 h 928846"/>
                  <a:gd name="connsiteX43" fmla="*/ 720830 w 847950"/>
                  <a:gd name="connsiteY43" fmla="*/ 686161 h 928846"/>
                  <a:gd name="connsiteX44" fmla="*/ 785835 w 847950"/>
                  <a:gd name="connsiteY44" fmla="*/ 725164 h 928846"/>
                  <a:gd name="connsiteX45" fmla="*/ 833505 w 847950"/>
                  <a:gd name="connsiteY45" fmla="*/ 798836 h 928846"/>
                  <a:gd name="connsiteX46" fmla="*/ 842172 w 847950"/>
                  <a:gd name="connsiteY46" fmla="*/ 924512 h 928846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09659 w 843827"/>
                  <a:gd name="connsiteY40" fmla="*/ 447236 h 916813"/>
                  <a:gd name="connsiteX41" fmla="*/ 546085 w 843827"/>
                  <a:gd name="connsiteY41" fmla="*/ 660992 h 916813"/>
                  <a:gd name="connsiteX42" fmla="*/ 637091 w 843827"/>
                  <a:gd name="connsiteY42" fmla="*/ 665325 h 916813"/>
                  <a:gd name="connsiteX43" fmla="*/ 719431 w 843827"/>
                  <a:gd name="connsiteY43" fmla="*/ 678326 h 916813"/>
                  <a:gd name="connsiteX44" fmla="*/ 784436 w 843827"/>
                  <a:gd name="connsiteY44" fmla="*/ 717329 h 916813"/>
                  <a:gd name="connsiteX45" fmla="*/ 832106 w 843827"/>
                  <a:gd name="connsiteY45" fmla="*/ 791001 h 916813"/>
                  <a:gd name="connsiteX46" fmla="*/ 840773 w 843827"/>
                  <a:gd name="connsiteY46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81728 w 843827"/>
                  <a:gd name="connsiteY40" fmla="*/ 514406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546085 w 843827"/>
                  <a:gd name="connsiteY42" fmla="*/ 660992 h 916813"/>
                  <a:gd name="connsiteX43" fmla="*/ 637091 w 843827"/>
                  <a:gd name="connsiteY43" fmla="*/ 665325 h 916813"/>
                  <a:gd name="connsiteX44" fmla="*/ 719431 w 843827"/>
                  <a:gd name="connsiteY44" fmla="*/ 678326 h 916813"/>
                  <a:gd name="connsiteX45" fmla="*/ 784436 w 843827"/>
                  <a:gd name="connsiteY45" fmla="*/ 717329 h 916813"/>
                  <a:gd name="connsiteX46" fmla="*/ 832106 w 843827"/>
                  <a:gd name="connsiteY46" fmla="*/ 791001 h 916813"/>
                  <a:gd name="connsiteX47" fmla="*/ 840773 w 843827"/>
                  <a:gd name="connsiteY47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11417 w 843827"/>
                  <a:gd name="connsiteY40" fmla="*/ 532219 h 916813"/>
                  <a:gd name="connsiteX41" fmla="*/ 409659 w 843827"/>
                  <a:gd name="connsiteY41" fmla="*/ 447236 h 916813"/>
                  <a:gd name="connsiteX42" fmla="*/ 458918 w 843827"/>
                  <a:gd name="connsiteY42" fmla="*/ 532219 h 916813"/>
                  <a:gd name="connsiteX43" fmla="*/ 546085 w 843827"/>
                  <a:gd name="connsiteY43" fmla="*/ 660992 h 916813"/>
                  <a:gd name="connsiteX44" fmla="*/ 637091 w 843827"/>
                  <a:gd name="connsiteY44" fmla="*/ 665325 h 916813"/>
                  <a:gd name="connsiteX45" fmla="*/ 719431 w 843827"/>
                  <a:gd name="connsiteY45" fmla="*/ 678326 h 916813"/>
                  <a:gd name="connsiteX46" fmla="*/ 784436 w 843827"/>
                  <a:gd name="connsiteY46" fmla="*/ 717329 h 916813"/>
                  <a:gd name="connsiteX47" fmla="*/ 832106 w 843827"/>
                  <a:gd name="connsiteY47" fmla="*/ 791001 h 916813"/>
                  <a:gd name="connsiteX48" fmla="*/ 840773 w 843827"/>
                  <a:gd name="connsiteY48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375791 w 843827"/>
                  <a:gd name="connsiteY40" fmla="*/ 585658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11417 w 843827"/>
                  <a:gd name="connsiteY41" fmla="*/ 532219 h 916813"/>
                  <a:gd name="connsiteX42" fmla="*/ 409659 w 843827"/>
                  <a:gd name="connsiteY42" fmla="*/ 447236 h 916813"/>
                  <a:gd name="connsiteX43" fmla="*/ 458918 w 843827"/>
                  <a:gd name="connsiteY43" fmla="*/ 532219 h 916813"/>
                  <a:gd name="connsiteX44" fmla="*/ 546085 w 843827"/>
                  <a:gd name="connsiteY44" fmla="*/ 660992 h 916813"/>
                  <a:gd name="connsiteX45" fmla="*/ 637091 w 843827"/>
                  <a:gd name="connsiteY45" fmla="*/ 665325 h 916813"/>
                  <a:gd name="connsiteX46" fmla="*/ 719431 w 843827"/>
                  <a:gd name="connsiteY46" fmla="*/ 678326 h 916813"/>
                  <a:gd name="connsiteX47" fmla="*/ 784436 w 843827"/>
                  <a:gd name="connsiteY47" fmla="*/ 717329 h 916813"/>
                  <a:gd name="connsiteX48" fmla="*/ 832106 w 843827"/>
                  <a:gd name="connsiteY48" fmla="*/ 791001 h 916813"/>
                  <a:gd name="connsiteX49" fmla="*/ 840773 w 843827"/>
                  <a:gd name="connsiteY49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47043 w 843827"/>
                  <a:gd name="connsiteY40" fmla="*/ 603471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05479 w 843827"/>
                  <a:gd name="connsiteY41" fmla="*/ 633159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6085 w 843827"/>
                  <a:gd name="connsiteY45" fmla="*/ 660992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40773 w 843827"/>
                  <a:gd name="connsiteY0" fmla="*/ 916677 h 916813"/>
                  <a:gd name="connsiteX1" fmla="*/ 797436 w 843827"/>
                  <a:gd name="connsiteY1" fmla="*/ 764999 h 916813"/>
                  <a:gd name="connsiteX2" fmla="*/ 706430 w 843827"/>
                  <a:gd name="connsiteY2" fmla="*/ 695661 h 916813"/>
                  <a:gd name="connsiteX3" fmla="*/ 550418 w 843827"/>
                  <a:gd name="connsiteY3" fmla="*/ 682660 h 916813"/>
                  <a:gd name="connsiteX4" fmla="*/ 420409 w 843827"/>
                  <a:gd name="connsiteY4" fmla="*/ 682660 h 916813"/>
                  <a:gd name="connsiteX5" fmla="*/ 351071 w 843827"/>
                  <a:gd name="connsiteY5" fmla="*/ 738997 h 916813"/>
                  <a:gd name="connsiteX6" fmla="*/ 290400 w 843827"/>
                  <a:gd name="connsiteY6" fmla="*/ 751998 h 916813"/>
                  <a:gd name="connsiteX7" fmla="*/ 333736 w 843827"/>
                  <a:gd name="connsiteY7" fmla="*/ 734664 h 916813"/>
                  <a:gd name="connsiteX8" fmla="*/ 368405 w 843827"/>
                  <a:gd name="connsiteY8" fmla="*/ 699994 h 916813"/>
                  <a:gd name="connsiteX9" fmla="*/ 377073 w 843827"/>
                  <a:gd name="connsiteY9" fmla="*/ 682660 h 916813"/>
                  <a:gd name="connsiteX10" fmla="*/ 307734 w 843827"/>
                  <a:gd name="connsiteY10" fmla="*/ 686993 h 916813"/>
                  <a:gd name="connsiteX11" fmla="*/ 177725 w 843827"/>
                  <a:gd name="connsiteY11" fmla="*/ 691327 h 916813"/>
                  <a:gd name="connsiteX12" fmla="*/ 73717 w 843827"/>
                  <a:gd name="connsiteY12" fmla="*/ 600320 h 916813"/>
                  <a:gd name="connsiteX13" fmla="*/ 52049 w 843827"/>
                  <a:gd name="connsiteY13" fmla="*/ 552650 h 916813"/>
                  <a:gd name="connsiteX14" fmla="*/ 45 w 843827"/>
                  <a:gd name="connsiteY14" fmla="*/ 483312 h 916813"/>
                  <a:gd name="connsiteX15" fmla="*/ 43382 w 843827"/>
                  <a:gd name="connsiteY15" fmla="*/ 513647 h 916813"/>
                  <a:gd name="connsiteX16" fmla="*/ 65050 w 843827"/>
                  <a:gd name="connsiteY16" fmla="*/ 535316 h 916813"/>
                  <a:gd name="connsiteX17" fmla="*/ 65050 w 843827"/>
                  <a:gd name="connsiteY17" fmla="*/ 470311 h 916813"/>
                  <a:gd name="connsiteX18" fmla="*/ 99719 w 843827"/>
                  <a:gd name="connsiteY18" fmla="*/ 361970 h 916813"/>
                  <a:gd name="connsiteX19" fmla="*/ 169057 w 843827"/>
                  <a:gd name="connsiteY19" fmla="*/ 283964 h 916813"/>
                  <a:gd name="connsiteX20" fmla="*/ 216727 w 843827"/>
                  <a:gd name="connsiteY20" fmla="*/ 223293 h 916813"/>
                  <a:gd name="connsiteX21" fmla="*/ 234062 w 843827"/>
                  <a:gd name="connsiteY21" fmla="*/ 175623 h 916813"/>
                  <a:gd name="connsiteX22" fmla="*/ 238396 w 843827"/>
                  <a:gd name="connsiteY22" fmla="*/ 201625 h 916813"/>
                  <a:gd name="connsiteX23" fmla="*/ 221061 w 843827"/>
                  <a:gd name="connsiteY23" fmla="*/ 244961 h 916813"/>
                  <a:gd name="connsiteX24" fmla="*/ 268731 w 843827"/>
                  <a:gd name="connsiteY24" fmla="*/ 210292 h 916813"/>
                  <a:gd name="connsiteX25" fmla="*/ 364072 w 843827"/>
                  <a:gd name="connsiteY25" fmla="*/ 145287 h 916813"/>
                  <a:gd name="connsiteX26" fmla="*/ 468079 w 843827"/>
                  <a:gd name="connsiteY26" fmla="*/ 93283 h 916813"/>
                  <a:gd name="connsiteX27" fmla="*/ 541751 w 843827"/>
                  <a:gd name="connsiteY27" fmla="*/ 2277 h 916813"/>
                  <a:gd name="connsiteX28" fmla="*/ 533084 w 843827"/>
                  <a:gd name="connsiteY28" fmla="*/ 32612 h 916813"/>
                  <a:gd name="connsiteX29" fmla="*/ 498415 w 843827"/>
                  <a:gd name="connsiteY29" fmla="*/ 88950 h 916813"/>
                  <a:gd name="connsiteX30" fmla="*/ 411742 w 843827"/>
                  <a:gd name="connsiteY30" fmla="*/ 145287 h 916813"/>
                  <a:gd name="connsiteX31" fmla="*/ 325069 w 843827"/>
                  <a:gd name="connsiteY31" fmla="*/ 188624 h 916813"/>
                  <a:gd name="connsiteX32" fmla="*/ 242729 w 843827"/>
                  <a:gd name="connsiteY32" fmla="*/ 253629 h 916813"/>
                  <a:gd name="connsiteX33" fmla="*/ 169057 w 843827"/>
                  <a:gd name="connsiteY33" fmla="*/ 318633 h 916813"/>
                  <a:gd name="connsiteX34" fmla="*/ 108386 w 843827"/>
                  <a:gd name="connsiteY34" fmla="*/ 387972 h 916813"/>
                  <a:gd name="connsiteX35" fmla="*/ 82384 w 843827"/>
                  <a:gd name="connsiteY35" fmla="*/ 504980 h 916813"/>
                  <a:gd name="connsiteX36" fmla="*/ 91052 w 843827"/>
                  <a:gd name="connsiteY36" fmla="*/ 591653 h 916813"/>
                  <a:gd name="connsiteX37" fmla="*/ 160390 w 843827"/>
                  <a:gd name="connsiteY37" fmla="*/ 656658 h 916813"/>
                  <a:gd name="connsiteX38" fmla="*/ 216727 w 843827"/>
                  <a:gd name="connsiteY38" fmla="*/ 678326 h 916813"/>
                  <a:gd name="connsiteX39" fmla="*/ 320735 w 843827"/>
                  <a:gd name="connsiteY39" fmla="*/ 665325 h 916813"/>
                  <a:gd name="connsiteX40" fmla="*/ 494544 w 843827"/>
                  <a:gd name="connsiteY40" fmla="*/ 645034 h 916813"/>
                  <a:gd name="connsiteX41" fmla="*/ 452981 w 843827"/>
                  <a:gd name="connsiteY41" fmla="*/ 603471 h 916813"/>
                  <a:gd name="connsiteX42" fmla="*/ 411417 w 843827"/>
                  <a:gd name="connsiteY42" fmla="*/ 532219 h 916813"/>
                  <a:gd name="connsiteX43" fmla="*/ 409659 w 843827"/>
                  <a:gd name="connsiteY43" fmla="*/ 447236 h 916813"/>
                  <a:gd name="connsiteX44" fmla="*/ 458918 w 843827"/>
                  <a:gd name="connsiteY44" fmla="*/ 532219 h 916813"/>
                  <a:gd name="connsiteX45" fmla="*/ 540147 w 843827"/>
                  <a:gd name="connsiteY45" fmla="*/ 643179 h 916813"/>
                  <a:gd name="connsiteX46" fmla="*/ 637091 w 843827"/>
                  <a:gd name="connsiteY46" fmla="*/ 665325 h 916813"/>
                  <a:gd name="connsiteX47" fmla="*/ 719431 w 843827"/>
                  <a:gd name="connsiteY47" fmla="*/ 678326 h 916813"/>
                  <a:gd name="connsiteX48" fmla="*/ 784436 w 843827"/>
                  <a:gd name="connsiteY48" fmla="*/ 717329 h 916813"/>
                  <a:gd name="connsiteX49" fmla="*/ 832106 w 843827"/>
                  <a:gd name="connsiteY49" fmla="*/ 791001 h 916813"/>
                  <a:gd name="connsiteX50" fmla="*/ 840773 w 843827"/>
                  <a:gd name="connsiteY50" fmla="*/ 916677 h 916813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409659 w 836665"/>
                  <a:gd name="connsiteY43" fmla="*/ 447236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58918 w 836665"/>
                  <a:gd name="connsiteY44" fmla="*/ 532219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11417 w 836665"/>
                  <a:gd name="connsiteY42" fmla="*/ 532219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52981 w 836665"/>
                  <a:gd name="connsiteY41" fmla="*/ 603471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45644 w 836665"/>
                  <a:gd name="connsiteY44" fmla="*/ 506164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28009 w 836665"/>
                  <a:gd name="connsiteY42" fmla="*/ 525705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23382 w 836665"/>
                  <a:gd name="connsiteY43" fmla="*/ 427695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79528 w 836665"/>
                  <a:gd name="connsiteY41" fmla="*/ 593700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494544 w 836665"/>
                  <a:gd name="connsiteY40" fmla="*/ 645034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68872 w 836665"/>
                  <a:gd name="connsiteY44" fmla="*/ 486623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57874 w 836665"/>
                  <a:gd name="connsiteY42" fmla="*/ 509420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492801 w 836665"/>
                  <a:gd name="connsiteY41" fmla="*/ 580673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498737 w 836665"/>
                  <a:gd name="connsiteY44" fmla="*/ 460568 h 842141"/>
                  <a:gd name="connsiteX45" fmla="*/ 540147 w 836665"/>
                  <a:gd name="connsiteY45" fmla="*/ 643179 h 842141"/>
                  <a:gd name="connsiteX46" fmla="*/ 637091 w 836665"/>
                  <a:gd name="connsiteY46" fmla="*/ 665325 h 842141"/>
                  <a:gd name="connsiteX47" fmla="*/ 719431 w 836665"/>
                  <a:gd name="connsiteY47" fmla="*/ 678326 h 842141"/>
                  <a:gd name="connsiteX48" fmla="*/ 784436 w 836665"/>
                  <a:gd name="connsiteY48" fmla="*/ 717329 h 842141"/>
                  <a:gd name="connsiteX49" fmla="*/ 832106 w 836665"/>
                  <a:gd name="connsiteY49" fmla="*/ 791001 h 842141"/>
                  <a:gd name="connsiteX50" fmla="*/ 830819 w 836665"/>
                  <a:gd name="connsiteY50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40147 w 836665"/>
                  <a:gd name="connsiteY46" fmla="*/ 643179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02756 w 836665"/>
                  <a:gd name="connsiteY41" fmla="*/ 564389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11136 w 836665"/>
                  <a:gd name="connsiteY40" fmla="*/ 654805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50418 w 836665"/>
                  <a:gd name="connsiteY3" fmla="*/ 682660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37091 w 836665"/>
                  <a:gd name="connsiteY47" fmla="*/ 665325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6665"/>
                  <a:gd name="connsiteY0" fmla="*/ 841768 h 842141"/>
                  <a:gd name="connsiteX1" fmla="*/ 797436 w 836665"/>
                  <a:gd name="connsiteY1" fmla="*/ 764999 h 842141"/>
                  <a:gd name="connsiteX2" fmla="*/ 706430 w 836665"/>
                  <a:gd name="connsiteY2" fmla="*/ 695661 h 842141"/>
                  <a:gd name="connsiteX3" fmla="*/ 583601 w 836665"/>
                  <a:gd name="connsiteY3" fmla="*/ 651307 h 842141"/>
                  <a:gd name="connsiteX4" fmla="*/ 420409 w 836665"/>
                  <a:gd name="connsiteY4" fmla="*/ 682660 h 842141"/>
                  <a:gd name="connsiteX5" fmla="*/ 351071 w 836665"/>
                  <a:gd name="connsiteY5" fmla="*/ 738997 h 842141"/>
                  <a:gd name="connsiteX6" fmla="*/ 290400 w 836665"/>
                  <a:gd name="connsiteY6" fmla="*/ 751998 h 842141"/>
                  <a:gd name="connsiteX7" fmla="*/ 333736 w 836665"/>
                  <a:gd name="connsiteY7" fmla="*/ 734664 h 842141"/>
                  <a:gd name="connsiteX8" fmla="*/ 368405 w 836665"/>
                  <a:gd name="connsiteY8" fmla="*/ 699994 h 842141"/>
                  <a:gd name="connsiteX9" fmla="*/ 377073 w 836665"/>
                  <a:gd name="connsiteY9" fmla="*/ 682660 h 842141"/>
                  <a:gd name="connsiteX10" fmla="*/ 307734 w 836665"/>
                  <a:gd name="connsiteY10" fmla="*/ 686993 h 842141"/>
                  <a:gd name="connsiteX11" fmla="*/ 177725 w 836665"/>
                  <a:gd name="connsiteY11" fmla="*/ 691327 h 842141"/>
                  <a:gd name="connsiteX12" fmla="*/ 73717 w 836665"/>
                  <a:gd name="connsiteY12" fmla="*/ 600320 h 842141"/>
                  <a:gd name="connsiteX13" fmla="*/ 52049 w 836665"/>
                  <a:gd name="connsiteY13" fmla="*/ 552650 h 842141"/>
                  <a:gd name="connsiteX14" fmla="*/ 45 w 836665"/>
                  <a:gd name="connsiteY14" fmla="*/ 483312 h 842141"/>
                  <a:gd name="connsiteX15" fmla="*/ 43382 w 836665"/>
                  <a:gd name="connsiteY15" fmla="*/ 513647 h 842141"/>
                  <a:gd name="connsiteX16" fmla="*/ 65050 w 836665"/>
                  <a:gd name="connsiteY16" fmla="*/ 535316 h 842141"/>
                  <a:gd name="connsiteX17" fmla="*/ 65050 w 836665"/>
                  <a:gd name="connsiteY17" fmla="*/ 470311 h 842141"/>
                  <a:gd name="connsiteX18" fmla="*/ 99719 w 836665"/>
                  <a:gd name="connsiteY18" fmla="*/ 361970 h 842141"/>
                  <a:gd name="connsiteX19" fmla="*/ 169057 w 836665"/>
                  <a:gd name="connsiteY19" fmla="*/ 283964 h 842141"/>
                  <a:gd name="connsiteX20" fmla="*/ 216727 w 836665"/>
                  <a:gd name="connsiteY20" fmla="*/ 223293 h 842141"/>
                  <a:gd name="connsiteX21" fmla="*/ 234062 w 836665"/>
                  <a:gd name="connsiteY21" fmla="*/ 175623 h 842141"/>
                  <a:gd name="connsiteX22" fmla="*/ 238396 w 836665"/>
                  <a:gd name="connsiteY22" fmla="*/ 201625 h 842141"/>
                  <a:gd name="connsiteX23" fmla="*/ 221061 w 836665"/>
                  <a:gd name="connsiteY23" fmla="*/ 244961 h 842141"/>
                  <a:gd name="connsiteX24" fmla="*/ 268731 w 836665"/>
                  <a:gd name="connsiteY24" fmla="*/ 210292 h 842141"/>
                  <a:gd name="connsiteX25" fmla="*/ 364072 w 836665"/>
                  <a:gd name="connsiteY25" fmla="*/ 145287 h 842141"/>
                  <a:gd name="connsiteX26" fmla="*/ 468079 w 836665"/>
                  <a:gd name="connsiteY26" fmla="*/ 93283 h 842141"/>
                  <a:gd name="connsiteX27" fmla="*/ 541751 w 836665"/>
                  <a:gd name="connsiteY27" fmla="*/ 2277 h 842141"/>
                  <a:gd name="connsiteX28" fmla="*/ 533084 w 836665"/>
                  <a:gd name="connsiteY28" fmla="*/ 32612 h 842141"/>
                  <a:gd name="connsiteX29" fmla="*/ 498415 w 836665"/>
                  <a:gd name="connsiteY29" fmla="*/ 88950 h 842141"/>
                  <a:gd name="connsiteX30" fmla="*/ 411742 w 836665"/>
                  <a:gd name="connsiteY30" fmla="*/ 145287 h 842141"/>
                  <a:gd name="connsiteX31" fmla="*/ 325069 w 836665"/>
                  <a:gd name="connsiteY31" fmla="*/ 188624 h 842141"/>
                  <a:gd name="connsiteX32" fmla="*/ 242729 w 836665"/>
                  <a:gd name="connsiteY32" fmla="*/ 253629 h 842141"/>
                  <a:gd name="connsiteX33" fmla="*/ 169057 w 836665"/>
                  <a:gd name="connsiteY33" fmla="*/ 318633 h 842141"/>
                  <a:gd name="connsiteX34" fmla="*/ 108386 w 836665"/>
                  <a:gd name="connsiteY34" fmla="*/ 387972 h 842141"/>
                  <a:gd name="connsiteX35" fmla="*/ 82384 w 836665"/>
                  <a:gd name="connsiteY35" fmla="*/ 504980 h 842141"/>
                  <a:gd name="connsiteX36" fmla="*/ 91052 w 836665"/>
                  <a:gd name="connsiteY36" fmla="*/ 591653 h 842141"/>
                  <a:gd name="connsiteX37" fmla="*/ 160390 w 836665"/>
                  <a:gd name="connsiteY37" fmla="*/ 656658 h 842141"/>
                  <a:gd name="connsiteX38" fmla="*/ 216727 w 836665"/>
                  <a:gd name="connsiteY38" fmla="*/ 678326 h 842141"/>
                  <a:gd name="connsiteX39" fmla="*/ 320735 w 836665"/>
                  <a:gd name="connsiteY39" fmla="*/ 665325 h 842141"/>
                  <a:gd name="connsiteX40" fmla="*/ 557593 w 836665"/>
                  <a:gd name="connsiteY40" fmla="*/ 627371 h 842141"/>
                  <a:gd name="connsiteX41" fmla="*/ 522666 w 836665"/>
                  <a:gd name="connsiteY41" fmla="*/ 556551 h 842141"/>
                  <a:gd name="connsiteX42" fmla="*/ 481102 w 836665"/>
                  <a:gd name="connsiteY42" fmla="*/ 483365 h 842141"/>
                  <a:gd name="connsiteX43" fmla="*/ 300153 w 836665"/>
                  <a:gd name="connsiteY43" fmla="*/ 434209 h 842141"/>
                  <a:gd name="connsiteX44" fmla="*/ 371856 w 836665"/>
                  <a:gd name="connsiteY44" fmla="*/ 430254 h 842141"/>
                  <a:gd name="connsiteX45" fmla="*/ 498737 w 836665"/>
                  <a:gd name="connsiteY45" fmla="*/ 460568 h 842141"/>
                  <a:gd name="connsiteX46" fmla="*/ 566693 w 836665"/>
                  <a:gd name="connsiteY46" fmla="*/ 580472 h 842141"/>
                  <a:gd name="connsiteX47" fmla="*/ 647046 w 836665"/>
                  <a:gd name="connsiteY47" fmla="*/ 645728 h 842141"/>
                  <a:gd name="connsiteX48" fmla="*/ 719431 w 836665"/>
                  <a:gd name="connsiteY48" fmla="*/ 678326 h 842141"/>
                  <a:gd name="connsiteX49" fmla="*/ 784436 w 836665"/>
                  <a:gd name="connsiteY49" fmla="*/ 717329 h 842141"/>
                  <a:gd name="connsiteX50" fmla="*/ 832106 w 836665"/>
                  <a:gd name="connsiteY50" fmla="*/ 791001 h 842141"/>
                  <a:gd name="connsiteX51" fmla="*/ 830819 w 836665"/>
                  <a:gd name="connsiteY51" fmla="*/ 841768 h 842141"/>
                  <a:gd name="connsiteX0" fmla="*/ 830819 w 838821"/>
                  <a:gd name="connsiteY0" fmla="*/ 841768 h 843806"/>
                  <a:gd name="connsiteX1" fmla="*/ 760934 w 838821"/>
                  <a:gd name="connsiteY1" fmla="*/ 819868 h 843806"/>
                  <a:gd name="connsiteX2" fmla="*/ 706430 w 838821"/>
                  <a:gd name="connsiteY2" fmla="*/ 695661 h 843806"/>
                  <a:gd name="connsiteX3" fmla="*/ 583601 w 838821"/>
                  <a:gd name="connsiteY3" fmla="*/ 651307 h 843806"/>
                  <a:gd name="connsiteX4" fmla="*/ 420409 w 838821"/>
                  <a:gd name="connsiteY4" fmla="*/ 682660 h 843806"/>
                  <a:gd name="connsiteX5" fmla="*/ 351071 w 838821"/>
                  <a:gd name="connsiteY5" fmla="*/ 738997 h 843806"/>
                  <a:gd name="connsiteX6" fmla="*/ 290400 w 838821"/>
                  <a:gd name="connsiteY6" fmla="*/ 751998 h 843806"/>
                  <a:gd name="connsiteX7" fmla="*/ 333736 w 838821"/>
                  <a:gd name="connsiteY7" fmla="*/ 734664 h 843806"/>
                  <a:gd name="connsiteX8" fmla="*/ 368405 w 838821"/>
                  <a:gd name="connsiteY8" fmla="*/ 699994 h 843806"/>
                  <a:gd name="connsiteX9" fmla="*/ 377073 w 838821"/>
                  <a:gd name="connsiteY9" fmla="*/ 682660 h 843806"/>
                  <a:gd name="connsiteX10" fmla="*/ 307734 w 838821"/>
                  <a:gd name="connsiteY10" fmla="*/ 686993 h 843806"/>
                  <a:gd name="connsiteX11" fmla="*/ 177725 w 838821"/>
                  <a:gd name="connsiteY11" fmla="*/ 691327 h 843806"/>
                  <a:gd name="connsiteX12" fmla="*/ 73717 w 838821"/>
                  <a:gd name="connsiteY12" fmla="*/ 600320 h 843806"/>
                  <a:gd name="connsiteX13" fmla="*/ 52049 w 838821"/>
                  <a:gd name="connsiteY13" fmla="*/ 552650 h 843806"/>
                  <a:gd name="connsiteX14" fmla="*/ 45 w 838821"/>
                  <a:gd name="connsiteY14" fmla="*/ 483312 h 843806"/>
                  <a:gd name="connsiteX15" fmla="*/ 43382 w 838821"/>
                  <a:gd name="connsiteY15" fmla="*/ 513647 h 843806"/>
                  <a:gd name="connsiteX16" fmla="*/ 65050 w 838821"/>
                  <a:gd name="connsiteY16" fmla="*/ 535316 h 843806"/>
                  <a:gd name="connsiteX17" fmla="*/ 65050 w 838821"/>
                  <a:gd name="connsiteY17" fmla="*/ 470311 h 843806"/>
                  <a:gd name="connsiteX18" fmla="*/ 99719 w 838821"/>
                  <a:gd name="connsiteY18" fmla="*/ 361970 h 843806"/>
                  <a:gd name="connsiteX19" fmla="*/ 169057 w 838821"/>
                  <a:gd name="connsiteY19" fmla="*/ 283964 h 843806"/>
                  <a:gd name="connsiteX20" fmla="*/ 216727 w 838821"/>
                  <a:gd name="connsiteY20" fmla="*/ 223293 h 843806"/>
                  <a:gd name="connsiteX21" fmla="*/ 234062 w 838821"/>
                  <a:gd name="connsiteY21" fmla="*/ 175623 h 843806"/>
                  <a:gd name="connsiteX22" fmla="*/ 238396 w 838821"/>
                  <a:gd name="connsiteY22" fmla="*/ 201625 h 843806"/>
                  <a:gd name="connsiteX23" fmla="*/ 221061 w 838821"/>
                  <a:gd name="connsiteY23" fmla="*/ 244961 h 843806"/>
                  <a:gd name="connsiteX24" fmla="*/ 268731 w 838821"/>
                  <a:gd name="connsiteY24" fmla="*/ 210292 h 843806"/>
                  <a:gd name="connsiteX25" fmla="*/ 364072 w 838821"/>
                  <a:gd name="connsiteY25" fmla="*/ 145287 h 843806"/>
                  <a:gd name="connsiteX26" fmla="*/ 468079 w 838821"/>
                  <a:gd name="connsiteY26" fmla="*/ 93283 h 843806"/>
                  <a:gd name="connsiteX27" fmla="*/ 541751 w 838821"/>
                  <a:gd name="connsiteY27" fmla="*/ 2277 h 843806"/>
                  <a:gd name="connsiteX28" fmla="*/ 533084 w 838821"/>
                  <a:gd name="connsiteY28" fmla="*/ 32612 h 843806"/>
                  <a:gd name="connsiteX29" fmla="*/ 498415 w 838821"/>
                  <a:gd name="connsiteY29" fmla="*/ 88950 h 843806"/>
                  <a:gd name="connsiteX30" fmla="*/ 411742 w 838821"/>
                  <a:gd name="connsiteY30" fmla="*/ 145287 h 843806"/>
                  <a:gd name="connsiteX31" fmla="*/ 325069 w 838821"/>
                  <a:gd name="connsiteY31" fmla="*/ 188624 h 843806"/>
                  <a:gd name="connsiteX32" fmla="*/ 242729 w 838821"/>
                  <a:gd name="connsiteY32" fmla="*/ 253629 h 843806"/>
                  <a:gd name="connsiteX33" fmla="*/ 169057 w 838821"/>
                  <a:gd name="connsiteY33" fmla="*/ 318633 h 843806"/>
                  <a:gd name="connsiteX34" fmla="*/ 108386 w 838821"/>
                  <a:gd name="connsiteY34" fmla="*/ 387972 h 843806"/>
                  <a:gd name="connsiteX35" fmla="*/ 82384 w 838821"/>
                  <a:gd name="connsiteY35" fmla="*/ 504980 h 843806"/>
                  <a:gd name="connsiteX36" fmla="*/ 91052 w 838821"/>
                  <a:gd name="connsiteY36" fmla="*/ 591653 h 843806"/>
                  <a:gd name="connsiteX37" fmla="*/ 160390 w 838821"/>
                  <a:gd name="connsiteY37" fmla="*/ 656658 h 843806"/>
                  <a:gd name="connsiteX38" fmla="*/ 216727 w 838821"/>
                  <a:gd name="connsiteY38" fmla="*/ 678326 h 843806"/>
                  <a:gd name="connsiteX39" fmla="*/ 320735 w 838821"/>
                  <a:gd name="connsiteY39" fmla="*/ 665325 h 843806"/>
                  <a:gd name="connsiteX40" fmla="*/ 557593 w 838821"/>
                  <a:gd name="connsiteY40" fmla="*/ 627371 h 843806"/>
                  <a:gd name="connsiteX41" fmla="*/ 522666 w 838821"/>
                  <a:gd name="connsiteY41" fmla="*/ 556551 h 843806"/>
                  <a:gd name="connsiteX42" fmla="*/ 481102 w 838821"/>
                  <a:gd name="connsiteY42" fmla="*/ 483365 h 843806"/>
                  <a:gd name="connsiteX43" fmla="*/ 300153 w 838821"/>
                  <a:gd name="connsiteY43" fmla="*/ 434209 h 843806"/>
                  <a:gd name="connsiteX44" fmla="*/ 371856 w 838821"/>
                  <a:gd name="connsiteY44" fmla="*/ 430254 h 843806"/>
                  <a:gd name="connsiteX45" fmla="*/ 498737 w 838821"/>
                  <a:gd name="connsiteY45" fmla="*/ 460568 h 843806"/>
                  <a:gd name="connsiteX46" fmla="*/ 566693 w 838821"/>
                  <a:gd name="connsiteY46" fmla="*/ 580472 h 843806"/>
                  <a:gd name="connsiteX47" fmla="*/ 647046 w 838821"/>
                  <a:gd name="connsiteY47" fmla="*/ 645728 h 843806"/>
                  <a:gd name="connsiteX48" fmla="*/ 719431 w 838821"/>
                  <a:gd name="connsiteY48" fmla="*/ 678326 h 843806"/>
                  <a:gd name="connsiteX49" fmla="*/ 784436 w 838821"/>
                  <a:gd name="connsiteY49" fmla="*/ 717329 h 843806"/>
                  <a:gd name="connsiteX50" fmla="*/ 832106 w 838821"/>
                  <a:gd name="connsiteY50" fmla="*/ 791001 h 843806"/>
                  <a:gd name="connsiteX51" fmla="*/ 830819 w 838821"/>
                  <a:gd name="connsiteY51" fmla="*/ 841768 h 843806"/>
                  <a:gd name="connsiteX0" fmla="*/ 830819 w 839852"/>
                  <a:gd name="connsiteY0" fmla="*/ 841768 h 843806"/>
                  <a:gd name="connsiteX1" fmla="*/ 760934 w 839852"/>
                  <a:gd name="connsiteY1" fmla="*/ 819868 h 843806"/>
                  <a:gd name="connsiteX2" fmla="*/ 706430 w 839852"/>
                  <a:gd name="connsiteY2" fmla="*/ 695661 h 843806"/>
                  <a:gd name="connsiteX3" fmla="*/ 583601 w 839852"/>
                  <a:gd name="connsiteY3" fmla="*/ 651307 h 843806"/>
                  <a:gd name="connsiteX4" fmla="*/ 420409 w 839852"/>
                  <a:gd name="connsiteY4" fmla="*/ 682660 h 843806"/>
                  <a:gd name="connsiteX5" fmla="*/ 351071 w 839852"/>
                  <a:gd name="connsiteY5" fmla="*/ 738997 h 843806"/>
                  <a:gd name="connsiteX6" fmla="*/ 290400 w 839852"/>
                  <a:gd name="connsiteY6" fmla="*/ 751998 h 843806"/>
                  <a:gd name="connsiteX7" fmla="*/ 333736 w 839852"/>
                  <a:gd name="connsiteY7" fmla="*/ 734664 h 843806"/>
                  <a:gd name="connsiteX8" fmla="*/ 368405 w 839852"/>
                  <a:gd name="connsiteY8" fmla="*/ 699994 h 843806"/>
                  <a:gd name="connsiteX9" fmla="*/ 377073 w 839852"/>
                  <a:gd name="connsiteY9" fmla="*/ 682660 h 843806"/>
                  <a:gd name="connsiteX10" fmla="*/ 307734 w 839852"/>
                  <a:gd name="connsiteY10" fmla="*/ 686993 h 843806"/>
                  <a:gd name="connsiteX11" fmla="*/ 177725 w 839852"/>
                  <a:gd name="connsiteY11" fmla="*/ 691327 h 843806"/>
                  <a:gd name="connsiteX12" fmla="*/ 73717 w 839852"/>
                  <a:gd name="connsiteY12" fmla="*/ 600320 h 843806"/>
                  <a:gd name="connsiteX13" fmla="*/ 52049 w 839852"/>
                  <a:gd name="connsiteY13" fmla="*/ 552650 h 843806"/>
                  <a:gd name="connsiteX14" fmla="*/ 45 w 839852"/>
                  <a:gd name="connsiteY14" fmla="*/ 483312 h 843806"/>
                  <a:gd name="connsiteX15" fmla="*/ 43382 w 839852"/>
                  <a:gd name="connsiteY15" fmla="*/ 513647 h 843806"/>
                  <a:gd name="connsiteX16" fmla="*/ 65050 w 839852"/>
                  <a:gd name="connsiteY16" fmla="*/ 535316 h 843806"/>
                  <a:gd name="connsiteX17" fmla="*/ 65050 w 839852"/>
                  <a:gd name="connsiteY17" fmla="*/ 470311 h 843806"/>
                  <a:gd name="connsiteX18" fmla="*/ 99719 w 839852"/>
                  <a:gd name="connsiteY18" fmla="*/ 361970 h 843806"/>
                  <a:gd name="connsiteX19" fmla="*/ 169057 w 839852"/>
                  <a:gd name="connsiteY19" fmla="*/ 283964 h 843806"/>
                  <a:gd name="connsiteX20" fmla="*/ 216727 w 839852"/>
                  <a:gd name="connsiteY20" fmla="*/ 223293 h 843806"/>
                  <a:gd name="connsiteX21" fmla="*/ 234062 w 839852"/>
                  <a:gd name="connsiteY21" fmla="*/ 175623 h 843806"/>
                  <a:gd name="connsiteX22" fmla="*/ 238396 w 839852"/>
                  <a:gd name="connsiteY22" fmla="*/ 201625 h 843806"/>
                  <a:gd name="connsiteX23" fmla="*/ 221061 w 839852"/>
                  <a:gd name="connsiteY23" fmla="*/ 244961 h 843806"/>
                  <a:gd name="connsiteX24" fmla="*/ 268731 w 839852"/>
                  <a:gd name="connsiteY24" fmla="*/ 210292 h 843806"/>
                  <a:gd name="connsiteX25" fmla="*/ 364072 w 839852"/>
                  <a:gd name="connsiteY25" fmla="*/ 145287 h 843806"/>
                  <a:gd name="connsiteX26" fmla="*/ 468079 w 839852"/>
                  <a:gd name="connsiteY26" fmla="*/ 93283 h 843806"/>
                  <a:gd name="connsiteX27" fmla="*/ 541751 w 839852"/>
                  <a:gd name="connsiteY27" fmla="*/ 2277 h 843806"/>
                  <a:gd name="connsiteX28" fmla="*/ 533084 w 839852"/>
                  <a:gd name="connsiteY28" fmla="*/ 32612 h 843806"/>
                  <a:gd name="connsiteX29" fmla="*/ 498415 w 839852"/>
                  <a:gd name="connsiteY29" fmla="*/ 88950 h 843806"/>
                  <a:gd name="connsiteX30" fmla="*/ 411742 w 839852"/>
                  <a:gd name="connsiteY30" fmla="*/ 145287 h 843806"/>
                  <a:gd name="connsiteX31" fmla="*/ 325069 w 839852"/>
                  <a:gd name="connsiteY31" fmla="*/ 188624 h 843806"/>
                  <a:gd name="connsiteX32" fmla="*/ 242729 w 839852"/>
                  <a:gd name="connsiteY32" fmla="*/ 253629 h 843806"/>
                  <a:gd name="connsiteX33" fmla="*/ 169057 w 839852"/>
                  <a:gd name="connsiteY33" fmla="*/ 318633 h 843806"/>
                  <a:gd name="connsiteX34" fmla="*/ 108386 w 839852"/>
                  <a:gd name="connsiteY34" fmla="*/ 387972 h 843806"/>
                  <a:gd name="connsiteX35" fmla="*/ 82384 w 839852"/>
                  <a:gd name="connsiteY35" fmla="*/ 504980 h 843806"/>
                  <a:gd name="connsiteX36" fmla="*/ 91052 w 839852"/>
                  <a:gd name="connsiteY36" fmla="*/ 591653 h 843806"/>
                  <a:gd name="connsiteX37" fmla="*/ 160390 w 839852"/>
                  <a:gd name="connsiteY37" fmla="*/ 656658 h 843806"/>
                  <a:gd name="connsiteX38" fmla="*/ 216727 w 839852"/>
                  <a:gd name="connsiteY38" fmla="*/ 678326 h 843806"/>
                  <a:gd name="connsiteX39" fmla="*/ 320735 w 839852"/>
                  <a:gd name="connsiteY39" fmla="*/ 665325 h 843806"/>
                  <a:gd name="connsiteX40" fmla="*/ 557593 w 839852"/>
                  <a:gd name="connsiteY40" fmla="*/ 627371 h 843806"/>
                  <a:gd name="connsiteX41" fmla="*/ 522666 w 839852"/>
                  <a:gd name="connsiteY41" fmla="*/ 556551 h 843806"/>
                  <a:gd name="connsiteX42" fmla="*/ 481102 w 839852"/>
                  <a:gd name="connsiteY42" fmla="*/ 483365 h 843806"/>
                  <a:gd name="connsiteX43" fmla="*/ 300153 w 839852"/>
                  <a:gd name="connsiteY43" fmla="*/ 434209 h 843806"/>
                  <a:gd name="connsiteX44" fmla="*/ 371856 w 839852"/>
                  <a:gd name="connsiteY44" fmla="*/ 430254 h 843806"/>
                  <a:gd name="connsiteX45" fmla="*/ 498737 w 839852"/>
                  <a:gd name="connsiteY45" fmla="*/ 460568 h 843806"/>
                  <a:gd name="connsiteX46" fmla="*/ 566693 w 839852"/>
                  <a:gd name="connsiteY46" fmla="*/ 580472 h 843806"/>
                  <a:gd name="connsiteX47" fmla="*/ 647046 w 839852"/>
                  <a:gd name="connsiteY47" fmla="*/ 645728 h 843806"/>
                  <a:gd name="connsiteX48" fmla="*/ 719431 w 839852"/>
                  <a:gd name="connsiteY48" fmla="*/ 678326 h 843806"/>
                  <a:gd name="connsiteX49" fmla="*/ 767844 w 839852"/>
                  <a:gd name="connsiteY49" fmla="*/ 768279 h 843806"/>
                  <a:gd name="connsiteX50" fmla="*/ 832106 w 839852"/>
                  <a:gd name="connsiteY50" fmla="*/ 791001 h 843806"/>
                  <a:gd name="connsiteX51" fmla="*/ 830819 w 839852"/>
                  <a:gd name="connsiteY51" fmla="*/ 841768 h 843806"/>
                  <a:gd name="connsiteX0" fmla="*/ 790998 w 832416"/>
                  <a:gd name="connsiteY0" fmla="*/ 916233 h 916487"/>
                  <a:gd name="connsiteX1" fmla="*/ 760934 w 832416"/>
                  <a:gd name="connsiteY1" fmla="*/ 819868 h 916487"/>
                  <a:gd name="connsiteX2" fmla="*/ 706430 w 832416"/>
                  <a:gd name="connsiteY2" fmla="*/ 695661 h 916487"/>
                  <a:gd name="connsiteX3" fmla="*/ 583601 w 832416"/>
                  <a:gd name="connsiteY3" fmla="*/ 651307 h 916487"/>
                  <a:gd name="connsiteX4" fmla="*/ 420409 w 832416"/>
                  <a:gd name="connsiteY4" fmla="*/ 682660 h 916487"/>
                  <a:gd name="connsiteX5" fmla="*/ 351071 w 832416"/>
                  <a:gd name="connsiteY5" fmla="*/ 738997 h 916487"/>
                  <a:gd name="connsiteX6" fmla="*/ 290400 w 832416"/>
                  <a:gd name="connsiteY6" fmla="*/ 751998 h 916487"/>
                  <a:gd name="connsiteX7" fmla="*/ 333736 w 832416"/>
                  <a:gd name="connsiteY7" fmla="*/ 734664 h 916487"/>
                  <a:gd name="connsiteX8" fmla="*/ 368405 w 832416"/>
                  <a:gd name="connsiteY8" fmla="*/ 699994 h 916487"/>
                  <a:gd name="connsiteX9" fmla="*/ 377073 w 832416"/>
                  <a:gd name="connsiteY9" fmla="*/ 682660 h 916487"/>
                  <a:gd name="connsiteX10" fmla="*/ 307734 w 832416"/>
                  <a:gd name="connsiteY10" fmla="*/ 686993 h 916487"/>
                  <a:gd name="connsiteX11" fmla="*/ 177725 w 832416"/>
                  <a:gd name="connsiteY11" fmla="*/ 691327 h 916487"/>
                  <a:gd name="connsiteX12" fmla="*/ 73717 w 832416"/>
                  <a:gd name="connsiteY12" fmla="*/ 600320 h 916487"/>
                  <a:gd name="connsiteX13" fmla="*/ 52049 w 832416"/>
                  <a:gd name="connsiteY13" fmla="*/ 552650 h 916487"/>
                  <a:gd name="connsiteX14" fmla="*/ 45 w 832416"/>
                  <a:gd name="connsiteY14" fmla="*/ 483312 h 916487"/>
                  <a:gd name="connsiteX15" fmla="*/ 43382 w 832416"/>
                  <a:gd name="connsiteY15" fmla="*/ 513647 h 916487"/>
                  <a:gd name="connsiteX16" fmla="*/ 65050 w 832416"/>
                  <a:gd name="connsiteY16" fmla="*/ 535316 h 916487"/>
                  <a:gd name="connsiteX17" fmla="*/ 65050 w 832416"/>
                  <a:gd name="connsiteY17" fmla="*/ 470311 h 916487"/>
                  <a:gd name="connsiteX18" fmla="*/ 99719 w 832416"/>
                  <a:gd name="connsiteY18" fmla="*/ 361970 h 916487"/>
                  <a:gd name="connsiteX19" fmla="*/ 169057 w 832416"/>
                  <a:gd name="connsiteY19" fmla="*/ 283964 h 916487"/>
                  <a:gd name="connsiteX20" fmla="*/ 216727 w 832416"/>
                  <a:gd name="connsiteY20" fmla="*/ 223293 h 916487"/>
                  <a:gd name="connsiteX21" fmla="*/ 234062 w 832416"/>
                  <a:gd name="connsiteY21" fmla="*/ 175623 h 916487"/>
                  <a:gd name="connsiteX22" fmla="*/ 238396 w 832416"/>
                  <a:gd name="connsiteY22" fmla="*/ 201625 h 916487"/>
                  <a:gd name="connsiteX23" fmla="*/ 221061 w 832416"/>
                  <a:gd name="connsiteY23" fmla="*/ 244961 h 916487"/>
                  <a:gd name="connsiteX24" fmla="*/ 268731 w 832416"/>
                  <a:gd name="connsiteY24" fmla="*/ 210292 h 916487"/>
                  <a:gd name="connsiteX25" fmla="*/ 364072 w 832416"/>
                  <a:gd name="connsiteY25" fmla="*/ 145287 h 916487"/>
                  <a:gd name="connsiteX26" fmla="*/ 468079 w 832416"/>
                  <a:gd name="connsiteY26" fmla="*/ 93283 h 916487"/>
                  <a:gd name="connsiteX27" fmla="*/ 541751 w 832416"/>
                  <a:gd name="connsiteY27" fmla="*/ 2277 h 916487"/>
                  <a:gd name="connsiteX28" fmla="*/ 533084 w 832416"/>
                  <a:gd name="connsiteY28" fmla="*/ 32612 h 916487"/>
                  <a:gd name="connsiteX29" fmla="*/ 498415 w 832416"/>
                  <a:gd name="connsiteY29" fmla="*/ 88950 h 916487"/>
                  <a:gd name="connsiteX30" fmla="*/ 411742 w 832416"/>
                  <a:gd name="connsiteY30" fmla="*/ 145287 h 916487"/>
                  <a:gd name="connsiteX31" fmla="*/ 325069 w 832416"/>
                  <a:gd name="connsiteY31" fmla="*/ 188624 h 916487"/>
                  <a:gd name="connsiteX32" fmla="*/ 242729 w 832416"/>
                  <a:gd name="connsiteY32" fmla="*/ 253629 h 916487"/>
                  <a:gd name="connsiteX33" fmla="*/ 169057 w 832416"/>
                  <a:gd name="connsiteY33" fmla="*/ 318633 h 916487"/>
                  <a:gd name="connsiteX34" fmla="*/ 108386 w 832416"/>
                  <a:gd name="connsiteY34" fmla="*/ 387972 h 916487"/>
                  <a:gd name="connsiteX35" fmla="*/ 82384 w 832416"/>
                  <a:gd name="connsiteY35" fmla="*/ 504980 h 916487"/>
                  <a:gd name="connsiteX36" fmla="*/ 91052 w 832416"/>
                  <a:gd name="connsiteY36" fmla="*/ 591653 h 916487"/>
                  <a:gd name="connsiteX37" fmla="*/ 160390 w 832416"/>
                  <a:gd name="connsiteY37" fmla="*/ 656658 h 916487"/>
                  <a:gd name="connsiteX38" fmla="*/ 216727 w 832416"/>
                  <a:gd name="connsiteY38" fmla="*/ 678326 h 916487"/>
                  <a:gd name="connsiteX39" fmla="*/ 320735 w 832416"/>
                  <a:gd name="connsiteY39" fmla="*/ 665325 h 916487"/>
                  <a:gd name="connsiteX40" fmla="*/ 557593 w 832416"/>
                  <a:gd name="connsiteY40" fmla="*/ 627371 h 916487"/>
                  <a:gd name="connsiteX41" fmla="*/ 522666 w 832416"/>
                  <a:gd name="connsiteY41" fmla="*/ 556551 h 916487"/>
                  <a:gd name="connsiteX42" fmla="*/ 481102 w 832416"/>
                  <a:gd name="connsiteY42" fmla="*/ 483365 h 916487"/>
                  <a:gd name="connsiteX43" fmla="*/ 300153 w 832416"/>
                  <a:gd name="connsiteY43" fmla="*/ 434209 h 916487"/>
                  <a:gd name="connsiteX44" fmla="*/ 371856 w 832416"/>
                  <a:gd name="connsiteY44" fmla="*/ 430254 h 916487"/>
                  <a:gd name="connsiteX45" fmla="*/ 498737 w 832416"/>
                  <a:gd name="connsiteY45" fmla="*/ 460568 h 916487"/>
                  <a:gd name="connsiteX46" fmla="*/ 566693 w 832416"/>
                  <a:gd name="connsiteY46" fmla="*/ 580472 h 916487"/>
                  <a:gd name="connsiteX47" fmla="*/ 647046 w 832416"/>
                  <a:gd name="connsiteY47" fmla="*/ 645728 h 916487"/>
                  <a:gd name="connsiteX48" fmla="*/ 719431 w 832416"/>
                  <a:gd name="connsiteY48" fmla="*/ 678326 h 916487"/>
                  <a:gd name="connsiteX49" fmla="*/ 767844 w 832416"/>
                  <a:gd name="connsiteY49" fmla="*/ 768279 h 916487"/>
                  <a:gd name="connsiteX50" fmla="*/ 832106 w 832416"/>
                  <a:gd name="connsiteY50" fmla="*/ 791001 h 916487"/>
                  <a:gd name="connsiteX51" fmla="*/ 790998 w 832416"/>
                  <a:gd name="connsiteY51" fmla="*/ 916233 h 9164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706430 w 800210"/>
                  <a:gd name="connsiteY2" fmla="*/ 695661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19431 w 800210"/>
                  <a:gd name="connsiteY48" fmla="*/ 678326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47046 w 800210"/>
                  <a:gd name="connsiteY47" fmla="*/ 645728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0210"/>
                  <a:gd name="connsiteY0" fmla="*/ 916233 h 918387"/>
                  <a:gd name="connsiteX1" fmla="*/ 760934 w 800210"/>
                  <a:gd name="connsiteY1" fmla="*/ 819868 h 918387"/>
                  <a:gd name="connsiteX2" fmla="*/ 686520 w 800210"/>
                  <a:gd name="connsiteY2" fmla="*/ 734853 h 918387"/>
                  <a:gd name="connsiteX3" fmla="*/ 583601 w 800210"/>
                  <a:gd name="connsiteY3" fmla="*/ 651307 h 918387"/>
                  <a:gd name="connsiteX4" fmla="*/ 420409 w 800210"/>
                  <a:gd name="connsiteY4" fmla="*/ 682660 h 918387"/>
                  <a:gd name="connsiteX5" fmla="*/ 351071 w 800210"/>
                  <a:gd name="connsiteY5" fmla="*/ 738997 h 918387"/>
                  <a:gd name="connsiteX6" fmla="*/ 290400 w 800210"/>
                  <a:gd name="connsiteY6" fmla="*/ 751998 h 918387"/>
                  <a:gd name="connsiteX7" fmla="*/ 333736 w 800210"/>
                  <a:gd name="connsiteY7" fmla="*/ 734664 h 918387"/>
                  <a:gd name="connsiteX8" fmla="*/ 368405 w 800210"/>
                  <a:gd name="connsiteY8" fmla="*/ 699994 h 918387"/>
                  <a:gd name="connsiteX9" fmla="*/ 377073 w 800210"/>
                  <a:gd name="connsiteY9" fmla="*/ 682660 h 918387"/>
                  <a:gd name="connsiteX10" fmla="*/ 307734 w 800210"/>
                  <a:gd name="connsiteY10" fmla="*/ 686993 h 918387"/>
                  <a:gd name="connsiteX11" fmla="*/ 177725 w 800210"/>
                  <a:gd name="connsiteY11" fmla="*/ 691327 h 918387"/>
                  <a:gd name="connsiteX12" fmla="*/ 73717 w 800210"/>
                  <a:gd name="connsiteY12" fmla="*/ 600320 h 918387"/>
                  <a:gd name="connsiteX13" fmla="*/ 52049 w 800210"/>
                  <a:gd name="connsiteY13" fmla="*/ 552650 h 918387"/>
                  <a:gd name="connsiteX14" fmla="*/ 45 w 800210"/>
                  <a:gd name="connsiteY14" fmla="*/ 483312 h 918387"/>
                  <a:gd name="connsiteX15" fmla="*/ 43382 w 800210"/>
                  <a:gd name="connsiteY15" fmla="*/ 513647 h 918387"/>
                  <a:gd name="connsiteX16" fmla="*/ 65050 w 800210"/>
                  <a:gd name="connsiteY16" fmla="*/ 535316 h 918387"/>
                  <a:gd name="connsiteX17" fmla="*/ 65050 w 800210"/>
                  <a:gd name="connsiteY17" fmla="*/ 470311 h 918387"/>
                  <a:gd name="connsiteX18" fmla="*/ 99719 w 800210"/>
                  <a:gd name="connsiteY18" fmla="*/ 361970 h 918387"/>
                  <a:gd name="connsiteX19" fmla="*/ 169057 w 800210"/>
                  <a:gd name="connsiteY19" fmla="*/ 283964 h 918387"/>
                  <a:gd name="connsiteX20" fmla="*/ 216727 w 800210"/>
                  <a:gd name="connsiteY20" fmla="*/ 223293 h 918387"/>
                  <a:gd name="connsiteX21" fmla="*/ 234062 w 800210"/>
                  <a:gd name="connsiteY21" fmla="*/ 175623 h 918387"/>
                  <a:gd name="connsiteX22" fmla="*/ 238396 w 800210"/>
                  <a:gd name="connsiteY22" fmla="*/ 201625 h 918387"/>
                  <a:gd name="connsiteX23" fmla="*/ 221061 w 800210"/>
                  <a:gd name="connsiteY23" fmla="*/ 244961 h 918387"/>
                  <a:gd name="connsiteX24" fmla="*/ 268731 w 800210"/>
                  <a:gd name="connsiteY24" fmla="*/ 210292 h 918387"/>
                  <a:gd name="connsiteX25" fmla="*/ 364072 w 800210"/>
                  <a:gd name="connsiteY25" fmla="*/ 145287 h 918387"/>
                  <a:gd name="connsiteX26" fmla="*/ 468079 w 800210"/>
                  <a:gd name="connsiteY26" fmla="*/ 93283 h 918387"/>
                  <a:gd name="connsiteX27" fmla="*/ 541751 w 800210"/>
                  <a:gd name="connsiteY27" fmla="*/ 2277 h 918387"/>
                  <a:gd name="connsiteX28" fmla="*/ 533084 w 800210"/>
                  <a:gd name="connsiteY28" fmla="*/ 32612 h 918387"/>
                  <a:gd name="connsiteX29" fmla="*/ 498415 w 800210"/>
                  <a:gd name="connsiteY29" fmla="*/ 88950 h 918387"/>
                  <a:gd name="connsiteX30" fmla="*/ 411742 w 800210"/>
                  <a:gd name="connsiteY30" fmla="*/ 145287 h 918387"/>
                  <a:gd name="connsiteX31" fmla="*/ 325069 w 800210"/>
                  <a:gd name="connsiteY31" fmla="*/ 188624 h 918387"/>
                  <a:gd name="connsiteX32" fmla="*/ 242729 w 800210"/>
                  <a:gd name="connsiteY32" fmla="*/ 253629 h 918387"/>
                  <a:gd name="connsiteX33" fmla="*/ 169057 w 800210"/>
                  <a:gd name="connsiteY33" fmla="*/ 318633 h 918387"/>
                  <a:gd name="connsiteX34" fmla="*/ 108386 w 800210"/>
                  <a:gd name="connsiteY34" fmla="*/ 387972 h 918387"/>
                  <a:gd name="connsiteX35" fmla="*/ 82384 w 800210"/>
                  <a:gd name="connsiteY35" fmla="*/ 504980 h 918387"/>
                  <a:gd name="connsiteX36" fmla="*/ 91052 w 800210"/>
                  <a:gd name="connsiteY36" fmla="*/ 591653 h 918387"/>
                  <a:gd name="connsiteX37" fmla="*/ 160390 w 800210"/>
                  <a:gd name="connsiteY37" fmla="*/ 656658 h 918387"/>
                  <a:gd name="connsiteX38" fmla="*/ 216727 w 800210"/>
                  <a:gd name="connsiteY38" fmla="*/ 678326 h 918387"/>
                  <a:gd name="connsiteX39" fmla="*/ 320735 w 800210"/>
                  <a:gd name="connsiteY39" fmla="*/ 665325 h 918387"/>
                  <a:gd name="connsiteX40" fmla="*/ 557593 w 800210"/>
                  <a:gd name="connsiteY40" fmla="*/ 627371 h 918387"/>
                  <a:gd name="connsiteX41" fmla="*/ 522666 w 800210"/>
                  <a:gd name="connsiteY41" fmla="*/ 556551 h 918387"/>
                  <a:gd name="connsiteX42" fmla="*/ 481102 w 800210"/>
                  <a:gd name="connsiteY42" fmla="*/ 483365 h 918387"/>
                  <a:gd name="connsiteX43" fmla="*/ 300153 w 800210"/>
                  <a:gd name="connsiteY43" fmla="*/ 434209 h 918387"/>
                  <a:gd name="connsiteX44" fmla="*/ 371856 w 800210"/>
                  <a:gd name="connsiteY44" fmla="*/ 430254 h 918387"/>
                  <a:gd name="connsiteX45" fmla="*/ 498737 w 800210"/>
                  <a:gd name="connsiteY45" fmla="*/ 460568 h 918387"/>
                  <a:gd name="connsiteX46" fmla="*/ 566693 w 800210"/>
                  <a:gd name="connsiteY46" fmla="*/ 580472 h 918387"/>
                  <a:gd name="connsiteX47" fmla="*/ 633773 w 800210"/>
                  <a:gd name="connsiteY47" fmla="*/ 653567 h 918387"/>
                  <a:gd name="connsiteX48" fmla="*/ 709476 w 800210"/>
                  <a:gd name="connsiteY48" fmla="*/ 713599 h 918387"/>
                  <a:gd name="connsiteX49" fmla="*/ 767844 w 800210"/>
                  <a:gd name="connsiteY49" fmla="*/ 768279 h 918387"/>
                  <a:gd name="connsiteX50" fmla="*/ 798923 w 800210"/>
                  <a:gd name="connsiteY50" fmla="*/ 877224 h 918387"/>
                  <a:gd name="connsiteX51" fmla="*/ 790998 w 800210"/>
                  <a:gd name="connsiteY51" fmla="*/ 916233 h 918387"/>
                  <a:gd name="connsiteX0" fmla="*/ 790998 w 801137"/>
                  <a:gd name="connsiteY0" fmla="*/ 916233 h 918310"/>
                  <a:gd name="connsiteX1" fmla="*/ 760934 w 801137"/>
                  <a:gd name="connsiteY1" fmla="*/ 819868 h 918310"/>
                  <a:gd name="connsiteX2" fmla="*/ 686520 w 801137"/>
                  <a:gd name="connsiteY2" fmla="*/ 734853 h 918310"/>
                  <a:gd name="connsiteX3" fmla="*/ 583601 w 801137"/>
                  <a:gd name="connsiteY3" fmla="*/ 651307 h 918310"/>
                  <a:gd name="connsiteX4" fmla="*/ 420409 w 801137"/>
                  <a:gd name="connsiteY4" fmla="*/ 682660 h 918310"/>
                  <a:gd name="connsiteX5" fmla="*/ 351071 w 801137"/>
                  <a:gd name="connsiteY5" fmla="*/ 738997 h 918310"/>
                  <a:gd name="connsiteX6" fmla="*/ 290400 w 801137"/>
                  <a:gd name="connsiteY6" fmla="*/ 751998 h 918310"/>
                  <a:gd name="connsiteX7" fmla="*/ 333736 w 801137"/>
                  <a:gd name="connsiteY7" fmla="*/ 734664 h 918310"/>
                  <a:gd name="connsiteX8" fmla="*/ 368405 w 801137"/>
                  <a:gd name="connsiteY8" fmla="*/ 699994 h 918310"/>
                  <a:gd name="connsiteX9" fmla="*/ 377073 w 801137"/>
                  <a:gd name="connsiteY9" fmla="*/ 682660 h 918310"/>
                  <a:gd name="connsiteX10" fmla="*/ 307734 w 801137"/>
                  <a:gd name="connsiteY10" fmla="*/ 686993 h 918310"/>
                  <a:gd name="connsiteX11" fmla="*/ 177725 w 801137"/>
                  <a:gd name="connsiteY11" fmla="*/ 691327 h 918310"/>
                  <a:gd name="connsiteX12" fmla="*/ 73717 w 801137"/>
                  <a:gd name="connsiteY12" fmla="*/ 600320 h 918310"/>
                  <a:gd name="connsiteX13" fmla="*/ 52049 w 801137"/>
                  <a:gd name="connsiteY13" fmla="*/ 552650 h 918310"/>
                  <a:gd name="connsiteX14" fmla="*/ 45 w 801137"/>
                  <a:gd name="connsiteY14" fmla="*/ 483312 h 918310"/>
                  <a:gd name="connsiteX15" fmla="*/ 43382 w 801137"/>
                  <a:gd name="connsiteY15" fmla="*/ 513647 h 918310"/>
                  <a:gd name="connsiteX16" fmla="*/ 65050 w 801137"/>
                  <a:gd name="connsiteY16" fmla="*/ 535316 h 918310"/>
                  <a:gd name="connsiteX17" fmla="*/ 65050 w 801137"/>
                  <a:gd name="connsiteY17" fmla="*/ 470311 h 918310"/>
                  <a:gd name="connsiteX18" fmla="*/ 99719 w 801137"/>
                  <a:gd name="connsiteY18" fmla="*/ 361970 h 918310"/>
                  <a:gd name="connsiteX19" fmla="*/ 169057 w 801137"/>
                  <a:gd name="connsiteY19" fmla="*/ 283964 h 918310"/>
                  <a:gd name="connsiteX20" fmla="*/ 216727 w 801137"/>
                  <a:gd name="connsiteY20" fmla="*/ 223293 h 918310"/>
                  <a:gd name="connsiteX21" fmla="*/ 234062 w 801137"/>
                  <a:gd name="connsiteY21" fmla="*/ 175623 h 918310"/>
                  <a:gd name="connsiteX22" fmla="*/ 238396 w 801137"/>
                  <a:gd name="connsiteY22" fmla="*/ 201625 h 918310"/>
                  <a:gd name="connsiteX23" fmla="*/ 221061 w 801137"/>
                  <a:gd name="connsiteY23" fmla="*/ 244961 h 918310"/>
                  <a:gd name="connsiteX24" fmla="*/ 268731 w 801137"/>
                  <a:gd name="connsiteY24" fmla="*/ 210292 h 918310"/>
                  <a:gd name="connsiteX25" fmla="*/ 364072 w 801137"/>
                  <a:gd name="connsiteY25" fmla="*/ 145287 h 918310"/>
                  <a:gd name="connsiteX26" fmla="*/ 468079 w 801137"/>
                  <a:gd name="connsiteY26" fmla="*/ 93283 h 918310"/>
                  <a:gd name="connsiteX27" fmla="*/ 541751 w 801137"/>
                  <a:gd name="connsiteY27" fmla="*/ 2277 h 918310"/>
                  <a:gd name="connsiteX28" fmla="*/ 533084 w 801137"/>
                  <a:gd name="connsiteY28" fmla="*/ 32612 h 918310"/>
                  <a:gd name="connsiteX29" fmla="*/ 498415 w 801137"/>
                  <a:gd name="connsiteY29" fmla="*/ 88950 h 918310"/>
                  <a:gd name="connsiteX30" fmla="*/ 411742 w 801137"/>
                  <a:gd name="connsiteY30" fmla="*/ 145287 h 918310"/>
                  <a:gd name="connsiteX31" fmla="*/ 325069 w 801137"/>
                  <a:gd name="connsiteY31" fmla="*/ 188624 h 918310"/>
                  <a:gd name="connsiteX32" fmla="*/ 242729 w 801137"/>
                  <a:gd name="connsiteY32" fmla="*/ 253629 h 918310"/>
                  <a:gd name="connsiteX33" fmla="*/ 169057 w 801137"/>
                  <a:gd name="connsiteY33" fmla="*/ 318633 h 918310"/>
                  <a:gd name="connsiteX34" fmla="*/ 108386 w 801137"/>
                  <a:gd name="connsiteY34" fmla="*/ 387972 h 918310"/>
                  <a:gd name="connsiteX35" fmla="*/ 82384 w 801137"/>
                  <a:gd name="connsiteY35" fmla="*/ 504980 h 918310"/>
                  <a:gd name="connsiteX36" fmla="*/ 91052 w 801137"/>
                  <a:gd name="connsiteY36" fmla="*/ 591653 h 918310"/>
                  <a:gd name="connsiteX37" fmla="*/ 160390 w 801137"/>
                  <a:gd name="connsiteY37" fmla="*/ 656658 h 918310"/>
                  <a:gd name="connsiteX38" fmla="*/ 216727 w 801137"/>
                  <a:gd name="connsiteY38" fmla="*/ 678326 h 918310"/>
                  <a:gd name="connsiteX39" fmla="*/ 320735 w 801137"/>
                  <a:gd name="connsiteY39" fmla="*/ 665325 h 918310"/>
                  <a:gd name="connsiteX40" fmla="*/ 557593 w 801137"/>
                  <a:gd name="connsiteY40" fmla="*/ 627371 h 918310"/>
                  <a:gd name="connsiteX41" fmla="*/ 522666 w 801137"/>
                  <a:gd name="connsiteY41" fmla="*/ 556551 h 918310"/>
                  <a:gd name="connsiteX42" fmla="*/ 481102 w 801137"/>
                  <a:gd name="connsiteY42" fmla="*/ 483365 h 918310"/>
                  <a:gd name="connsiteX43" fmla="*/ 300153 w 801137"/>
                  <a:gd name="connsiteY43" fmla="*/ 434209 h 918310"/>
                  <a:gd name="connsiteX44" fmla="*/ 371856 w 801137"/>
                  <a:gd name="connsiteY44" fmla="*/ 430254 h 918310"/>
                  <a:gd name="connsiteX45" fmla="*/ 498737 w 801137"/>
                  <a:gd name="connsiteY45" fmla="*/ 460568 h 918310"/>
                  <a:gd name="connsiteX46" fmla="*/ 566693 w 801137"/>
                  <a:gd name="connsiteY46" fmla="*/ 580472 h 918310"/>
                  <a:gd name="connsiteX47" fmla="*/ 633773 w 801137"/>
                  <a:gd name="connsiteY47" fmla="*/ 653567 h 918310"/>
                  <a:gd name="connsiteX48" fmla="*/ 709476 w 801137"/>
                  <a:gd name="connsiteY48" fmla="*/ 713599 h 918310"/>
                  <a:gd name="connsiteX49" fmla="*/ 754571 w 801137"/>
                  <a:gd name="connsiteY49" fmla="*/ 776118 h 918310"/>
                  <a:gd name="connsiteX50" fmla="*/ 798923 w 801137"/>
                  <a:gd name="connsiteY50" fmla="*/ 877224 h 918310"/>
                  <a:gd name="connsiteX51" fmla="*/ 790998 w 801137"/>
                  <a:gd name="connsiteY51" fmla="*/ 916233 h 91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01137" h="918310">
                    <a:moveTo>
                      <a:pt x="790998" y="916233"/>
                    </a:moveTo>
                    <a:cubicBezTo>
                      <a:pt x="784667" y="906674"/>
                      <a:pt x="778347" y="850098"/>
                      <a:pt x="760934" y="819868"/>
                    </a:cubicBezTo>
                    <a:cubicBezTo>
                      <a:pt x="743521" y="789638"/>
                      <a:pt x="716075" y="762946"/>
                      <a:pt x="686520" y="734853"/>
                    </a:cubicBezTo>
                    <a:cubicBezTo>
                      <a:pt x="656965" y="706760"/>
                      <a:pt x="627953" y="660006"/>
                      <a:pt x="583601" y="651307"/>
                    </a:cubicBezTo>
                    <a:cubicBezTo>
                      <a:pt x="539249" y="642608"/>
                      <a:pt x="459164" y="668045"/>
                      <a:pt x="420409" y="682660"/>
                    </a:cubicBezTo>
                    <a:cubicBezTo>
                      <a:pt x="381654" y="697275"/>
                      <a:pt x="372739" y="727441"/>
                      <a:pt x="351071" y="738997"/>
                    </a:cubicBezTo>
                    <a:cubicBezTo>
                      <a:pt x="329403" y="750553"/>
                      <a:pt x="293289" y="752720"/>
                      <a:pt x="290400" y="751998"/>
                    </a:cubicBezTo>
                    <a:cubicBezTo>
                      <a:pt x="287511" y="751276"/>
                      <a:pt x="320735" y="743331"/>
                      <a:pt x="333736" y="734664"/>
                    </a:cubicBezTo>
                    <a:cubicBezTo>
                      <a:pt x="346737" y="725997"/>
                      <a:pt x="361182" y="708661"/>
                      <a:pt x="368405" y="699994"/>
                    </a:cubicBezTo>
                    <a:cubicBezTo>
                      <a:pt x="375628" y="691327"/>
                      <a:pt x="387185" y="684827"/>
                      <a:pt x="377073" y="682660"/>
                    </a:cubicBezTo>
                    <a:cubicBezTo>
                      <a:pt x="366961" y="680493"/>
                      <a:pt x="340959" y="685548"/>
                      <a:pt x="307734" y="686993"/>
                    </a:cubicBezTo>
                    <a:cubicBezTo>
                      <a:pt x="274509" y="688438"/>
                      <a:pt x="216728" y="705773"/>
                      <a:pt x="177725" y="691327"/>
                    </a:cubicBezTo>
                    <a:cubicBezTo>
                      <a:pt x="138722" y="676881"/>
                      <a:pt x="94663" y="623433"/>
                      <a:pt x="73717" y="600320"/>
                    </a:cubicBezTo>
                    <a:cubicBezTo>
                      <a:pt x="52771" y="577207"/>
                      <a:pt x="64328" y="572151"/>
                      <a:pt x="52049" y="552650"/>
                    </a:cubicBezTo>
                    <a:cubicBezTo>
                      <a:pt x="39770" y="533149"/>
                      <a:pt x="1490" y="489813"/>
                      <a:pt x="45" y="483312"/>
                    </a:cubicBezTo>
                    <a:cubicBezTo>
                      <a:pt x="-1399" y="476812"/>
                      <a:pt x="32548" y="504980"/>
                      <a:pt x="43382" y="513647"/>
                    </a:cubicBezTo>
                    <a:cubicBezTo>
                      <a:pt x="54216" y="522314"/>
                      <a:pt x="61439" y="542539"/>
                      <a:pt x="65050" y="535316"/>
                    </a:cubicBezTo>
                    <a:cubicBezTo>
                      <a:pt x="68661" y="528093"/>
                      <a:pt x="59272" y="499202"/>
                      <a:pt x="65050" y="470311"/>
                    </a:cubicBezTo>
                    <a:cubicBezTo>
                      <a:pt x="70828" y="441420"/>
                      <a:pt x="82385" y="393028"/>
                      <a:pt x="99719" y="361970"/>
                    </a:cubicBezTo>
                    <a:cubicBezTo>
                      <a:pt x="117053" y="330912"/>
                      <a:pt x="149556" y="307077"/>
                      <a:pt x="169057" y="283964"/>
                    </a:cubicBezTo>
                    <a:cubicBezTo>
                      <a:pt x="188558" y="260851"/>
                      <a:pt x="205893" y="241350"/>
                      <a:pt x="216727" y="223293"/>
                    </a:cubicBezTo>
                    <a:cubicBezTo>
                      <a:pt x="227561" y="205236"/>
                      <a:pt x="230451" y="179234"/>
                      <a:pt x="234062" y="175623"/>
                    </a:cubicBezTo>
                    <a:cubicBezTo>
                      <a:pt x="237673" y="172012"/>
                      <a:pt x="240563" y="190069"/>
                      <a:pt x="238396" y="201625"/>
                    </a:cubicBezTo>
                    <a:cubicBezTo>
                      <a:pt x="236229" y="213181"/>
                      <a:pt x="216005" y="243517"/>
                      <a:pt x="221061" y="244961"/>
                    </a:cubicBezTo>
                    <a:cubicBezTo>
                      <a:pt x="226117" y="246405"/>
                      <a:pt x="244896" y="226904"/>
                      <a:pt x="268731" y="210292"/>
                    </a:cubicBezTo>
                    <a:cubicBezTo>
                      <a:pt x="292566" y="193680"/>
                      <a:pt x="330847" y="164788"/>
                      <a:pt x="364072" y="145287"/>
                    </a:cubicBezTo>
                    <a:cubicBezTo>
                      <a:pt x="397297" y="125786"/>
                      <a:pt x="438466" y="117118"/>
                      <a:pt x="468079" y="93283"/>
                    </a:cubicBezTo>
                    <a:cubicBezTo>
                      <a:pt x="497692" y="69448"/>
                      <a:pt x="530917" y="12389"/>
                      <a:pt x="541751" y="2277"/>
                    </a:cubicBezTo>
                    <a:cubicBezTo>
                      <a:pt x="552585" y="-7835"/>
                      <a:pt x="540307" y="18167"/>
                      <a:pt x="533084" y="32612"/>
                    </a:cubicBezTo>
                    <a:cubicBezTo>
                      <a:pt x="525861" y="47058"/>
                      <a:pt x="518639" y="70171"/>
                      <a:pt x="498415" y="88950"/>
                    </a:cubicBezTo>
                    <a:cubicBezTo>
                      <a:pt x="478191" y="107729"/>
                      <a:pt x="440633" y="128675"/>
                      <a:pt x="411742" y="145287"/>
                    </a:cubicBezTo>
                    <a:cubicBezTo>
                      <a:pt x="382851" y="161899"/>
                      <a:pt x="353238" y="170567"/>
                      <a:pt x="325069" y="188624"/>
                    </a:cubicBezTo>
                    <a:cubicBezTo>
                      <a:pt x="296900" y="206681"/>
                      <a:pt x="268731" y="231961"/>
                      <a:pt x="242729" y="253629"/>
                    </a:cubicBezTo>
                    <a:cubicBezTo>
                      <a:pt x="216727" y="275297"/>
                      <a:pt x="191447" y="296243"/>
                      <a:pt x="169057" y="318633"/>
                    </a:cubicBezTo>
                    <a:cubicBezTo>
                      <a:pt x="146667" y="341023"/>
                      <a:pt x="122831" y="356914"/>
                      <a:pt x="108386" y="387972"/>
                    </a:cubicBezTo>
                    <a:cubicBezTo>
                      <a:pt x="93941" y="419030"/>
                      <a:pt x="85273" y="471033"/>
                      <a:pt x="82384" y="504980"/>
                    </a:cubicBezTo>
                    <a:cubicBezTo>
                      <a:pt x="79495" y="538927"/>
                      <a:pt x="78051" y="566373"/>
                      <a:pt x="91052" y="591653"/>
                    </a:cubicBezTo>
                    <a:cubicBezTo>
                      <a:pt x="104053" y="616933"/>
                      <a:pt x="139444" y="642213"/>
                      <a:pt x="160390" y="656658"/>
                    </a:cubicBezTo>
                    <a:cubicBezTo>
                      <a:pt x="181336" y="671103"/>
                      <a:pt x="190003" y="676882"/>
                      <a:pt x="216727" y="678326"/>
                    </a:cubicBezTo>
                    <a:cubicBezTo>
                      <a:pt x="243451" y="679770"/>
                      <a:pt x="263924" y="673818"/>
                      <a:pt x="320735" y="665325"/>
                    </a:cubicBezTo>
                    <a:cubicBezTo>
                      <a:pt x="377546" y="656833"/>
                      <a:pt x="523938" y="645500"/>
                      <a:pt x="557593" y="627371"/>
                    </a:cubicBezTo>
                    <a:cubicBezTo>
                      <a:pt x="591248" y="609242"/>
                      <a:pt x="535414" y="580552"/>
                      <a:pt x="522666" y="556551"/>
                    </a:cubicBezTo>
                    <a:cubicBezTo>
                      <a:pt x="509918" y="532550"/>
                      <a:pt x="518187" y="503755"/>
                      <a:pt x="481102" y="483365"/>
                    </a:cubicBezTo>
                    <a:cubicBezTo>
                      <a:pt x="444017" y="462975"/>
                      <a:pt x="318361" y="443061"/>
                      <a:pt x="300153" y="434209"/>
                    </a:cubicBezTo>
                    <a:cubicBezTo>
                      <a:pt x="281945" y="425357"/>
                      <a:pt x="338759" y="425861"/>
                      <a:pt x="371856" y="430254"/>
                    </a:cubicBezTo>
                    <a:cubicBezTo>
                      <a:pt x="444774" y="450931"/>
                      <a:pt x="466264" y="435532"/>
                      <a:pt x="498737" y="460568"/>
                    </a:cubicBezTo>
                    <a:cubicBezTo>
                      <a:pt x="531210" y="485604"/>
                      <a:pt x="544187" y="548306"/>
                      <a:pt x="566693" y="580472"/>
                    </a:cubicBezTo>
                    <a:cubicBezTo>
                      <a:pt x="589199" y="612638"/>
                      <a:pt x="609976" y="631379"/>
                      <a:pt x="633773" y="653567"/>
                    </a:cubicBezTo>
                    <a:cubicBezTo>
                      <a:pt x="657570" y="675755"/>
                      <a:pt x="689343" y="693174"/>
                      <a:pt x="709476" y="713599"/>
                    </a:cubicBezTo>
                    <a:cubicBezTo>
                      <a:pt x="729609" y="734024"/>
                      <a:pt x="735792" y="757339"/>
                      <a:pt x="754571" y="776118"/>
                    </a:cubicBezTo>
                    <a:cubicBezTo>
                      <a:pt x="773350" y="794897"/>
                      <a:pt x="792852" y="853872"/>
                      <a:pt x="798923" y="877224"/>
                    </a:cubicBezTo>
                    <a:cubicBezTo>
                      <a:pt x="804994" y="900576"/>
                      <a:pt x="797329" y="925792"/>
                      <a:pt x="790998" y="916233"/>
                    </a:cubicBezTo>
                    <a:close/>
                  </a:path>
                </a:pathLst>
              </a:cu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 rot="5081172">
                <a:off x="6399069" y="2854535"/>
                <a:ext cx="142876" cy="71438"/>
              </a:xfrm>
              <a:prstGeom prst="ellipse">
                <a:avLst/>
              </a:prstGeom>
              <a:grpFill/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56064" y="3229211"/>
              <a:ext cx="1642678" cy="1602441"/>
              <a:chOff x="4931132" y="-4363733"/>
              <a:chExt cx="1220440" cy="1168420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4931132" y="-3780088"/>
                <a:ext cx="12204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err="1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Mesolimbic</a:t>
                </a:r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 pathway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66" name="Straight Arrow Connector 65"/>
              <p:cNvCxnSpPr>
                <a:stCxn id="65" idx="0"/>
                <a:endCxn id="26" idx="44"/>
              </p:cNvCxnSpPr>
              <p:nvPr/>
            </p:nvCxnSpPr>
            <p:spPr bwMode="auto">
              <a:xfrm flipV="1">
                <a:off x="5541352" y="-4363733"/>
                <a:ext cx="187696" cy="583645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1640005" y="1923737"/>
            <a:ext cx="2403640" cy="1855565"/>
            <a:chOff x="1640005" y="1923737"/>
            <a:chExt cx="2403640" cy="1855565"/>
          </a:xfrm>
        </p:grpSpPr>
        <p:grpSp>
          <p:nvGrpSpPr>
            <p:cNvPr id="24" name="Group 23"/>
            <p:cNvGrpSpPr/>
            <p:nvPr/>
          </p:nvGrpSpPr>
          <p:grpSpPr>
            <a:xfrm>
              <a:off x="1640005" y="2874073"/>
              <a:ext cx="818894" cy="905229"/>
              <a:chOff x="1933913" y="2800993"/>
              <a:chExt cx="818894" cy="905229"/>
            </a:xfrm>
          </p:grpSpPr>
          <p:sp>
            <p:nvSpPr>
              <p:cNvPr id="32" name="Freeform 31"/>
              <p:cNvSpPr/>
              <p:nvPr/>
            </p:nvSpPr>
            <p:spPr bwMode="auto">
              <a:xfrm>
                <a:off x="1933913" y="2800993"/>
                <a:ext cx="818894" cy="879574"/>
              </a:xfrm>
              <a:custGeom>
                <a:avLst/>
                <a:gdLst>
                  <a:gd name="connsiteX0" fmla="*/ 492125 w 496887"/>
                  <a:gd name="connsiteY0" fmla="*/ 566737 h 568324"/>
                  <a:gd name="connsiteX1" fmla="*/ 444500 w 496887"/>
                  <a:gd name="connsiteY1" fmla="*/ 404812 h 568324"/>
                  <a:gd name="connsiteX2" fmla="*/ 349250 w 496887"/>
                  <a:gd name="connsiteY2" fmla="*/ 290512 h 568324"/>
                  <a:gd name="connsiteX3" fmla="*/ 254000 w 496887"/>
                  <a:gd name="connsiteY3" fmla="*/ 166687 h 568324"/>
                  <a:gd name="connsiteX4" fmla="*/ 82550 w 496887"/>
                  <a:gd name="connsiteY4" fmla="*/ 157162 h 568324"/>
                  <a:gd name="connsiteX5" fmla="*/ 6350 w 496887"/>
                  <a:gd name="connsiteY5" fmla="*/ 100012 h 568324"/>
                  <a:gd name="connsiteX6" fmla="*/ 44450 w 496887"/>
                  <a:gd name="connsiteY6" fmla="*/ 128587 h 568324"/>
                  <a:gd name="connsiteX7" fmla="*/ 92075 w 496887"/>
                  <a:gd name="connsiteY7" fmla="*/ 138112 h 568324"/>
                  <a:gd name="connsiteX8" fmla="*/ 149225 w 496887"/>
                  <a:gd name="connsiteY8" fmla="*/ 138112 h 568324"/>
                  <a:gd name="connsiteX9" fmla="*/ 196850 w 496887"/>
                  <a:gd name="connsiteY9" fmla="*/ 138112 h 568324"/>
                  <a:gd name="connsiteX10" fmla="*/ 225425 w 496887"/>
                  <a:gd name="connsiteY10" fmla="*/ 138112 h 568324"/>
                  <a:gd name="connsiteX11" fmla="*/ 206375 w 496887"/>
                  <a:gd name="connsiteY11" fmla="*/ 42862 h 568324"/>
                  <a:gd name="connsiteX12" fmla="*/ 225425 w 496887"/>
                  <a:gd name="connsiteY12" fmla="*/ 71437 h 568324"/>
                  <a:gd name="connsiteX13" fmla="*/ 244475 w 496887"/>
                  <a:gd name="connsiteY13" fmla="*/ 128587 h 568324"/>
                  <a:gd name="connsiteX14" fmla="*/ 282575 w 496887"/>
                  <a:gd name="connsiteY14" fmla="*/ 157162 h 568324"/>
                  <a:gd name="connsiteX15" fmla="*/ 311150 w 496887"/>
                  <a:gd name="connsiteY15" fmla="*/ 176212 h 568324"/>
                  <a:gd name="connsiteX16" fmla="*/ 311150 w 496887"/>
                  <a:gd name="connsiteY16" fmla="*/ 80962 h 568324"/>
                  <a:gd name="connsiteX17" fmla="*/ 339725 w 496887"/>
                  <a:gd name="connsiteY17" fmla="*/ 4762 h 568324"/>
                  <a:gd name="connsiteX18" fmla="*/ 339725 w 496887"/>
                  <a:gd name="connsiteY18" fmla="*/ 52387 h 568324"/>
                  <a:gd name="connsiteX19" fmla="*/ 330200 w 496887"/>
                  <a:gd name="connsiteY19" fmla="*/ 128587 h 568324"/>
                  <a:gd name="connsiteX20" fmla="*/ 349250 w 496887"/>
                  <a:gd name="connsiteY20" fmla="*/ 233362 h 568324"/>
                  <a:gd name="connsiteX21" fmla="*/ 415925 w 496887"/>
                  <a:gd name="connsiteY21" fmla="*/ 319087 h 568324"/>
                  <a:gd name="connsiteX22" fmla="*/ 473075 w 496887"/>
                  <a:gd name="connsiteY22" fmla="*/ 395287 h 568324"/>
                  <a:gd name="connsiteX23" fmla="*/ 492125 w 496887"/>
                  <a:gd name="connsiteY23" fmla="*/ 566737 h 568324"/>
                  <a:gd name="connsiteX0" fmla="*/ 650430 w 650542"/>
                  <a:gd name="connsiteY0" fmla="*/ 481445 h 481481"/>
                  <a:gd name="connsiteX1" fmla="*/ 439017 w 650542"/>
                  <a:gd name="connsiteY1" fmla="*/ 400530 h 481481"/>
                  <a:gd name="connsiteX2" fmla="*/ 343767 w 650542"/>
                  <a:gd name="connsiteY2" fmla="*/ 286230 h 481481"/>
                  <a:gd name="connsiteX3" fmla="*/ 248517 w 650542"/>
                  <a:gd name="connsiteY3" fmla="*/ 162405 h 481481"/>
                  <a:gd name="connsiteX4" fmla="*/ 77067 w 650542"/>
                  <a:gd name="connsiteY4" fmla="*/ 152880 h 481481"/>
                  <a:gd name="connsiteX5" fmla="*/ 867 w 650542"/>
                  <a:gd name="connsiteY5" fmla="*/ 95730 h 481481"/>
                  <a:gd name="connsiteX6" fmla="*/ 38967 w 650542"/>
                  <a:gd name="connsiteY6" fmla="*/ 124305 h 481481"/>
                  <a:gd name="connsiteX7" fmla="*/ 86592 w 650542"/>
                  <a:gd name="connsiteY7" fmla="*/ 133830 h 481481"/>
                  <a:gd name="connsiteX8" fmla="*/ 143742 w 650542"/>
                  <a:gd name="connsiteY8" fmla="*/ 133830 h 481481"/>
                  <a:gd name="connsiteX9" fmla="*/ 191367 w 650542"/>
                  <a:gd name="connsiteY9" fmla="*/ 133830 h 481481"/>
                  <a:gd name="connsiteX10" fmla="*/ 219942 w 650542"/>
                  <a:gd name="connsiteY10" fmla="*/ 133830 h 481481"/>
                  <a:gd name="connsiteX11" fmla="*/ 200892 w 650542"/>
                  <a:gd name="connsiteY11" fmla="*/ 38580 h 481481"/>
                  <a:gd name="connsiteX12" fmla="*/ 219942 w 650542"/>
                  <a:gd name="connsiteY12" fmla="*/ 67155 h 481481"/>
                  <a:gd name="connsiteX13" fmla="*/ 238992 w 650542"/>
                  <a:gd name="connsiteY13" fmla="*/ 124305 h 481481"/>
                  <a:gd name="connsiteX14" fmla="*/ 277092 w 650542"/>
                  <a:gd name="connsiteY14" fmla="*/ 152880 h 481481"/>
                  <a:gd name="connsiteX15" fmla="*/ 305667 w 650542"/>
                  <a:gd name="connsiteY15" fmla="*/ 171930 h 481481"/>
                  <a:gd name="connsiteX16" fmla="*/ 305667 w 650542"/>
                  <a:gd name="connsiteY16" fmla="*/ 76680 h 481481"/>
                  <a:gd name="connsiteX17" fmla="*/ 334242 w 650542"/>
                  <a:gd name="connsiteY17" fmla="*/ 480 h 481481"/>
                  <a:gd name="connsiteX18" fmla="*/ 334242 w 650542"/>
                  <a:gd name="connsiteY18" fmla="*/ 48105 h 481481"/>
                  <a:gd name="connsiteX19" fmla="*/ 324717 w 650542"/>
                  <a:gd name="connsiteY19" fmla="*/ 124305 h 481481"/>
                  <a:gd name="connsiteX20" fmla="*/ 343767 w 650542"/>
                  <a:gd name="connsiteY20" fmla="*/ 229080 h 481481"/>
                  <a:gd name="connsiteX21" fmla="*/ 410442 w 650542"/>
                  <a:gd name="connsiteY21" fmla="*/ 314805 h 481481"/>
                  <a:gd name="connsiteX22" fmla="*/ 467592 w 650542"/>
                  <a:gd name="connsiteY22" fmla="*/ 391005 h 481481"/>
                  <a:gd name="connsiteX23" fmla="*/ 650430 w 650542"/>
                  <a:gd name="connsiteY23" fmla="*/ 481445 h 481481"/>
                  <a:gd name="connsiteX0" fmla="*/ 650430 w 651713"/>
                  <a:gd name="connsiteY0" fmla="*/ 481445 h 481768"/>
                  <a:gd name="connsiteX1" fmla="*/ 439017 w 651713"/>
                  <a:gd name="connsiteY1" fmla="*/ 400530 h 481768"/>
                  <a:gd name="connsiteX2" fmla="*/ 343767 w 651713"/>
                  <a:gd name="connsiteY2" fmla="*/ 286230 h 481768"/>
                  <a:gd name="connsiteX3" fmla="*/ 248517 w 651713"/>
                  <a:gd name="connsiteY3" fmla="*/ 162405 h 481768"/>
                  <a:gd name="connsiteX4" fmla="*/ 77067 w 651713"/>
                  <a:gd name="connsiteY4" fmla="*/ 152880 h 481768"/>
                  <a:gd name="connsiteX5" fmla="*/ 867 w 651713"/>
                  <a:gd name="connsiteY5" fmla="*/ 95730 h 481768"/>
                  <a:gd name="connsiteX6" fmla="*/ 38967 w 651713"/>
                  <a:gd name="connsiteY6" fmla="*/ 124305 h 481768"/>
                  <a:gd name="connsiteX7" fmla="*/ 86592 w 651713"/>
                  <a:gd name="connsiteY7" fmla="*/ 133830 h 481768"/>
                  <a:gd name="connsiteX8" fmla="*/ 143742 w 651713"/>
                  <a:gd name="connsiteY8" fmla="*/ 133830 h 481768"/>
                  <a:gd name="connsiteX9" fmla="*/ 191367 w 651713"/>
                  <a:gd name="connsiteY9" fmla="*/ 133830 h 481768"/>
                  <a:gd name="connsiteX10" fmla="*/ 219942 w 651713"/>
                  <a:gd name="connsiteY10" fmla="*/ 133830 h 481768"/>
                  <a:gd name="connsiteX11" fmla="*/ 200892 w 651713"/>
                  <a:gd name="connsiteY11" fmla="*/ 38580 h 481768"/>
                  <a:gd name="connsiteX12" fmla="*/ 219942 w 651713"/>
                  <a:gd name="connsiteY12" fmla="*/ 67155 h 481768"/>
                  <a:gd name="connsiteX13" fmla="*/ 238992 w 651713"/>
                  <a:gd name="connsiteY13" fmla="*/ 124305 h 481768"/>
                  <a:gd name="connsiteX14" fmla="*/ 277092 w 651713"/>
                  <a:gd name="connsiteY14" fmla="*/ 152880 h 481768"/>
                  <a:gd name="connsiteX15" fmla="*/ 305667 w 651713"/>
                  <a:gd name="connsiteY15" fmla="*/ 171930 h 481768"/>
                  <a:gd name="connsiteX16" fmla="*/ 305667 w 651713"/>
                  <a:gd name="connsiteY16" fmla="*/ 76680 h 481768"/>
                  <a:gd name="connsiteX17" fmla="*/ 334242 w 651713"/>
                  <a:gd name="connsiteY17" fmla="*/ 480 h 481768"/>
                  <a:gd name="connsiteX18" fmla="*/ 334242 w 651713"/>
                  <a:gd name="connsiteY18" fmla="*/ 48105 h 481768"/>
                  <a:gd name="connsiteX19" fmla="*/ 324717 w 651713"/>
                  <a:gd name="connsiteY19" fmla="*/ 124305 h 481768"/>
                  <a:gd name="connsiteX20" fmla="*/ 343767 w 651713"/>
                  <a:gd name="connsiteY20" fmla="*/ 229080 h 481768"/>
                  <a:gd name="connsiteX21" fmla="*/ 410442 w 651713"/>
                  <a:gd name="connsiteY21" fmla="*/ 314805 h 481768"/>
                  <a:gd name="connsiteX22" fmla="*/ 522188 w 651713"/>
                  <a:gd name="connsiteY22" fmla="*/ 370752 h 481768"/>
                  <a:gd name="connsiteX23" fmla="*/ 650430 w 651713"/>
                  <a:gd name="connsiteY23" fmla="*/ 481445 h 481768"/>
                  <a:gd name="connsiteX0" fmla="*/ 650430 w 650659"/>
                  <a:gd name="connsiteY0" fmla="*/ 481445 h 481471"/>
                  <a:gd name="connsiteX1" fmla="*/ 489413 w 650659"/>
                  <a:gd name="connsiteY1" fmla="*/ 380277 h 481471"/>
                  <a:gd name="connsiteX2" fmla="*/ 343767 w 650659"/>
                  <a:gd name="connsiteY2" fmla="*/ 286230 h 481471"/>
                  <a:gd name="connsiteX3" fmla="*/ 248517 w 650659"/>
                  <a:gd name="connsiteY3" fmla="*/ 162405 h 481471"/>
                  <a:gd name="connsiteX4" fmla="*/ 77067 w 650659"/>
                  <a:gd name="connsiteY4" fmla="*/ 152880 h 481471"/>
                  <a:gd name="connsiteX5" fmla="*/ 867 w 650659"/>
                  <a:gd name="connsiteY5" fmla="*/ 95730 h 481471"/>
                  <a:gd name="connsiteX6" fmla="*/ 38967 w 650659"/>
                  <a:gd name="connsiteY6" fmla="*/ 124305 h 481471"/>
                  <a:gd name="connsiteX7" fmla="*/ 86592 w 650659"/>
                  <a:gd name="connsiteY7" fmla="*/ 133830 h 481471"/>
                  <a:gd name="connsiteX8" fmla="*/ 143742 w 650659"/>
                  <a:gd name="connsiteY8" fmla="*/ 133830 h 481471"/>
                  <a:gd name="connsiteX9" fmla="*/ 191367 w 650659"/>
                  <a:gd name="connsiteY9" fmla="*/ 133830 h 481471"/>
                  <a:gd name="connsiteX10" fmla="*/ 219942 w 650659"/>
                  <a:gd name="connsiteY10" fmla="*/ 133830 h 481471"/>
                  <a:gd name="connsiteX11" fmla="*/ 200892 w 650659"/>
                  <a:gd name="connsiteY11" fmla="*/ 38580 h 481471"/>
                  <a:gd name="connsiteX12" fmla="*/ 219942 w 650659"/>
                  <a:gd name="connsiteY12" fmla="*/ 67155 h 481471"/>
                  <a:gd name="connsiteX13" fmla="*/ 238992 w 650659"/>
                  <a:gd name="connsiteY13" fmla="*/ 124305 h 481471"/>
                  <a:gd name="connsiteX14" fmla="*/ 277092 w 650659"/>
                  <a:gd name="connsiteY14" fmla="*/ 152880 h 481471"/>
                  <a:gd name="connsiteX15" fmla="*/ 305667 w 650659"/>
                  <a:gd name="connsiteY15" fmla="*/ 171930 h 481471"/>
                  <a:gd name="connsiteX16" fmla="*/ 305667 w 650659"/>
                  <a:gd name="connsiteY16" fmla="*/ 76680 h 481471"/>
                  <a:gd name="connsiteX17" fmla="*/ 334242 w 650659"/>
                  <a:gd name="connsiteY17" fmla="*/ 480 h 481471"/>
                  <a:gd name="connsiteX18" fmla="*/ 334242 w 650659"/>
                  <a:gd name="connsiteY18" fmla="*/ 48105 h 481471"/>
                  <a:gd name="connsiteX19" fmla="*/ 324717 w 650659"/>
                  <a:gd name="connsiteY19" fmla="*/ 124305 h 481471"/>
                  <a:gd name="connsiteX20" fmla="*/ 343767 w 650659"/>
                  <a:gd name="connsiteY20" fmla="*/ 229080 h 481471"/>
                  <a:gd name="connsiteX21" fmla="*/ 410442 w 650659"/>
                  <a:gd name="connsiteY21" fmla="*/ 314805 h 481471"/>
                  <a:gd name="connsiteX22" fmla="*/ 522188 w 650659"/>
                  <a:gd name="connsiteY22" fmla="*/ 370752 h 481471"/>
                  <a:gd name="connsiteX23" fmla="*/ 650430 w 650659"/>
                  <a:gd name="connsiteY23" fmla="*/ 481445 h 481471"/>
                  <a:gd name="connsiteX0" fmla="*/ 650430 w 650659"/>
                  <a:gd name="connsiteY0" fmla="*/ 481445 h 481467"/>
                  <a:gd name="connsiteX1" fmla="*/ 489413 w 650659"/>
                  <a:gd name="connsiteY1" fmla="*/ 380277 h 481467"/>
                  <a:gd name="connsiteX2" fmla="*/ 343767 w 650659"/>
                  <a:gd name="connsiteY2" fmla="*/ 286230 h 481467"/>
                  <a:gd name="connsiteX3" fmla="*/ 248517 w 650659"/>
                  <a:gd name="connsiteY3" fmla="*/ 162405 h 481467"/>
                  <a:gd name="connsiteX4" fmla="*/ 77067 w 650659"/>
                  <a:gd name="connsiteY4" fmla="*/ 152880 h 481467"/>
                  <a:gd name="connsiteX5" fmla="*/ 867 w 650659"/>
                  <a:gd name="connsiteY5" fmla="*/ 95730 h 481467"/>
                  <a:gd name="connsiteX6" fmla="*/ 38967 w 650659"/>
                  <a:gd name="connsiteY6" fmla="*/ 124305 h 481467"/>
                  <a:gd name="connsiteX7" fmla="*/ 86592 w 650659"/>
                  <a:gd name="connsiteY7" fmla="*/ 133830 h 481467"/>
                  <a:gd name="connsiteX8" fmla="*/ 143742 w 650659"/>
                  <a:gd name="connsiteY8" fmla="*/ 133830 h 481467"/>
                  <a:gd name="connsiteX9" fmla="*/ 191367 w 650659"/>
                  <a:gd name="connsiteY9" fmla="*/ 133830 h 481467"/>
                  <a:gd name="connsiteX10" fmla="*/ 219942 w 650659"/>
                  <a:gd name="connsiteY10" fmla="*/ 133830 h 481467"/>
                  <a:gd name="connsiteX11" fmla="*/ 200892 w 650659"/>
                  <a:gd name="connsiteY11" fmla="*/ 38580 h 481467"/>
                  <a:gd name="connsiteX12" fmla="*/ 219942 w 650659"/>
                  <a:gd name="connsiteY12" fmla="*/ 67155 h 481467"/>
                  <a:gd name="connsiteX13" fmla="*/ 238992 w 650659"/>
                  <a:gd name="connsiteY13" fmla="*/ 124305 h 481467"/>
                  <a:gd name="connsiteX14" fmla="*/ 277092 w 650659"/>
                  <a:gd name="connsiteY14" fmla="*/ 152880 h 481467"/>
                  <a:gd name="connsiteX15" fmla="*/ 305667 w 650659"/>
                  <a:gd name="connsiteY15" fmla="*/ 171930 h 481467"/>
                  <a:gd name="connsiteX16" fmla="*/ 305667 w 650659"/>
                  <a:gd name="connsiteY16" fmla="*/ 76680 h 481467"/>
                  <a:gd name="connsiteX17" fmla="*/ 334242 w 650659"/>
                  <a:gd name="connsiteY17" fmla="*/ 480 h 481467"/>
                  <a:gd name="connsiteX18" fmla="*/ 334242 w 650659"/>
                  <a:gd name="connsiteY18" fmla="*/ 48105 h 481467"/>
                  <a:gd name="connsiteX19" fmla="*/ 324717 w 650659"/>
                  <a:gd name="connsiteY19" fmla="*/ 124305 h 481467"/>
                  <a:gd name="connsiteX20" fmla="*/ 343767 w 650659"/>
                  <a:gd name="connsiteY20" fmla="*/ 229080 h 481467"/>
                  <a:gd name="connsiteX21" fmla="*/ 410442 w 650659"/>
                  <a:gd name="connsiteY21" fmla="*/ 314805 h 481467"/>
                  <a:gd name="connsiteX22" fmla="*/ 522188 w 650659"/>
                  <a:gd name="connsiteY22" fmla="*/ 370752 h 481467"/>
                  <a:gd name="connsiteX23" fmla="*/ 650430 w 650659"/>
                  <a:gd name="connsiteY23" fmla="*/ 481445 h 48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0659" h="481467">
                    <a:moveTo>
                      <a:pt x="650430" y="481445"/>
                    </a:moveTo>
                    <a:cubicBezTo>
                      <a:pt x="644968" y="483033"/>
                      <a:pt x="553122" y="401240"/>
                      <a:pt x="489413" y="380277"/>
                    </a:cubicBezTo>
                    <a:cubicBezTo>
                      <a:pt x="425704" y="359314"/>
                      <a:pt x="383916" y="322542"/>
                      <a:pt x="343767" y="286230"/>
                    </a:cubicBezTo>
                    <a:cubicBezTo>
                      <a:pt x="303618" y="249918"/>
                      <a:pt x="292967" y="184630"/>
                      <a:pt x="248517" y="162405"/>
                    </a:cubicBezTo>
                    <a:cubicBezTo>
                      <a:pt x="204067" y="140180"/>
                      <a:pt x="118342" y="163992"/>
                      <a:pt x="77067" y="152880"/>
                    </a:cubicBezTo>
                    <a:cubicBezTo>
                      <a:pt x="35792" y="141768"/>
                      <a:pt x="867" y="95730"/>
                      <a:pt x="867" y="95730"/>
                    </a:cubicBezTo>
                    <a:cubicBezTo>
                      <a:pt x="-5483" y="90968"/>
                      <a:pt x="24679" y="117955"/>
                      <a:pt x="38967" y="124305"/>
                    </a:cubicBezTo>
                    <a:cubicBezTo>
                      <a:pt x="53255" y="130655"/>
                      <a:pt x="69130" y="132243"/>
                      <a:pt x="86592" y="133830"/>
                    </a:cubicBezTo>
                    <a:cubicBezTo>
                      <a:pt x="104054" y="135417"/>
                      <a:pt x="143742" y="133830"/>
                      <a:pt x="143742" y="133830"/>
                    </a:cubicBezTo>
                    <a:lnTo>
                      <a:pt x="191367" y="133830"/>
                    </a:lnTo>
                    <a:cubicBezTo>
                      <a:pt x="204067" y="133830"/>
                      <a:pt x="218355" y="149705"/>
                      <a:pt x="219942" y="133830"/>
                    </a:cubicBezTo>
                    <a:cubicBezTo>
                      <a:pt x="221530" y="117955"/>
                      <a:pt x="200892" y="49692"/>
                      <a:pt x="200892" y="38580"/>
                    </a:cubicBezTo>
                    <a:cubicBezTo>
                      <a:pt x="200892" y="27468"/>
                      <a:pt x="213592" y="52867"/>
                      <a:pt x="219942" y="67155"/>
                    </a:cubicBezTo>
                    <a:cubicBezTo>
                      <a:pt x="226292" y="81443"/>
                      <a:pt x="229467" y="110018"/>
                      <a:pt x="238992" y="124305"/>
                    </a:cubicBezTo>
                    <a:cubicBezTo>
                      <a:pt x="248517" y="138592"/>
                      <a:pt x="265980" y="144943"/>
                      <a:pt x="277092" y="152880"/>
                    </a:cubicBezTo>
                    <a:cubicBezTo>
                      <a:pt x="288205" y="160818"/>
                      <a:pt x="300904" y="184630"/>
                      <a:pt x="305667" y="171930"/>
                    </a:cubicBezTo>
                    <a:cubicBezTo>
                      <a:pt x="310430" y="159230"/>
                      <a:pt x="300905" y="105255"/>
                      <a:pt x="305667" y="76680"/>
                    </a:cubicBezTo>
                    <a:cubicBezTo>
                      <a:pt x="310429" y="48105"/>
                      <a:pt x="329480" y="5242"/>
                      <a:pt x="334242" y="480"/>
                    </a:cubicBezTo>
                    <a:cubicBezTo>
                      <a:pt x="339004" y="-4282"/>
                      <a:pt x="335829" y="27468"/>
                      <a:pt x="334242" y="48105"/>
                    </a:cubicBezTo>
                    <a:cubicBezTo>
                      <a:pt x="332655" y="68742"/>
                      <a:pt x="323130" y="94143"/>
                      <a:pt x="324717" y="124305"/>
                    </a:cubicBezTo>
                    <a:cubicBezTo>
                      <a:pt x="326304" y="154467"/>
                      <a:pt x="329480" y="197330"/>
                      <a:pt x="343767" y="229080"/>
                    </a:cubicBezTo>
                    <a:cubicBezTo>
                      <a:pt x="358055" y="260830"/>
                      <a:pt x="389804" y="287817"/>
                      <a:pt x="410442" y="314805"/>
                    </a:cubicBezTo>
                    <a:cubicBezTo>
                      <a:pt x="431080" y="341793"/>
                      <a:pt x="482190" y="342979"/>
                      <a:pt x="522188" y="370752"/>
                    </a:cubicBezTo>
                    <a:cubicBezTo>
                      <a:pt x="562186" y="398525"/>
                      <a:pt x="655893" y="479858"/>
                      <a:pt x="650430" y="481445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 rot="3522480">
                <a:off x="2618861" y="3584286"/>
                <a:ext cx="158407" cy="8546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840570" y="1923737"/>
              <a:ext cx="1203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Nigrostriatal</a:t>
              </a:r>
              <a:endParaRPr lang="en-GB" b="1" i="0" dirty="0" smtClean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  <a:p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60" name="Straight Arrow Connector 59"/>
            <p:cNvCxnSpPr>
              <a:endCxn id="32" idx="20"/>
            </p:cNvCxnSpPr>
            <p:nvPr/>
          </p:nvCxnSpPr>
          <p:spPr bwMode="auto">
            <a:xfrm flipH="1">
              <a:off x="2072657" y="2435272"/>
              <a:ext cx="994472" cy="85729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88" name="TextBox 87"/>
          <p:cNvSpPr txBox="1"/>
          <p:nvPr/>
        </p:nvSpPr>
        <p:spPr>
          <a:xfrm>
            <a:off x="4325533" y="1138599"/>
            <a:ext cx="4464496" cy="530914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Major locations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b="1" i="0" dirty="0" err="1" smtClean="0">
                <a:solidFill>
                  <a:srgbClr val="006699"/>
                </a:solidFill>
                <a:latin typeface="+mn-lt"/>
              </a:rPr>
              <a:t>nigrostriatal</a:t>
            </a: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 pathway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runs from the 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susbstantia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nigra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pars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compacta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(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SNc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 to the striatum and plays an important role in movement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mesolimbic pathway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runs from the ventral tegmental area (VTA) to the Nucleus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Accumbens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(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NAcc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) and is widely thought be the brain reward pathway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b="1" i="0" dirty="0" err="1" smtClean="0">
                <a:solidFill>
                  <a:srgbClr val="006699"/>
                </a:solidFill>
                <a:latin typeface="+mn-lt"/>
              </a:rPr>
              <a:t>mesocortical</a:t>
            </a: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 pathway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goes from VTA to the cerebrum and is important in executive functions and complex behavioural patterns</a:t>
            </a:r>
          </a:p>
          <a:p>
            <a:pPr marL="431800" lvl="1" indent="-342900">
              <a:buFont typeface="+mj-lt"/>
              <a:buAutoNum type="arabicParenR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The </a:t>
            </a:r>
            <a:r>
              <a:rPr lang="en-GB" b="1" i="0" dirty="0" err="1" smtClean="0">
                <a:solidFill>
                  <a:srgbClr val="006699"/>
                </a:solidFill>
                <a:latin typeface="+mn-lt"/>
              </a:rPr>
              <a:t>tuberoinfundibular</a:t>
            </a:r>
            <a:r>
              <a:rPr lang="en-GB" b="1" i="0" dirty="0" smtClean="0">
                <a:solidFill>
                  <a:srgbClr val="006699"/>
                </a:solidFill>
                <a:latin typeface="+mn-lt"/>
              </a:rPr>
              <a:t> pathway 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runs from the </a:t>
            </a:r>
            <a:r>
              <a:rPr lang="en-GB" i="0" dirty="0" err="1" smtClean="0">
                <a:solidFill>
                  <a:srgbClr val="006699"/>
                </a:solidFill>
                <a:latin typeface="+mn-lt"/>
              </a:rPr>
              <a:t>arcuate</a:t>
            </a:r>
            <a:r>
              <a:rPr lang="en-GB" i="0" dirty="0" smtClean="0">
                <a:solidFill>
                  <a:srgbClr val="006699"/>
                </a:solidFill>
                <a:latin typeface="+mn-lt"/>
              </a:rPr>
              <a:t> nucleus to the medial eminence and regulates prolactin secretion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Pathophysiology</a:t>
            </a:r>
            <a:endParaRPr lang="en-GB" sz="1800" b="1" i="0" dirty="0" smtClean="0">
              <a:solidFill>
                <a:srgbClr val="006699"/>
              </a:solidFill>
              <a:latin typeface="+mn-lt"/>
            </a:endParaRPr>
          </a:p>
          <a:p>
            <a:pPr marL="268288" lvl="1" indent="-179388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Parkinson’s disease</a:t>
            </a:r>
          </a:p>
          <a:p>
            <a:pPr marL="268288" lvl="1" indent="-179388">
              <a:buFont typeface="Arial" pitchFamily="34" charset="0"/>
              <a:buChar char="•"/>
            </a:pPr>
            <a:r>
              <a:rPr lang="en-GB" i="0" dirty="0" smtClean="0">
                <a:solidFill>
                  <a:srgbClr val="006699"/>
                </a:solidFill>
                <a:latin typeface="+mn-lt"/>
              </a:rPr>
              <a:t>Schizophrenia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9552" y="1773888"/>
            <a:ext cx="1629971" cy="1103132"/>
            <a:chOff x="539552" y="1773888"/>
            <a:chExt cx="1629971" cy="1103132"/>
          </a:xfrm>
        </p:grpSpPr>
        <p:sp>
          <p:nvSpPr>
            <p:cNvPr id="67" name="TextBox 66"/>
            <p:cNvSpPr txBox="1"/>
            <p:nvPr/>
          </p:nvSpPr>
          <p:spPr>
            <a:xfrm>
              <a:off x="539552" y="1773888"/>
              <a:ext cx="1629971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Mesocortical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28" name="Straight Arrow Connector 27"/>
            <p:cNvCxnSpPr>
              <a:endCxn id="26" idx="20"/>
            </p:cNvCxnSpPr>
            <p:nvPr/>
          </p:nvCxnSpPr>
          <p:spPr bwMode="auto">
            <a:xfrm>
              <a:off x="1259632" y="2315955"/>
              <a:ext cx="123312" cy="56106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1420846" y="3470160"/>
            <a:ext cx="2391459" cy="1831048"/>
            <a:chOff x="1420846" y="3470160"/>
            <a:chExt cx="2391459" cy="1831048"/>
          </a:xfrm>
        </p:grpSpPr>
        <p:sp>
          <p:nvSpPr>
            <p:cNvPr id="63" name="TextBox 62"/>
            <p:cNvSpPr txBox="1"/>
            <p:nvPr/>
          </p:nvSpPr>
          <p:spPr>
            <a:xfrm>
              <a:off x="1420846" y="4499215"/>
              <a:ext cx="2391459" cy="80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err="1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Tuberoinfundibular</a:t>
              </a:r>
              <a:r>
                <a:rPr lang="en-GB" b="1" i="0" dirty="0" smtClean="0">
                  <a:solidFill>
                    <a:srgbClr val="00B050"/>
                  </a:solidFill>
                  <a:latin typeface="Arial Narrow" pitchFamily="34" charset="0"/>
                  <a:cs typeface="Raavi" pitchFamily="2"/>
                </a:rPr>
                <a:t> pathway</a:t>
              </a:r>
              <a:endParaRPr lang="en-US" b="1" i="0" dirty="0">
                <a:solidFill>
                  <a:srgbClr val="00B050"/>
                </a:solidFill>
                <a:latin typeface="Arial Narrow" pitchFamily="34" charset="0"/>
                <a:cs typeface="Raavi" pitchFamily="2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1884652" y="3725874"/>
              <a:ext cx="51587" cy="77334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1740663" y="3470160"/>
              <a:ext cx="284535" cy="194708"/>
              <a:chOff x="2034571" y="3397080"/>
              <a:chExt cx="284535" cy="194708"/>
            </a:xfrm>
          </p:grpSpPr>
          <p:sp>
            <p:nvSpPr>
              <p:cNvPr id="10" name="Freeform 9"/>
              <p:cNvSpPr>
                <a:spLocks noChangeAspect="1"/>
              </p:cNvSpPr>
              <p:nvPr/>
            </p:nvSpPr>
            <p:spPr bwMode="auto">
              <a:xfrm rot="8859552">
                <a:off x="2034571" y="3397080"/>
                <a:ext cx="284535" cy="194708"/>
              </a:xfrm>
              <a:custGeom>
                <a:avLst/>
                <a:gdLst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27811 w 217264"/>
                  <a:gd name="connsiteY7" fmla="*/ 121734 h 152460"/>
                  <a:gd name="connsiteX8" fmla="*/ 147690 w 217264"/>
                  <a:gd name="connsiteY8" fmla="*/ 81978 h 152460"/>
                  <a:gd name="connsiteX9" fmla="*/ 177507 w 217264"/>
                  <a:gd name="connsiteY9" fmla="*/ 72039 h 152460"/>
                  <a:gd name="connsiteX10" fmla="*/ 217264 w 217264"/>
                  <a:gd name="connsiteY10" fmla="*/ 151552 h 152460"/>
                  <a:gd name="connsiteX0" fmla="*/ 217264 w 217264"/>
                  <a:gd name="connsiteY0" fmla="*/ 151552 h 152460"/>
                  <a:gd name="connsiteX1" fmla="*/ 177507 w 217264"/>
                  <a:gd name="connsiteY1" fmla="*/ 12404 h 152460"/>
                  <a:gd name="connsiteX2" fmla="*/ 8542 w 217264"/>
                  <a:gd name="connsiteY2" fmla="*/ 12404 h 152460"/>
                  <a:gd name="connsiteX3" fmla="*/ 28420 w 217264"/>
                  <a:gd name="connsiteY3" fmla="*/ 62100 h 152460"/>
                  <a:gd name="connsiteX4" fmla="*/ 58238 w 217264"/>
                  <a:gd name="connsiteY4" fmla="*/ 42221 h 152460"/>
                  <a:gd name="connsiteX5" fmla="*/ 117872 w 217264"/>
                  <a:gd name="connsiteY5" fmla="*/ 32282 h 152460"/>
                  <a:gd name="connsiteX6" fmla="*/ 97994 w 217264"/>
                  <a:gd name="connsiteY6" fmla="*/ 101856 h 152460"/>
                  <a:gd name="connsiteX7" fmla="*/ 147690 w 217264"/>
                  <a:gd name="connsiteY7" fmla="*/ 81978 h 152460"/>
                  <a:gd name="connsiteX8" fmla="*/ 177507 w 217264"/>
                  <a:gd name="connsiteY8" fmla="*/ 72039 h 152460"/>
                  <a:gd name="connsiteX9" fmla="*/ 217264 w 217264"/>
                  <a:gd name="connsiteY9" fmla="*/ 151552 h 152460"/>
                  <a:gd name="connsiteX0" fmla="*/ 217264 w 217264"/>
                  <a:gd name="connsiteY0" fmla="*/ 151552 h 152451"/>
                  <a:gd name="connsiteX1" fmla="*/ 177507 w 217264"/>
                  <a:gd name="connsiteY1" fmla="*/ 12404 h 152451"/>
                  <a:gd name="connsiteX2" fmla="*/ 8542 w 217264"/>
                  <a:gd name="connsiteY2" fmla="*/ 12404 h 152451"/>
                  <a:gd name="connsiteX3" fmla="*/ 28420 w 217264"/>
                  <a:gd name="connsiteY3" fmla="*/ 62100 h 152451"/>
                  <a:gd name="connsiteX4" fmla="*/ 58238 w 217264"/>
                  <a:gd name="connsiteY4" fmla="*/ 42221 h 152451"/>
                  <a:gd name="connsiteX5" fmla="*/ 117872 w 217264"/>
                  <a:gd name="connsiteY5" fmla="*/ 32282 h 152451"/>
                  <a:gd name="connsiteX6" fmla="*/ 97994 w 217264"/>
                  <a:gd name="connsiteY6" fmla="*/ 101856 h 152451"/>
                  <a:gd name="connsiteX7" fmla="*/ 136974 w 217264"/>
                  <a:gd name="connsiteY7" fmla="*/ 67174 h 152451"/>
                  <a:gd name="connsiteX8" fmla="*/ 177507 w 217264"/>
                  <a:gd name="connsiteY8" fmla="*/ 72039 h 152451"/>
                  <a:gd name="connsiteX9" fmla="*/ 217264 w 217264"/>
                  <a:gd name="connsiteY9" fmla="*/ 151552 h 152451"/>
                  <a:gd name="connsiteX0" fmla="*/ 222948 w 222948"/>
                  <a:gd name="connsiteY0" fmla="*/ 150430 h 151329"/>
                  <a:gd name="connsiteX1" fmla="*/ 183191 w 222948"/>
                  <a:gd name="connsiteY1" fmla="*/ 11282 h 151329"/>
                  <a:gd name="connsiteX2" fmla="*/ 14226 w 222948"/>
                  <a:gd name="connsiteY2" fmla="*/ 11282 h 151329"/>
                  <a:gd name="connsiteX3" fmla="*/ 15081 w 222948"/>
                  <a:gd name="connsiteY3" fmla="*/ 35944 h 151329"/>
                  <a:gd name="connsiteX4" fmla="*/ 63922 w 222948"/>
                  <a:gd name="connsiteY4" fmla="*/ 41099 h 151329"/>
                  <a:gd name="connsiteX5" fmla="*/ 123556 w 222948"/>
                  <a:gd name="connsiteY5" fmla="*/ 31160 h 151329"/>
                  <a:gd name="connsiteX6" fmla="*/ 103678 w 222948"/>
                  <a:gd name="connsiteY6" fmla="*/ 100734 h 151329"/>
                  <a:gd name="connsiteX7" fmla="*/ 142658 w 222948"/>
                  <a:gd name="connsiteY7" fmla="*/ 66052 h 151329"/>
                  <a:gd name="connsiteX8" fmla="*/ 183191 w 222948"/>
                  <a:gd name="connsiteY8" fmla="*/ 70917 h 151329"/>
                  <a:gd name="connsiteX9" fmla="*/ 222948 w 222948"/>
                  <a:gd name="connsiteY9" fmla="*/ 150430 h 151329"/>
                  <a:gd name="connsiteX0" fmla="*/ 222948 w 223116"/>
                  <a:gd name="connsiteY0" fmla="*/ 150430 h 152574"/>
                  <a:gd name="connsiteX1" fmla="*/ 183191 w 223116"/>
                  <a:gd name="connsiteY1" fmla="*/ 11282 h 152574"/>
                  <a:gd name="connsiteX2" fmla="*/ 14226 w 223116"/>
                  <a:gd name="connsiteY2" fmla="*/ 11282 h 152574"/>
                  <a:gd name="connsiteX3" fmla="*/ 15081 w 223116"/>
                  <a:gd name="connsiteY3" fmla="*/ 35944 h 152574"/>
                  <a:gd name="connsiteX4" fmla="*/ 63922 w 223116"/>
                  <a:gd name="connsiteY4" fmla="*/ 41099 h 152574"/>
                  <a:gd name="connsiteX5" fmla="*/ 123556 w 223116"/>
                  <a:gd name="connsiteY5" fmla="*/ 31160 h 152574"/>
                  <a:gd name="connsiteX6" fmla="*/ 103678 w 223116"/>
                  <a:gd name="connsiteY6" fmla="*/ 100734 h 152574"/>
                  <a:gd name="connsiteX7" fmla="*/ 142658 w 223116"/>
                  <a:gd name="connsiteY7" fmla="*/ 66052 h 152574"/>
                  <a:gd name="connsiteX8" fmla="*/ 195232 w 223116"/>
                  <a:gd name="connsiteY8" fmla="*/ 93786 h 152574"/>
                  <a:gd name="connsiteX9" fmla="*/ 222948 w 223116"/>
                  <a:gd name="connsiteY9" fmla="*/ 150430 h 152574"/>
                  <a:gd name="connsiteX0" fmla="*/ 222948 w 223086"/>
                  <a:gd name="connsiteY0" fmla="*/ 150430 h 152657"/>
                  <a:gd name="connsiteX1" fmla="*/ 183191 w 223086"/>
                  <a:gd name="connsiteY1" fmla="*/ 11282 h 152657"/>
                  <a:gd name="connsiteX2" fmla="*/ 14226 w 223086"/>
                  <a:gd name="connsiteY2" fmla="*/ 11282 h 152657"/>
                  <a:gd name="connsiteX3" fmla="*/ 15081 w 223086"/>
                  <a:gd name="connsiteY3" fmla="*/ 35944 h 152657"/>
                  <a:gd name="connsiteX4" fmla="*/ 63922 w 223086"/>
                  <a:gd name="connsiteY4" fmla="*/ 41099 h 152657"/>
                  <a:gd name="connsiteX5" fmla="*/ 123556 w 223086"/>
                  <a:gd name="connsiteY5" fmla="*/ 31160 h 152657"/>
                  <a:gd name="connsiteX6" fmla="*/ 103678 w 223086"/>
                  <a:gd name="connsiteY6" fmla="*/ 100734 h 152657"/>
                  <a:gd name="connsiteX7" fmla="*/ 166609 w 223086"/>
                  <a:gd name="connsiteY7" fmla="*/ 50520 h 152657"/>
                  <a:gd name="connsiteX8" fmla="*/ 195232 w 223086"/>
                  <a:gd name="connsiteY8" fmla="*/ 93786 h 152657"/>
                  <a:gd name="connsiteX9" fmla="*/ 222948 w 223086"/>
                  <a:gd name="connsiteY9" fmla="*/ 150430 h 152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086" h="152657">
                    <a:moveTo>
                      <a:pt x="222948" y="150430"/>
                    </a:moveTo>
                    <a:cubicBezTo>
                      <a:pt x="220941" y="136679"/>
                      <a:pt x="217978" y="34473"/>
                      <a:pt x="183191" y="11282"/>
                    </a:cubicBezTo>
                    <a:cubicBezTo>
                      <a:pt x="148404" y="-11909"/>
                      <a:pt x="42244" y="7172"/>
                      <a:pt x="14226" y="11282"/>
                    </a:cubicBezTo>
                    <a:cubicBezTo>
                      <a:pt x="-13792" y="15392"/>
                      <a:pt x="6799" y="30975"/>
                      <a:pt x="15081" y="35944"/>
                    </a:cubicBezTo>
                    <a:cubicBezTo>
                      <a:pt x="23363" y="40913"/>
                      <a:pt x="45843" y="41896"/>
                      <a:pt x="63922" y="41099"/>
                    </a:cubicBezTo>
                    <a:cubicBezTo>
                      <a:pt x="82001" y="40302"/>
                      <a:pt x="116930" y="21221"/>
                      <a:pt x="123556" y="31160"/>
                    </a:cubicBezTo>
                    <a:cubicBezTo>
                      <a:pt x="130182" y="41099"/>
                      <a:pt x="96503" y="97507"/>
                      <a:pt x="103678" y="100734"/>
                    </a:cubicBezTo>
                    <a:cubicBezTo>
                      <a:pt x="110853" y="103961"/>
                      <a:pt x="153357" y="55490"/>
                      <a:pt x="166609" y="50520"/>
                    </a:cubicBezTo>
                    <a:cubicBezTo>
                      <a:pt x="179861" y="45551"/>
                      <a:pt x="185842" y="77134"/>
                      <a:pt x="195232" y="93786"/>
                    </a:cubicBezTo>
                    <a:cubicBezTo>
                      <a:pt x="204622" y="110438"/>
                      <a:pt x="224955" y="164181"/>
                      <a:pt x="222948" y="150430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9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r="13500000" sx="102000" sy="102000" algn="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840000">
                <a:off x="2106876" y="3416755"/>
                <a:ext cx="125820" cy="8463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70000"/>
                </a:schemeClr>
              </a:solidFill>
              <a:ln w="635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6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04233" y="58272"/>
            <a:ext cx="3728007" cy="638175"/>
          </a:xfrm>
        </p:spPr>
        <p:txBody>
          <a:bodyPr/>
          <a:lstStyle/>
          <a:p>
            <a:r>
              <a:rPr lang="en-GB" sz="2800" dirty="0" smtClean="0"/>
              <a:t>Monoamine pathways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80242" y="3140968"/>
            <a:ext cx="4347742" cy="33085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6699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Location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The majority of  the serotonergic cell bodies are located in the Raphe nuclei (RN) and innervate almost every area of the brain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Neurones from the dorsal RN project to the striatum whereas those from the median RN project to the limbic system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smtClean="0">
                <a:solidFill>
                  <a:srgbClr val="006699"/>
                </a:solidFill>
                <a:latin typeface="+mn-lt"/>
              </a:rPr>
              <a:t>Function</a:t>
            </a:r>
          </a:p>
          <a:p>
            <a:pPr marL="357188" lvl="1" indent="-268288">
              <a:buFont typeface="Arial" pitchFamily="34" charset="0"/>
              <a:buChar char="•"/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Emotions, </a:t>
            </a:r>
            <a:r>
              <a:rPr lang="en-GB" sz="1400" i="0" dirty="0" err="1" smtClean="0">
                <a:solidFill>
                  <a:srgbClr val="006699"/>
                </a:solidFill>
                <a:latin typeface="+mn-lt"/>
              </a:rPr>
              <a:t>neuroendocrine</a:t>
            </a: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, circadian rhythms, feeding, sleeping</a:t>
            </a:r>
            <a:r>
              <a:rPr lang="en-GB" sz="1800" i="0" dirty="0" smtClean="0">
                <a:solidFill>
                  <a:srgbClr val="006699"/>
                </a:solidFill>
                <a:latin typeface="+mn-lt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i="0" dirty="0" err="1" smtClean="0">
                <a:solidFill>
                  <a:srgbClr val="006699"/>
                </a:solidFill>
                <a:latin typeface="+mn-lt"/>
              </a:rPr>
              <a:t>Pathophysiology</a:t>
            </a:r>
            <a:endParaRPr lang="en-GB" sz="1800" b="1" i="0" dirty="0" smtClean="0">
              <a:solidFill>
                <a:srgbClr val="006699"/>
              </a:solidFill>
              <a:latin typeface="+mn-lt"/>
            </a:endParaRPr>
          </a:p>
          <a:p>
            <a:pPr marL="357188" lvl="1" indent="-268288">
              <a:buFont typeface="Arial" pitchFamily="34" charset="0"/>
              <a:buChar char="•"/>
            </a:pPr>
            <a:r>
              <a:rPr lang="en-GB" sz="1400" i="0" dirty="0" smtClean="0">
                <a:solidFill>
                  <a:srgbClr val="006699"/>
                </a:solidFill>
                <a:latin typeface="+mn-lt"/>
              </a:rPr>
              <a:t>Depression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239" y="930206"/>
            <a:ext cx="3263617" cy="2066746"/>
            <a:chOff x="12239" y="930206"/>
            <a:chExt cx="3263617" cy="2066746"/>
          </a:xfrm>
        </p:grpSpPr>
        <p:grpSp>
          <p:nvGrpSpPr>
            <p:cNvPr id="53" name="Group 52"/>
            <p:cNvGrpSpPr/>
            <p:nvPr/>
          </p:nvGrpSpPr>
          <p:grpSpPr>
            <a:xfrm>
              <a:off x="1399554" y="1143232"/>
              <a:ext cx="1876302" cy="1853720"/>
              <a:chOff x="428596" y="1896846"/>
              <a:chExt cx="1876302" cy="1853720"/>
            </a:xfrm>
          </p:grpSpPr>
          <p:sp>
            <p:nvSpPr>
              <p:cNvPr id="54" name="Freeform 53"/>
              <p:cNvSpPr/>
              <p:nvPr/>
            </p:nvSpPr>
            <p:spPr bwMode="auto">
              <a:xfrm>
                <a:off x="428596" y="1896846"/>
                <a:ext cx="1876302" cy="1339933"/>
              </a:xfrm>
              <a:custGeom>
                <a:avLst/>
                <a:gdLst>
                  <a:gd name="connsiteX0" fmla="*/ 765959 w 1876302"/>
                  <a:gd name="connsiteY0" fmla="*/ 979714 h 1339933"/>
                  <a:gd name="connsiteX1" fmla="*/ 635330 w 1876302"/>
                  <a:gd name="connsiteY1" fmla="*/ 1027216 h 1339933"/>
                  <a:gd name="connsiteX2" fmla="*/ 374073 w 1876302"/>
                  <a:gd name="connsiteY2" fmla="*/ 1027216 h 1339933"/>
                  <a:gd name="connsiteX3" fmla="*/ 148442 w 1876302"/>
                  <a:gd name="connsiteY3" fmla="*/ 991590 h 1339933"/>
                  <a:gd name="connsiteX4" fmla="*/ 17813 w 1876302"/>
                  <a:gd name="connsiteY4" fmla="*/ 825335 h 1339933"/>
                  <a:gd name="connsiteX5" fmla="*/ 41564 w 1876302"/>
                  <a:gd name="connsiteY5" fmla="*/ 528452 h 1339933"/>
                  <a:gd name="connsiteX6" fmla="*/ 243444 w 1876302"/>
                  <a:gd name="connsiteY6" fmla="*/ 290945 h 1339933"/>
                  <a:gd name="connsiteX7" fmla="*/ 540328 w 1876302"/>
                  <a:gd name="connsiteY7" fmla="*/ 124691 h 1339933"/>
                  <a:gd name="connsiteX8" fmla="*/ 777834 w 1876302"/>
                  <a:gd name="connsiteY8" fmla="*/ 17813 h 1339933"/>
                  <a:gd name="connsiteX9" fmla="*/ 1015341 w 1876302"/>
                  <a:gd name="connsiteY9" fmla="*/ 17813 h 1339933"/>
                  <a:gd name="connsiteX10" fmla="*/ 1312224 w 1876302"/>
                  <a:gd name="connsiteY10" fmla="*/ 77190 h 1339933"/>
                  <a:gd name="connsiteX11" fmla="*/ 1561605 w 1876302"/>
                  <a:gd name="connsiteY11" fmla="*/ 231569 h 1339933"/>
                  <a:gd name="connsiteX12" fmla="*/ 1739735 w 1876302"/>
                  <a:gd name="connsiteY12" fmla="*/ 445325 h 1339933"/>
                  <a:gd name="connsiteX13" fmla="*/ 1846613 w 1876302"/>
                  <a:gd name="connsiteY13" fmla="*/ 730332 h 1339933"/>
                  <a:gd name="connsiteX14" fmla="*/ 1822863 w 1876302"/>
                  <a:gd name="connsiteY14" fmla="*/ 944088 h 1339933"/>
                  <a:gd name="connsiteX15" fmla="*/ 1858489 w 1876302"/>
                  <a:gd name="connsiteY15" fmla="*/ 1110343 h 1339933"/>
                  <a:gd name="connsiteX16" fmla="*/ 1715985 w 1876302"/>
                  <a:gd name="connsiteY16" fmla="*/ 1324099 h 1339933"/>
                  <a:gd name="connsiteX17" fmla="*/ 1490353 w 1876302"/>
                  <a:gd name="connsiteY17" fmla="*/ 1205345 h 1339933"/>
                  <a:gd name="connsiteX18" fmla="*/ 1359725 w 1876302"/>
                  <a:gd name="connsiteY18" fmla="*/ 1050966 h 1339933"/>
                  <a:gd name="connsiteX19" fmla="*/ 1240972 w 1876302"/>
                  <a:gd name="connsiteY19" fmla="*/ 991590 h 1339933"/>
                  <a:gd name="connsiteX20" fmla="*/ 1122218 w 1876302"/>
                  <a:gd name="connsiteY20" fmla="*/ 991590 h 1339933"/>
                  <a:gd name="connsiteX21" fmla="*/ 765959 w 1876302"/>
                  <a:gd name="connsiteY21" fmla="*/ 979714 h 1339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6302" h="1339933">
                    <a:moveTo>
                      <a:pt x="765959" y="979714"/>
                    </a:moveTo>
                    <a:cubicBezTo>
                      <a:pt x="684811" y="985652"/>
                      <a:pt x="700644" y="1019299"/>
                      <a:pt x="635330" y="1027216"/>
                    </a:cubicBezTo>
                    <a:cubicBezTo>
                      <a:pt x="570016" y="1035133"/>
                      <a:pt x="455221" y="1033154"/>
                      <a:pt x="374073" y="1027216"/>
                    </a:cubicBezTo>
                    <a:cubicBezTo>
                      <a:pt x="292925" y="1021278"/>
                      <a:pt x="207819" y="1025237"/>
                      <a:pt x="148442" y="991590"/>
                    </a:cubicBezTo>
                    <a:cubicBezTo>
                      <a:pt x="89065" y="957943"/>
                      <a:pt x="35626" y="902525"/>
                      <a:pt x="17813" y="825335"/>
                    </a:cubicBezTo>
                    <a:cubicBezTo>
                      <a:pt x="0" y="748145"/>
                      <a:pt x="3959" y="617517"/>
                      <a:pt x="41564" y="528452"/>
                    </a:cubicBezTo>
                    <a:cubicBezTo>
                      <a:pt x="79169" y="439387"/>
                      <a:pt x="160317" y="358238"/>
                      <a:pt x="243444" y="290945"/>
                    </a:cubicBezTo>
                    <a:cubicBezTo>
                      <a:pt x="326571" y="223652"/>
                      <a:pt x="451263" y="170213"/>
                      <a:pt x="540328" y="124691"/>
                    </a:cubicBezTo>
                    <a:cubicBezTo>
                      <a:pt x="629393" y="79169"/>
                      <a:pt x="698665" y="35626"/>
                      <a:pt x="777834" y="17813"/>
                    </a:cubicBezTo>
                    <a:cubicBezTo>
                      <a:pt x="857003" y="0"/>
                      <a:pt x="926276" y="7917"/>
                      <a:pt x="1015341" y="17813"/>
                    </a:cubicBezTo>
                    <a:cubicBezTo>
                      <a:pt x="1104406" y="27709"/>
                      <a:pt x="1221180" y="41564"/>
                      <a:pt x="1312224" y="77190"/>
                    </a:cubicBezTo>
                    <a:cubicBezTo>
                      <a:pt x="1403268" y="112816"/>
                      <a:pt x="1490353" y="170213"/>
                      <a:pt x="1561605" y="231569"/>
                    </a:cubicBezTo>
                    <a:cubicBezTo>
                      <a:pt x="1632857" y="292925"/>
                      <a:pt x="1692234" y="362198"/>
                      <a:pt x="1739735" y="445325"/>
                    </a:cubicBezTo>
                    <a:cubicBezTo>
                      <a:pt x="1787236" y="528452"/>
                      <a:pt x="1832758" y="647205"/>
                      <a:pt x="1846613" y="730332"/>
                    </a:cubicBezTo>
                    <a:cubicBezTo>
                      <a:pt x="1860468" y="813459"/>
                      <a:pt x="1820884" y="880753"/>
                      <a:pt x="1822863" y="944088"/>
                    </a:cubicBezTo>
                    <a:cubicBezTo>
                      <a:pt x="1824842" y="1007423"/>
                      <a:pt x="1876302" y="1047008"/>
                      <a:pt x="1858489" y="1110343"/>
                    </a:cubicBezTo>
                    <a:cubicBezTo>
                      <a:pt x="1840676" y="1173678"/>
                      <a:pt x="1777341" y="1308265"/>
                      <a:pt x="1715985" y="1324099"/>
                    </a:cubicBezTo>
                    <a:cubicBezTo>
                      <a:pt x="1654629" y="1339933"/>
                      <a:pt x="1549730" y="1250867"/>
                      <a:pt x="1490353" y="1205345"/>
                    </a:cubicBezTo>
                    <a:cubicBezTo>
                      <a:pt x="1430976" y="1159823"/>
                      <a:pt x="1401289" y="1086592"/>
                      <a:pt x="1359725" y="1050966"/>
                    </a:cubicBezTo>
                    <a:cubicBezTo>
                      <a:pt x="1318162" y="1015340"/>
                      <a:pt x="1280556" y="1001486"/>
                      <a:pt x="1240972" y="991590"/>
                    </a:cubicBezTo>
                    <a:cubicBezTo>
                      <a:pt x="1201388" y="981694"/>
                      <a:pt x="1197429" y="997528"/>
                      <a:pt x="1122218" y="991590"/>
                    </a:cubicBezTo>
                    <a:cubicBezTo>
                      <a:pt x="1047008" y="985652"/>
                      <a:pt x="847107" y="973776"/>
                      <a:pt x="765959" y="979714"/>
                    </a:cubicBez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 w="9525" cap="flat" cmpd="sng" algn="ctr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71" rev="0"/>
                </a:camera>
                <a:lightRig rig="threePt" dir="t">
                  <a:rot lat="0" lon="0" rev="4800000"/>
                </a:lightRig>
              </a:scene3d>
              <a:sp3d extrusionH="3175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5" name="Freeform 54"/>
              <p:cNvSpPr/>
              <p:nvPr/>
            </p:nvSpPr>
            <p:spPr bwMode="auto">
              <a:xfrm>
                <a:off x="1559729" y="2742603"/>
                <a:ext cx="577932" cy="643247"/>
              </a:xfrm>
              <a:custGeom>
                <a:avLst/>
                <a:gdLst>
                  <a:gd name="connsiteX0" fmla="*/ 568036 w 577932"/>
                  <a:gd name="connsiteY0" fmla="*/ 368135 h 643247"/>
                  <a:gd name="connsiteX1" fmla="*/ 496784 w 577932"/>
                  <a:gd name="connsiteY1" fmla="*/ 296883 h 643247"/>
                  <a:gd name="connsiteX2" fmla="*/ 389906 w 577932"/>
                  <a:gd name="connsiteY2" fmla="*/ 190005 h 643247"/>
                  <a:gd name="connsiteX3" fmla="*/ 330530 w 577932"/>
                  <a:gd name="connsiteY3" fmla="*/ 201881 h 643247"/>
                  <a:gd name="connsiteX4" fmla="*/ 283029 w 577932"/>
                  <a:gd name="connsiteY4" fmla="*/ 106878 h 643247"/>
                  <a:gd name="connsiteX5" fmla="*/ 188026 w 577932"/>
                  <a:gd name="connsiteY5" fmla="*/ 47501 h 643247"/>
                  <a:gd name="connsiteX6" fmla="*/ 140525 w 577932"/>
                  <a:gd name="connsiteY6" fmla="*/ 11875 h 643247"/>
                  <a:gd name="connsiteX7" fmla="*/ 81148 w 577932"/>
                  <a:gd name="connsiteY7" fmla="*/ 118753 h 643247"/>
                  <a:gd name="connsiteX8" fmla="*/ 9896 w 577932"/>
                  <a:gd name="connsiteY8" fmla="*/ 130629 h 643247"/>
                  <a:gd name="connsiteX9" fmla="*/ 21771 w 577932"/>
                  <a:gd name="connsiteY9" fmla="*/ 308759 h 643247"/>
                  <a:gd name="connsiteX10" fmla="*/ 57397 w 577932"/>
                  <a:gd name="connsiteY10" fmla="*/ 344385 h 643247"/>
                  <a:gd name="connsiteX11" fmla="*/ 33647 w 577932"/>
                  <a:gd name="connsiteY11" fmla="*/ 439387 h 643247"/>
                  <a:gd name="connsiteX12" fmla="*/ 57397 w 577932"/>
                  <a:gd name="connsiteY12" fmla="*/ 522514 h 643247"/>
                  <a:gd name="connsiteX13" fmla="*/ 104899 w 577932"/>
                  <a:gd name="connsiteY13" fmla="*/ 593766 h 643247"/>
                  <a:gd name="connsiteX14" fmla="*/ 128649 w 577932"/>
                  <a:gd name="connsiteY14" fmla="*/ 641268 h 643247"/>
                  <a:gd name="connsiteX15" fmla="*/ 235527 w 577932"/>
                  <a:gd name="connsiteY15" fmla="*/ 605642 h 643247"/>
                  <a:gd name="connsiteX16" fmla="*/ 247403 w 577932"/>
                  <a:gd name="connsiteY16" fmla="*/ 510639 h 643247"/>
                  <a:gd name="connsiteX17" fmla="*/ 318655 w 577932"/>
                  <a:gd name="connsiteY17" fmla="*/ 534390 h 643247"/>
                  <a:gd name="connsiteX18" fmla="*/ 330530 w 577932"/>
                  <a:gd name="connsiteY18" fmla="*/ 546265 h 643247"/>
                  <a:gd name="connsiteX19" fmla="*/ 342405 w 577932"/>
                  <a:gd name="connsiteY19" fmla="*/ 605642 h 643247"/>
                  <a:gd name="connsiteX20" fmla="*/ 425532 w 577932"/>
                  <a:gd name="connsiteY20" fmla="*/ 617517 h 643247"/>
                  <a:gd name="connsiteX21" fmla="*/ 556161 w 577932"/>
                  <a:gd name="connsiteY21" fmla="*/ 522514 h 643247"/>
                  <a:gd name="connsiteX22" fmla="*/ 556161 w 577932"/>
                  <a:gd name="connsiteY22" fmla="*/ 427512 h 643247"/>
                  <a:gd name="connsiteX23" fmla="*/ 568036 w 577932"/>
                  <a:gd name="connsiteY23" fmla="*/ 368135 h 64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7932" h="643247">
                    <a:moveTo>
                      <a:pt x="568036" y="368135"/>
                    </a:moveTo>
                    <a:lnTo>
                      <a:pt x="496784" y="296883"/>
                    </a:lnTo>
                    <a:cubicBezTo>
                      <a:pt x="467096" y="267195"/>
                      <a:pt x="417615" y="205839"/>
                      <a:pt x="389906" y="190005"/>
                    </a:cubicBezTo>
                    <a:cubicBezTo>
                      <a:pt x="362197" y="174171"/>
                      <a:pt x="348343" y="215735"/>
                      <a:pt x="330530" y="201881"/>
                    </a:cubicBezTo>
                    <a:cubicBezTo>
                      <a:pt x="312717" y="188027"/>
                      <a:pt x="306780" y="132608"/>
                      <a:pt x="283029" y="106878"/>
                    </a:cubicBezTo>
                    <a:cubicBezTo>
                      <a:pt x="259278" y="81148"/>
                      <a:pt x="211777" y="63335"/>
                      <a:pt x="188026" y="47501"/>
                    </a:cubicBezTo>
                    <a:cubicBezTo>
                      <a:pt x="164275" y="31667"/>
                      <a:pt x="158338" y="0"/>
                      <a:pt x="140525" y="11875"/>
                    </a:cubicBezTo>
                    <a:cubicBezTo>
                      <a:pt x="122712" y="23750"/>
                      <a:pt x="102920" y="98961"/>
                      <a:pt x="81148" y="118753"/>
                    </a:cubicBezTo>
                    <a:cubicBezTo>
                      <a:pt x="59377" y="138545"/>
                      <a:pt x="19792" y="98961"/>
                      <a:pt x="9896" y="130629"/>
                    </a:cubicBezTo>
                    <a:cubicBezTo>
                      <a:pt x="0" y="162297"/>
                      <a:pt x="13854" y="273133"/>
                      <a:pt x="21771" y="308759"/>
                    </a:cubicBezTo>
                    <a:cubicBezTo>
                      <a:pt x="29688" y="344385"/>
                      <a:pt x="55418" y="322614"/>
                      <a:pt x="57397" y="344385"/>
                    </a:cubicBezTo>
                    <a:cubicBezTo>
                      <a:pt x="59376" y="366156"/>
                      <a:pt x="33647" y="409699"/>
                      <a:pt x="33647" y="439387"/>
                    </a:cubicBezTo>
                    <a:cubicBezTo>
                      <a:pt x="33647" y="469075"/>
                      <a:pt x="45522" y="496784"/>
                      <a:pt x="57397" y="522514"/>
                    </a:cubicBezTo>
                    <a:cubicBezTo>
                      <a:pt x="69272" y="548244"/>
                      <a:pt x="93024" y="573974"/>
                      <a:pt x="104899" y="593766"/>
                    </a:cubicBezTo>
                    <a:cubicBezTo>
                      <a:pt x="116774" y="613558"/>
                      <a:pt x="106878" y="639289"/>
                      <a:pt x="128649" y="641268"/>
                    </a:cubicBezTo>
                    <a:cubicBezTo>
                      <a:pt x="150420" y="643247"/>
                      <a:pt x="215735" y="627414"/>
                      <a:pt x="235527" y="605642"/>
                    </a:cubicBezTo>
                    <a:cubicBezTo>
                      <a:pt x="255319" y="583871"/>
                      <a:pt x="233548" y="522514"/>
                      <a:pt x="247403" y="510639"/>
                    </a:cubicBezTo>
                    <a:cubicBezTo>
                      <a:pt x="261258" y="498764"/>
                      <a:pt x="304801" y="528452"/>
                      <a:pt x="318655" y="534390"/>
                    </a:cubicBezTo>
                    <a:cubicBezTo>
                      <a:pt x="332510" y="540328"/>
                      <a:pt x="326572" y="534390"/>
                      <a:pt x="330530" y="546265"/>
                    </a:cubicBezTo>
                    <a:cubicBezTo>
                      <a:pt x="334488" y="558140"/>
                      <a:pt x="326571" y="593767"/>
                      <a:pt x="342405" y="605642"/>
                    </a:cubicBezTo>
                    <a:cubicBezTo>
                      <a:pt x="358239" y="617517"/>
                      <a:pt x="389906" y="631372"/>
                      <a:pt x="425532" y="617517"/>
                    </a:cubicBezTo>
                    <a:cubicBezTo>
                      <a:pt x="461158" y="603662"/>
                      <a:pt x="534390" y="554181"/>
                      <a:pt x="556161" y="522514"/>
                    </a:cubicBezTo>
                    <a:cubicBezTo>
                      <a:pt x="577932" y="490847"/>
                      <a:pt x="556161" y="427512"/>
                      <a:pt x="556161" y="427512"/>
                    </a:cubicBezTo>
                    <a:lnTo>
                      <a:pt x="568036" y="36813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  <a:alpha val="8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4000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/>
                <a:bevelB w="0" h="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55"/>
              <p:cNvSpPr/>
              <p:nvPr/>
            </p:nvSpPr>
            <p:spPr bwMode="auto">
              <a:xfrm>
                <a:off x="1071538" y="2544844"/>
                <a:ext cx="534390" cy="1205722"/>
              </a:xfrm>
              <a:custGeom>
                <a:avLst/>
                <a:gdLst>
                  <a:gd name="connsiteX0" fmla="*/ 510639 w 666997"/>
                  <a:gd name="connsiteY0" fmla="*/ 389907 h 2960914"/>
                  <a:gd name="connsiteX1" fmla="*/ 427512 w 666997"/>
                  <a:gd name="connsiteY1" fmla="*/ 294904 h 2960914"/>
                  <a:gd name="connsiteX2" fmla="*/ 415636 w 666997"/>
                  <a:gd name="connsiteY2" fmla="*/ 176151 h 2960914"/>
                  <a:gd name="connsiteX3" fmla="*/ 403761 w 666997"/>
                  <a:gd name="connsiteY3" fmla="*/ 81148 h 2960914"/>
                  <a:gd name="connsiteX4" fmla="*/ 273133 w 666997"/>
                  <a:gd name="connsiteY4" fmla="*/ 9896 h 2960914"/>
                  <a:gd name="connsiteX5" fmla="*/ 142504 w 666997"/>
                  <a:gd name="connsiteY5" fmla="*/ 21772 h 2960914"/>
                  <a:gd name="connsiteX6" fmla="*/ 35626 w 666997"/>
                  <a:gd name="connsiteY6" fmla="*/ 104899 h 2960914"/>
                  <a:gd name="connsiteX7" fmla="*/ 0 w 666997"/>
                  <a:gd name="connsiteY7" fmla="*/ 247403 h 2960914"/>
                  <a:gd name="connsiteX8" fmla="*/ 35626 w 666997"/>
                  <a:gd name="connsiteY8" fmla="*/ 306779 h 2960914"/>
                  <a:gd name="connsiteX9" fmla="*/ 106878 w 666997"/>
                  <a:gd name="connsiteY9" fmla="*/ 318655 h 2960914"/>
                  <a:gd name="connsiteX10" fmla="*/ 142504 w 666997"/>
                  <a:gd name="connsiteY10" fmla="*/ 306779 h 2960914"/>
                  <a:gd name="connsiteX11" fmla="*/ 190005 w 666997"/>
                  <a:gd name="connsiteY11" fmla="*/ 389907 h 2960914"/>
                  <a:gd name="connsiteX12" fmla="*/ 142504 w 666997"/>
                  <a:gd name="connsiteY12" fmla="*/ 425533 h 2960914"/>
                  <a:gd name="connsiteX13" fmla="*/ 142504 w 666997"/>
                  <a:gd name="connsiteY13" fmla="*/ 544286 h 2960914"/>
                  <a:gd name="connsiteX14" fmla="*/ 166255 w 666997"/>
                  <a:gd name="connsiteY14" fmla="*/ 651164 h 2960914"/>
                  <a:gd name="connsiteX15" fmla="*/ 261257 w 666997"/>
                  <a:gd name="connsiteY15" fmla="*/ 710541 h 2960914"/>
                  <a:gd name="connsiteX16" fmla="*/ 285008 w 666997"/>
                  <a:gd name="connsiteY16" fmla="*/ 793668 h 2960914"/>
                  <a:gd name="connsiteX17" fmla="*/ 391886 w 666997"/>
                  <a:gd name="connsiteY17" fmla="*/ 1007424 h 2960914"/>
                  <a:gd name="connsiteX18" fmla="*/ 380010 w 666997"/>
                  <a:gd name="connsiteY18" fmla="*/ 1209304 h 2960914"/>
                  <a:gd name="connsiteX19" fmla="*/ 320634 w 666997"/>
                  <a:gd name="connsiteY19" fmla="*/ 1423060 h 2960914"/>
                  <a:gd name="connsiteX20" fmla="*/ 320634 w 666997"/>
                  <a:gd name="connsiteY20" fmla="*/ 1743694 h 2960914"/>
                  <a:gd name="connsiteX21" fmla="*/ 380010 w 666997"/>
                  <a:gd name="connsiteY21" fmla="*/ 1945574 h 2960914"/>
                  <a:gd name="connsiteX22" fmla="*/ 510639 w 666997"/>
                  <a:gd name="connsiteY22" fmla="*/ 2432463 h 2960914"/>
                  <a:gd name="connsiteX23" fmla="*/ 558140 w 666997"/>
                  <a:gd name="connsiteY23" fmla="*/ 2859974 h 2960914"/>
                  <a:gd name="connsiteX24" fmla="*/ 617517 w 666997"/>
                  <a:gd name="connsiteY24" fmla="*/ 2931226 h 2960914"/>
                  <a:gd name="connsiteX25" fmla="*/ 665018 w 666997"/>
                  <a:gd name="connsiteY25" fmla="*/ 2895600 h 2960914"/>
                  <a:gd name="connsiteX26" fmla="*/ 629392 w 666997"/>
                  <a:gd name="connsiteY26" fmla="*/ 2539341 h 2960914"/>
                  <a:gd name="connsiteX27" fmla="*/ 534390 w 666997"/>
                  <a:gd name="connsiteY27" fmla="*/ 2076203 h 2960914"/>
                  <a:gd name="connsiteX28" fmla="*/ 486888 w 666997"/>
                  <a:gd name="connsiteY28" fmla="*/ 1874322 h 2960914"/>
                  <a:gd name="connsiteX29" fmla="*/ 427512 w 666997"/>
                  <a:gd name="connsiteY29" fmla="*/ 1708068 h 2960914"/>
                  <a:gd name="connsiteX30" fmla="*/ 439387 w 666997"/>
                  <a:gd name="connsiteY30" fmla="*/ 1399309 h 2960914"/>
                  <a:gd name="connsiteX31" fmla="*/ 486888 w 666997"/>
                  <a:gd name="connsiteY31" fmla="*/ 1090551 h 2960914"/>
                  <a:gd name="connsiteX32" fmla="*/ 498764 w 666997"/>
                  <a:gd name="connsiteY32" fmla="*/ 936172 h 2960914"/>
                  <a:gd name="connsiteX33" fmla="*/ 522514 w 666997"/>
                  <a:gd name="connsiteY33" fmla="*/ 888670 h 2960914"/>
                  <a:gd name="connsiteX34" fmla="*/ 510639 w 666997"/>
                  <a:gd name="connsiteY34" fmla="*/ 746167 h 2960914"/>
                  <a:gd name="connsiteX35" fmla="*/ 534390 w 666997"/>
                  <a:gd name="connsiteY35" fmla="*/ 544286 h 2960914"/>
                  <a:gd name="connsiteX36" fmla="*/ 510639 w 666997"/>
                  <a:gd name="connsiteY36" fmla="*/ 389907 h 2960914"/>
                  <a:gd name="connsiteX0" fmla="*/ 510639 w 635181"/>
                  <a:gd name="connsiteY0" fmla="*/ 384849 h 2950069"/>
                  <a:gd name="connsiteX1" fmla="*/ 427512 w 635181"/>
                  <a:gd name="connsiteY1" fmla="*/ 289846 h 2950069"/>
                  <a:gd name="connsiteX2" fmla="*/ 415636 w 635181"/>
                  <a:gd name="connsiteY2" fmla="*/ 171093 h 2950069"/>
                  <a:gd name="connsiteX3" fmla="*/ 403761 w 635181"/>
                  <a:gd name="connsiteY3" fmla="*/ 76090 h 2950069"/>
                  <a:gd name="connsiteX4" fmla="*/ 273133 w 635181"/>
                  <a:gd name="connsiteY4" fmla="*/ 4838 h 2950069"/>
                  <a:gd name="connsiteX5" fmla="*/ 142504 w 635181"/>
                  <a:gd name="connsiteY5" fmla="*/ 16714 h 2950069"/>
                  <a:gd name="connsiteX6" fmla="*/ 35626 w 635181"/>
                  <a:gd name="connsiteY6" fmla="*/ 99841 h 2950069"/>
                  <a:gd name="connsiteX7" fmla="*/ 0 w 635181"/>
                  <a:gd name="connsiteY7" fmla="*/ 242345 h 2950069"/>
                  <a:gd name="connsiteX8" fmla="*/ 35626 w 635181"/>
                  <a:gd name="connsiteY8" fmla="*/ 301721 h 2950069"/>
                  <a:gd name="connsiteX9" fmla="*/ 106878 w 635181"/>
                  <a:gd name="connsiteY9" fmla="*/ 313597 h 2950069"/>
                  <a:gd name="connsiteX10" fmla="*/ 142504 w 635181"/>
                  <a:gd name="connsiteY10" fmla="*/ 301721 h 2950069"/>
                  <a:gd name="connsiteX11" fmla="*/ 190005 w 635181"/>
                  <a:gd name="connsiteY11" fmla="*/ 384849 h 2950069"/>
                  <a:gd name="connsiteX12" fmla="*/ 142504 w 635181"/>
                  <a:gd name="connsiteY12" fmla="*/ 420475 h 2950069"/>
                  <a:gd name="connsiteX13" fmla="*/ 142504 w 635181"/>
                  <a:gd name="connsiteY13" fmla="*/ 539228 h 2950069"/>
                  <a:gd name="connsiteX14" fmla="*/ 166255 w 635181"/>
                  <a:gd name="connsiteY14" fmla="*/ 646106 h 2950069"/>
                  <a:gd name="connsiteX15" fmla="*/ 261257 w 635181"/>
                  <a:gd name="connsiteY15" fmla="*/ 705483 h 2950069"/>
                  <a:gd name="connsiteX16" fmla="*/ 285008 w 635181"/>
                  <a:gd name="connsiteY16" fmla="*/ 788610 h 2950069"/>
                  <a:gd name="connsiteX17" fmla="*/ 391886 w 635181"/>
                  <a:gd name="connsiteY17" fmla="*/ 1002366 h 2950069"/>
                  <a:gd name="connsiteX18" fmla="*/ 380010 w 635181"/>
                  <a:gd name="connsiteY18" fmla="*/ 1204246 h 2950069"/>
                  <a:gd name="connsiteX19" fmla="*/ 320634 w 635181"/>
                  <a:gd name="connsiteY19" fmla="*/ 1418002 h 2950069"/>
                  <a:gd name="connsiteX20" fmla="*/ 320634 w 635181"/>
                  <a:gd name="connsiteY20" fmla="*/ 1738636 h 2950069"/>
                  <a:gd name="connsiteX21" fmla="*/ 380010 w 635181"/>
                  <a:gd name="connsiteY21" fmla="*/ 1940516 h 2950069"/>
                  <a:gd name="connsiteX22" fmla="*/ 510639 w 635181"/>
                  <a:gd name="connsiteY22" fmla="*/ 2427405 h 2950069"/>
                  <a:gd name="connsiteX23" fmla="*/ 558140 w 635181"/>
                  <a:gd name="connsiteY23" fmla="*/ 2854916 h 2950069"/>
                  <a:gd name="connsiteX24" fmla="*/ 617517 w 635181"/>
                  <a:gd name="connsiteY24" fmla="*/ 2926168 h 2950069"/>
                  <a:gd name="connsiteX25" fmla="*/ 629392 w 635181"/>
                  <a:gd name="connsiteY25" fmla="*/ 2534283 h 2950069"/>
                  <a:gd name="connsiteX26" fmla="*/ 534390 w 635181"/>
                  <a:gd name="connsiteY26" fmla="*/ 2071145 h 2950069"/>
                  <a:gd name="connsiteX27" fmla="*/ 486888 w 635181"/>
                  <a:gd name="connsiteY27" fmla="*/ 1869264 h 2950069"/>
                  <a:gd name="connsiteX28" fmla="*/ 427512 w 635181"/>
                  <a:gd name="connsiteY28" fmla="*/ 1703010 h 2950069"/>
                  <a:gd name="connsiteX29" fmla="*/ 439387 w 635181"/>
                  <a:gd name="connsiteY29" fmla="*/ 1394251 h 2950069"/>
                  <a:gd name="connsiteX30" fmla="*/ 486888 w 635181"/>
                  <a:gd name="connsiteY30" fmla="*/ 1085493 h 2950069"/>
                  <a:gd name="connsiteX31" fmla="*/ 498764 w 635181"/>
                  <a:gd name="connsiteY31" fmla="*/ 931114 h 2950069"/>
                  <a:gd name="connsiteX32" fmla="*/ 522514 w 635181"/>
                  <a:gd name="connsiteY32" fmla="*/ 883612 h 2950069"/>
                  <a:gd name="connsiteX33" fmla="*/ 510639 w 635181"/>
                  <a:gd name="connsiteY33" fmla="*/ 741109 h 2950069"/>
                  <a:gd name="connsiteX34" fmla="*/ 534390 w 635181"/>
                  <a:gd name="connsiteY34" fmla="*/ 539228 h 2950069"/>
                  <a:gd name="connsiteX35" fmla="*/ 510639 w 635181"/>
                  <a:gd name="connsiteY35" fmla="*/ 384849 h 2950069"/>
                  <a:gd name="connsiteX0" fmla="*/ 510639 w 629593"/>
                  <a:gd name="connsiteY0" fmla="*/ 384849 h 2855990"/>
                  <a:gd name="connsiteX1" fmla="*/ 427512 w 629593"/>
                  <a:gd name="connsiteY1" fmla="*/ 289846 h 2855990"/>
                  <a:gd name="connsiteX2" fmla="*/ 415636 w 629593"/>
                  <a:gd name="connsiteY2" fmla="*/ 171093 h 2855990"/>
                  <a:gd name="connsiteX3" fmla="*/ 403761 w 629593"/>
                  <a:gd name="connsiteY3" fmla="*/ 76090 h 2855990"/>
                  <a:gd name="connsiteX4" fmla="*/ 273133 w 629593"/>
                  <a:gd name="connsiteY4" fmla="*/ 4838 h 2855990"/>
                  <a:gd name="connsiteX5" fmla="*/ 142504 w 629593"/>
                  <a:gd name="connsiteY5" fmla="*/ 16714 h 2855990"/>
                  <a:gd name="connsiteX6" fmla="*/ 35626 w 629593"/>
                  <a:gd name="connsiteY6" fmla="*/ 99841 h 2855990"/>
                  <a:gd name="connsiteX7" fmla="*/ 0 w 629593"/>
                  <a:gd name="connsiteY7" fmla="*/ 242345 h 2855990"/>
                  <a:gd name="connsiteX8" fmla="*/ 35626 w 629593"/>
                  <a:gd name="connsiteY8" fmla="*/ 301721 h 2855990"/>
                  <a:gd name="connsiteX9" fmla="*/ 106878 w 629593"/>
                  <a:gd name="connsiteY9" fmla="*/ 313597 h 2855990"/>
                  <a:gd name="connsiteX10" fmla="*/ 142504 w 629593"/>
                  <a:gd name="connsiteY10" fmla="*/ 301721 h 2855990"/>
                  <a:gd name="connsiteX11" fmla="*/ 190005 w 629593"/>
                  <a:gd name="connsiteY11" fmla="*/ 384849 h 2855990"/>
                  <a:gd name="connsiteX12" fmla="*/ 142504 w 629593"/>
                  <a:gd name="connsiteY12" fmla="*/ 420475 h 2855990"/>
                  <a:gd name="connsiteX13" fmla="*/ 142504 w 629593"/>
                  <a:gd name="connsiteY13" fmla="*/ 539228 h 2855990"/>
                  <a:gd name="connsiteX14" fmla="*/ 166255 w 629593"/>
                  <a:gd name="connsiteY14" fmla="*/ 646106 h 2855990"/>
                  <a:gd name="connsiteX15" fmla="*/ 261257 w 629593"/>
                  <a:gd name="connsiteY15" fmla="*/ 705483 h 2855990"/>
                  <a:gd name="connsiteX16" fmla="*/ 285008 w 629593"/>
                  <a:gd name="connsiteY16" fmla="*/ 788610 h 2855990"/>
                  <a:gd name="connsiteX17" fmla="*/ 391886 w 629593"/>
                  <a:gd name="connsiteY17" fmla="*/ 1002366 h 2855990"/>
                  <a:gd name="connsiteX18" fmla="*/ 380010 w 629593"/>
                  <a:gd name="connsiteY18" fmla="*/ 1204246 h 2855990"/>
                  <a:gd name="connsiteX19" fmla="*/ 320634 w 629593"/>
                  <a:gd name="connsiteY19" fmla="*/ 1418002 h 2855990"/>
                  <a:gd name="connsiteX20" fmla="*/ 320634 w 629593"/>
                  <a:gd name="connsiteY20" fmla="*/ 1738636 h 2855990"/>
                  <a:gd name="connsiteX21" fmla="*/ 380010 w 629593"/>
                  <a:gd name="connsiteY21" fmla="*/ 1940516 h 2855990"/>
                  <a:gd name="connsiteX22" fmla="*/ 510639 w 629593"/>
                  <a:gd name="connsiteY22" fmla="*/ 2427405 h 2855990"/>
                  <a:gd name="connsiteX23" fmla="*/ 558140 w 629593"/>
                  <a:gd name="connsiteY23" fmla="*/ 2854916 h 2855990"/>
                  <a:gd name="connsiteX24" fmla="*/ 629392 w 629593"/>
                  <a:gd name="connsiteY24" fmla="*/ 2534283 h 2855990"/>
                  <a:gd name="connsiteX25" fmla="*/ 534390 w 629593"/>
                  <a:gd name="connsiteY25" fmla="*/ 2071145 h 2855990"/>
                  <a:gd name="connsiteX26" fmla="*/ 486888 w 629593"/>
                  <a:gd name="connsiteY26" fmla="*/ 1869264 h 2855990"/>
                  <a:gd name="connsiteX27" fmla="*/ 427512 w 629593"/>
                  <a:gd name="connsiteY27" fmla="*/ 1703010 h 2855990"/>
                  <a:gd name="connsiteX28" fmla="*/ 439387 w 629593"/>
                  <a:gd name="connsiteY28" fmla="*/ 1394251 h 2855990"/>
                  <a:gd name="connsiteX29" fmla="*/ 486888 w 629593"/>
                  <a:gd name="connsiteY29" fmla="*/ 1085493 h 2855990"/>
                  <a:gd name="connsiteX30" fmla="*/ 498764 w 629593"/>
                  <a:gd name="connsiteY30" fmla="*/ 931114 h 2855990"/>
                  <a:gd name="connsiteX31" fmla="*/ 522514 w 629593"/>
                  <a:gd name="connsiteY31" fmla="*/ 883612 h 2855990"/>
                  <a:gd name="connsiteX32" fmla="*/ 510639 w 629593"/>
                  <a:gd name="connsiteY32" fmla="*/ 741109 h 2855990"/>
                  <a:gd name="connsiteX33" fmla="*/ 534390 w 629593"/>
                  <a:gd name="connsiteY33" fmla="*/ 539228 h 2855990"/>
                  <a:gd name="connsiteX34" fmla="*/ 510639 w 629593"/>
                  <a:gd name="connsiteY34" fmla="*/ 384849 h 2855990"/>
                  <a:gd name="connsiteX0" fmla="*/ 510639 w 629542"/>
                  <a:gd name="connsiteY0" fmla="*/ 384849 h 2556578"/>
                  <a:gd name="connsiteX1" fmla="*/ 427512 w 629542"/>
                  <a:gd name="connsiteY1" fmla="*/ 289846 h 2556578"/>
                  <a:gd name="connsiteX2" fmla="*/ 415636 w 629542"/>
                  <a:gd name="connsiteY2" fmla="*/ 171093 h 2556578"/>
                  <a:gd name="connsiteX3" fmla="*/ 403761 w 629542"/>
                  <a:gd name="connsiteY3" fmla="*/ 76090 h 2556578"/>
                  <a:gd name="connsiteX4" fmla="*/ 273133 w 629542"/>
                  <a:gd name="connsiteY4" fmla="*/ 4838 h 2556578"/>
                  <a:gd name="connsiteX5" fmla="*/ 142504 w 629542"/>
                  <a:gd name="connsiteY5" fmla="*/ 16714 h 2556578"/>
                  <a:gd name="connsiteX6" fmla="*/ 35626 w 629542"/>
                  <a:gd name="connsiteY6" fmla="*/ 99841 h 2556578"/>
                  <a:gd name="connsiteX7" fmla="*/ 0 w 629542"/>
                  <a:gd name="connsiteY7" fmla="*/ 242345 h 2556578"/>
                  <a:gd name="connsiteX8" fmla="*/ 35626 w 629542"/>
                  <a:gd name="connsiteY8" fmla="*/ 301721 h 2556578"/>
                  <a:gd name="connsiteX9" fmla="*/ 106878 w 629542"/>
                  <a:gd name="connsiteY9" fmla="*/ 313597 h 2556578"/>
                  <a:gd name="connsiteX10" fmla="*/ 142504 w 629542"/>
                  <a:gd name="connsiteY10" fmla="*/ 301721 h 2556578"/>
                  <a:gd name="connsiteX11" fmla="*/ 190005 w 629542"/>
                  <a:gd name="connsiteY11" fmla="*/ 384849 h 2556578"/>
                  <a:gd name="connsiteX12" fmla="*/ 142504 w 629542"/>
                  <a:gd name="connsiteY12" fmla="*/ 420475 h 2556578"/>
                  <a:gd name="connsiteX13" fmla="*/ 142504 w 629542"/>
                  <a:gd name="connsiteY13" fmla="*/ 539228 h 2556578"/>
                  <a:gd name="connsiteX14" fmla="*/ 166255 w 629542"/>
                  <a:gd name="connsiteY14" fmla="*/ 646106 h 2556578"/>
                  <a:gd name="connsiteX15" fmla="*/ 261257 w 629542"/>
                  <a:gd name="connsiteY15" fmla="*/ 705483 h 2556578"/>
                  <a:gd name="connsiteX16" fmla="*/ 285008 w 629542"/>
                  <a:gd name="connsiteY16" fmla="*/ 788610 h 2556578"/>
                  <a:gd name="connsiteX17" fmla="*/ 391886 w 629542"/>
                  <a:gd name="connsiteY17" fmla="*/ 1002366 h 2556578"/>
                  <a:gd name="connsiteX18" fmla="*/ 380010 w 629542"/>
                  <a:gd name="connsiteY18" fmla="*/ 1204246 h 2556578"/>
                  <a:gd name="connsiteX19" fmla="*/ 320634 w 629542"/>
                  <a:gd name="connsiteY19" fmla="*/ 1418002 h 2556578"/>
                  <a:gd name="connsiteX20" fmla="*/ 320634 w 629542"/>
                  <a:gd name="connsiteY20" fmla="*/ 1738636 h 2556578"/>
                  <a:gd name="connsiteX21" fmla="*/ 380010 w 629542"/>
                  <a:gd name="connsiteY21" fmla="*/ 1940516 h 2556578"/>
                  <a:gd name="connsiteX22" fmla="*/ 510639 w 629542"/>
                  <a:gd name="connsiteY22" fmla="*/ 2427405 h 2556578"/>
                  <a:gd name="connsiteX23" fmla="*/ 629392 w 629542"/>
                  <a:gd name="connsiteY23" fmla="*/ 2534283 h 2556578"/>
                  <a:gd name="connsiteX24" fmla="*/ 534390 w 629542"/>
                  <a:gd name="connsiteY24" fmla="*/ 2071145 h 2556578"/>
                  <a:gd name="connsiteX25" fmla="*/ 486888 w 629542"/>
                  <a:gd name="connsiteY25" fmla="*/ 1869264 h 2556578"/>
                  <a:gd name="connsiteX26" fmla="*/ 427512 w 629542"/>
                  <a:gd name="connsiteY26" fmla="*/ 1703010 h 2556578"/>
                  <a:gd name="connsiteX27" fmla="*/ 439387 w 629542"/>
                  <a:gd name="connsiteY27" fmla="*/ 1394251 h 2556578"/>
                  <a:gd name="connsiteX28" fmla="*/ 486888 w 629542"/>
                  <a:gd name="connsiteY28" fmla="*/ 1085493 h 2556578"/>
                  <a:gd name="connsiteX29" fmla="*/ 498764 w 629542"/>
                  <a:gd name="connsiteY29" fmla="*/ 931114 h 2556578"/>
                  <a:gd name="connsiteX30" fmla="*/ 522514 w 629542"/>
                  <a:gd name="connsiteY30" fmla="*/ 883612 h 2556578"/>
                  <a:gd name="connsiteX31" fmla="*/ 510639 w 629542"/>
                  <a:gd name="connsiteY31" fmla="*/ 741109 h 2556578"/>
                  <a:gd name="connsiteX32" fmla="*/ 534390 w 629542"/>
                  <a:gd name="connsiteY32" fmla="*/ 539228 h 2556578"/>
                  <a:gd name="connsiteX33" fmla="*/ 510639 w 629542"/>
                  <a:gd name="connsiteY33" fmla="*/ 384849 h 2556578"/>
                  <a:gd name="connsiteX0" fmla="*/ 510639 w 535968"/>
                  <a:gd name="connsiteY0" fmla="*/ 384849 h 2428587"/>
                  <a:gd name="connsiteX1" fmla="*/ 427512 w 535968"/>
                  <a:gd name="connsiteY1" fmla="*/ 289846 h 2428587"/>
                  <a:gd name="connsiteX2" fmla="*/ 415636 w 535968"/>
                  <a:gd name="connsiteY2" fmla="*/ 171093 h 2428587"/>
                  <a:gd name="connsiteX3" fmla="*/ 403761 w 535968"/>
                  <a:gd name="connsiteY3" fmla="*/ 76090 h 2428587"/>
                  <a:gd name="connsiteX4" fmla="*/ 273133 w 535968"/>
                  <a:gd name="connsiteY4" fmla="*/ 4838 h 2428587"/>
                  <a:gd name="connsiteX5" fmla="*/ 142504 w 535968"/>
                  <a:gd name="connsiteY5" fmla="*/ 16714 h 2428587"/>
                  <a:gd name="connsiteX6" fmla="*/ 35626 w 535968"/>
                  <a:gd name="connsiteY6" fmla="*/ 99841 h 2428587"/>
                  <a:gd name="connsiteX7" fmla="*/ 0 w 535968"/>
                  <a:gd name="connsiteY7" fmla="*/ 242345 h 2428587"/>
                  <a:gd name="connsiteX8" fmla="*/ 35626 w 535968"/>
                  <a:gd name="connsiteY8" fmla="*/ 301721 h 2428587"/>
                  <a:gd name="connsiteX9" fmla="*/ 106878 w 535968"/>
                  <a:gd name="connsiteY9" fmla="*/ 313597 h 2428587"/>
                  <a:gd name="connsiteX10" fmla="*/ 142504 w 535968"/>
                  <a:gd name="connsiteY10" fmla="*/ 301721 h 2428587"/>
                  <a:gd name="connsiteX11" fmla="*/ 190005 w 535968"/>
                  <a:gd name="connsiteY11" fmla="*/ 384849 h 2428587"/>
                  <a:gd name="connsiteX12" fmla="*/ 142504 w 535968"/>
                  <a:gd name="connsiteY12" fmla="*/ 420475 h 2428587"/>
                  <a:gd name="connsiteX13" fmla="*/ 142504 w 535968"/>
                  <a:gd name="connsiteY13" fmla="*/ 539228 h 2428587"/>
                  <a:gd name="connsiteX14" fmla="*/ 166255 w 535968"/>
                  <a:gd name="connsiteY14" fmla="*/ 646106 h 2428587"/>
                  <a:gd name="connsiteX15" fmla="*/ 261257 w 535968"/>
                  <a:gd name="connsiteY15" fmla="*/ 705483 h 2428587"/>
                  <a:gd name="connsiteX16" fmla="*/ 285008 w 535968"/>
                  <a:gd name="connsiteY16" fmla="*/ 788610 h 2428587"/>
                  <a:gd name="connsiteX17" fmla="*/ 391886 w 535968"/>
                  <a:gd name="connsiteY17" fmla="*/ 1002366 h 2428587"/>
                  <a:gd name="connsiteX18" fmla="*/ 380010 w 535968"/>
                  <a:gd name="connsiteY18" fmla="*/ 1204246 h 2428587"/>
                  <a:gd name="connsiteX19" fmla="*/ 320634 w 535968"/>
                  <a:gd name="connsiteY19" fmla="*/ 1418002 h 2428587"/>
                  <a:gd name="connsiteX20" fmla="*/ 320634 w 535968"/>
                  <a:gd name="connsiteY20" fmla="*/ 1738636 h 2428587"/>
                  <a:gd name="connsiteX21" fmla="*/ 380010 w 535968"/>
                  <a:gd name="connsiteY21" fmla="*/ 1940516 h 2428587"/>
                  <a:gd name="connsiteX22" fmla="*/ 510639 w 535968"/>
                  <a:gd name="connsiteY22" fmla="*/ 2427405 h 2428587"/>
                  <a:gd name="connsiteX23" fmla="*/ 534390 w 535968"/>
                  <a:gd name="connsiteY23" fmla="*/ 2071145 h 2428587"/>
                  <a:gd name="connsiteX24" fmla="*/ 486888 w 535968"/>
                  <a:gd name="connsiteY24" fmla="*/ 1869264 h 2428587"/>
                  <a:gd name="connsiteX25" fmla="*/ 427512 w 535968"/>
                  <a:gd name="connsiteY25" fmla="*/ 1703010 h 2428587"/>
                  <a:gd name="connsiteX26" fmla="*/ 439387 w 535968"/>
                  <a:gd name="connsiteY26" fmla="*/ 1394251 h 2428587"/>
                  <a:gd name="connsiteX27" fmla="*/ 486888 w 535968"/>
                  <a:gd name="connsiteY27" fmla="*/ 1085493 h 2428587"/>
                  <a:gd name="connsiteX28" fmla="*/ 498764 w 535968"/>
                  <a:gd name="connsiteY28" fmla="*/ 931114 h 2428587"/>
                  <a:gd name="connsiteX29" fmla="*/ 522514 w 535968"/>
                  <a:gd name="connsiteY29" fmla="*/ 883612 h 2428587"/>
                  <a:gd name="connsiteX30" fmla="*/ 510639 w 535968"/>
                  <a:gd name="connsiteY30" fmla="*/ 741109 h 2428587"/>
                  <a:gd name="connsiteX31" fmla="*/ 534390 w 535968"/>
                  <a:gd name="connsiteY31" fmla="*/ 539228 h 2428587"/>
                  <a:gd name="connsiteX32" fmla="*/ 510639 w 535968"/>
                  <a:gd name="connsiteY32" fmla="*/ 384849 h 2428587"/>
                  <a:gd name="connsiteX0" fmla="*/ 510639 w 538319"/>
                  <a:gd name="connsiteY0" fmla="*/ 384849 h 2072243"/>
                  <a:gd name="connsiteX1" fmla="*/ 427512 w 538319"/>
                  <a:gd name="connsiteY1" fmla="*/ 289846 h 2072243"/>
                  <a:gd name="connsiteX2" fmla="*/ 415636 w 538319"/>
                  <a:gd name="connsiteY2" fmla="*/ 171093 h 2072243"/>
                  <a:gd name="connsiteX3" fmla="*/ 403761 w 538319"/>
                  <a:gd name="connsiteY3" fmla="*/ 76090 h 2072243"/>
                  <a:gd name="connsiteX4" fmla="*/ 273133 w 538319"/>
                  <a:gd name="connsiteY4" fmla="*/ 4838 h 2072243"/>
                  <a:gd name="connsiteX5" fmla="*/ 142504 w 538319"/>
                  <a:gd name="connsiteY5" fmla="*/ 16714 h 2072243"/>
                  <a:gd name="connsiteX6" fmla="*/ 35626 w 538319"/>
                  <a:gd name="connsiteY6" fmla="*/ 99841 h 2072243"/>
                  <a:gd name="connsiteX7" fmla="*/ 0 w 538319"/>
                  <a:gd name="connsiteY7" fmla="*/ 242345 h 2072243"/>
                  <a:gd name="connsiteX8" fmla="*/ 35626 w 538319"/>
                  <a:gd name="connsiteY8" fmla="*/ 301721 h 2072243"/>
                  <a:gd name="connsiteX9" fmla="*/ 106878 w 538319"/>
                  <a:gd name="connsiteY9" fmla="*/ 313597 h 2072243"/>
                  <a:gd name="connsiteX10" fmla="*/ 142504 w 538319"/>
                  <a:gd name="connsiteY10" fmla="*/ 301721 h 2072243"/>
                  <a:gd name="connsiteX11" fmla="*/ 190005 w 538319"/>
                  <a:gd name="connsiteY11" fmla="*/ 384849 h 2072243"/>
                  <a:gd name="connsiteX12" fmla="*/ 142504 w 538319"/>
                  <a:gd name="connsiteY12" fmla="*/ 420475 h 2072243"/>
                  <a:gd name="connsiteX13" fmla="*/ 142504 w 538319"/>
                  <a:gd name="connsiteY13" fmla="*/ 539228 h 2072243"/>
                  <a:gd name="connsiteX14" fmla="*/ 166255 w 538319"/>
                  <a:gd name="connsiteY14" fmla="*/ 646106 h 2072243"/>
                  <a:gd name="connsiteX15" fmla="*/ 261257 w 538319"/>
                  <a:gd name="connsiteY15" fmla="*/ 705483 h 2072243"/>
                  <a:gd name="connsiteX16" fmla="*/ 285008 w 538319"/>
                  <a:gd name="connsiteY16" fmla="*/ 788610 h 2072243"/>
                  <a:gd name="connsiteX17" fmla="*/ 391886 w 538319"/>
                  <a:gd name="connsiteY17" fmla="*/ 1002366 h 2072243"/>
                  <a:gd name="connsiteX18" fmla="*/ 380010 w 538319"/>
                  <a:gd name="connsiteY18" fmla="*/ 1204246 h 2072243"/>
                  <a:gd name="connsiteX19" fmla="*/ 320634 w 538319"/>
                  <a:gd name="connsiteY19" fmla="*/ 1418002 h 2072243"/>
                  <a:gd name="connsiteX20" fmla="*/ 320634 w 538319"/>
                  <a:gd name="connsiteY20" fmla="*/ 1738636 h 2072243"/>
                  <a:gd name="connsiteX21" fmla="*/ 380010 w 538319"/>
                  <a:gd name="connsiteY21" fmla="*/ 1940516 h 2072243"/>
                  <a:gd name="connsiteX22" fmla="*/ 534390 w 538319"/>
                  <a:gd name="connsiteY22" fmla="*/ 2071145 h 2072243"/>
                  <a:gd name="connsiteX23" fmla="*/ 486888 w 538319"/>
                  <a:gd name="connsiteY23" fmla="*/ 1869264 h 2072243"/>
                  <a:gd name="connsiteX24" fmla="*/ 427512 w 538319"/>
                  <a:gd name="connsiteY24" fmla="*/ 1703010 h 2072243"/>
                  <a:gd name="connsiteX25" fmla="*/ 439387 w 538319"/>
                  <a:gd name="connsiteY25" fmla="*/ 1394251 h 2072243"/>
                  <a:gd name="connsiteX26" fmla="*/ 486888 w 538319"/>
                  <a:gd name="connsiteY26" fmla="*/ 1085493 h 2072243"/>
                  <a:gd name="connsiteX27" fmla="*/ 498764 w 538319"/>
                  <a:gd name="connsiteY27" fmla="*/ 931114 h 2072243"/>
                  <a:gd name="connsiteX28" fmla="*/ 522514 w 538319"/>
                  <a:gd name="connsiteY28" fmla="*/ 883612 h 2072243"/>
                  <a:gd name="connsiteX29" fmla="*/ 510639 w 538319"/>
                  <a:gd name="connsiteY29" fmla="*/ 741109 h 2072243"/>
                  <a:gd name="connsiteX30" fmla="*/ 534390 w 538319"/>
                  <a:gd name="connsiteY30" fmla="*/ 539228 h 2072243"/>
                  <a:gd name="connsiteX31" fmla="*/ 510639 w 538319"/>
                  <a:gd name="connsiteY31" fmla="*/ 384849 h 2072243"/>
                  <a:gd name="connsiteX0" fmla="*/ 510639 w 534390"/>
                  <a:gd name="connsiteY0" fmla="*/ 384849 h 1945554"/>
                  <a:gd name="connsiteX1" fmla="*/ 427512 w 534390"/>
                  <a:gd name="connsiteY1" fmla="*/ 289846 h 1945554"/>
                  <a:gd name="connsiteX2" fmla="*/ 415636 w 534390"/>
                  <a:gd name="connsiteY2" fmla="*/ 171093 h 1945554"/>
                  <a:gd name="connsiteX3" fmla="*/ 403761 w 534390"/>
                  <a:gd name="connsiteY3" fmla="*/ 76090 h 1945554"/>
                  <a:gd name="connsiteX4" fmla="*/ 273133 w 534390"/>
                  <a:gd name="connsiteY4" fmla="*/ 4838 h 1945554"/>
                  <a:gd name="connsiteX5" fmla="*/ 142504 w 534390"/>
                  <a:gd name="connsiteY5" fmla="*/ 16714 h 1945554"/>
                  <a:gd name="connsiteX6" fmla="*/ 35626 w 534390"/>
                  <a:gd name="connsiteY6" fmla="*/ 99841 h 1945554"/>
                  <a:gd name="connsiteX7" fmla="*/ 0 w 534390"/>
                  <a:gd name="connsiteY7" fmla="*/ 242345 h 1945554"/>
                  <a:gd name="connsiteX8" fmla="*/ 35626 w 534390"/>
                  <a:gd name="connsiteY8" fmla="*/ 301721 h 1945554"/>
                  <a:gd name="connsiteX9" fmla="*/ 106878 w 534390"/>
                  <a:gd name="connsiteY9" fmla="*/ 313597 h 1945554"/>
                  <a:gd name="connsiteX10" fmla="*/ 142504 w 534390"/>
                  <a:gd name="connsiteY10" fmla="*/ 301721 h 1945554"/>
                  <a:gd name="connsiteX11" fmla="*/ 190005 w 534390"/>
                  <a:gd name="connsiteY11" fmla="*/ 384849 h 1945554"/>
                  <a:gd name="connsiteX12" fmla="*/ 142504 w 534390"/>
                  <a:gd name="connsiteY12" fmla="*/ 420475 h 1945554"/>
                  <a:gd name="connsiteX13" fmla="*/ 142504 w 534390"/>
                  <a:gd name="connsiteY13" fmla="*/ 539228 h 1945554"/>
                  <a:gd name="connsiteX14" fmla="*/ 166255 w 534390"/>
                  <a:gd name="connsiteY14" fmla="*/ 646106 h 1945554"/>
                  <a:gd name="connsiteX15" fmla="*/ 261257 w 534390"/>
                  <a:gd name="connsiteY15" fmla="*/ 705483 h 1945554"/>
                  <a:gd name="connsiteX16" fmla="*/ 285008 w 534390"/>
                  <a:gd name="connsiteY16" fmla="*/ 788610 h 1945554"/>
                  <a:gd name="connsiteX17" fmla="*/ 391886 w 534390"/>
                  <a:gd name="connsiteY17" fmla="*/ 1002366 h 1945554"/>
                  <a:gd name="connsiteX18" fmla="*/ 380010 w 534390"/>
                  <a:gd name="connsiteY18" fmla="*/ 1204246 h 1945554"/>
                  <a:gd name="connsiteX19" fmla="*/ 320634 w 534390"/>
                  <a:gd name="connsiteY19" fmla="*/ 1418002 h 1945554"/>
                  <a:gd name="connsiteX20" fmla="*/ 320634 w 534390"/>
                  <a:gd name="connsiteY20" fmla="*/ 1738636 h 1945554"/>
                  <a:gd name="connsiteX21" fmla="*/ 380010 w 534390"/>
                  <a:gd name="connsiteY21" fmla="*/ 1940516 h 1945554"/>
                  <a:gd name="connsiteX22" fmla="*/ 486888 w 534390"/>
                  <a:gd name="connsiteY22" fmla="*/ 1869264 h 1945554"/>
                  <a:gd name="connsiteX23" fmla="*/ 427512 w 534390"/>
                  <a:gd name="connsiteY23" fmla="*/ 1703010 h 1945554"/>
                  <a:gd name="connsiteX24" fmla="*/ 439387 w 534390"/>
                  <a:gd name="connsiteY24" fmla="*/ 1394251 h 1945554"/>
                  <a:gd name="connsiteX25" fmla="*/ 486888 w 534390"/>
                  <a:gd name="connsiteY25" fmla="*/ 1085493 h 1945554"/>
                  <a:gd name="connsiteX26" fmla="*/ 498764 w 534390"/>
                  <a:gd name="connsiteY26" fmla="*/ 931114 h 1945554"/>
                  <a:gd name="connsiteX27" fmla="*/ 522514 w 534390"/>
                  <a:gd name="connsiteY27" fmla="*/ 883612 h 1945554"/>
                  <a:gd name="connsiteX28" fmla="*/ 510639 w 534390"/>
                  <a:gd name="connsiteY28" fmla="*/ 741109 h 1945554"/>
                  <a:gd name="connsiteX29" fmla="*/ 534390 w 534390"/>
                  <a:gd name="connsiteY29" fmla="*/ 539228 h 1945554"/>
                  <a:gd name="connsiteX30" fmla="*/ 510639 w 534390"/>
                  <a:gd name="connsiteY30" fmla="*/ 384849 h 1945554"/>
                  <a:gd name="connsiteX0" fmla="*/ 510639 w 534390"/>
                  <a:gd name="connsiteY0" fmla="*/ 384849 h 1940726"/>
                  <a:gd name="connsiteX1" fmla="*/ 427512 w 534390"/>
                  <a:gd name="connsiteY1" fmla="*/ 289846 h 1940726"/>
                  <a:gd name="connsiteX2" fmla="*/ 415636 w 534390"/>
                  <a:gd name="connsiteY2" fmla="*/ 171093 h 1940726"/>
                  <a:gd name="connsiteX3" fmla="*/ 403761 w 534390"/>
                  <a:gd name="connsiteY3" fmla="*/ 76090 h 1940726"/>
                  <a:gd name="connsiteX4" fmla="*/ 273133 w 534390"/>
                  <a:gd name="connsiteY4" fmla="*/ 4838 h 1940726"/>
                  <a:gd name="connsiteX5" fmla="*/ 142504 w 534390"/>
                  <a:gd name="connsiteY5" fmla="*/ 16714 h 1940726"/>
                  <a:gd name="connsiteX6" fmla="*/ 35626 w 534390"/>
                  <a:gd name="connsiteY6" fmla="*/ 99841 h 1940726"/>
                  <a:gd name="connsiteX7" fmla="*/ 0 w 534390"/>
                  <a:gd name="connsiteY7" fmla="*/ 242345 h 1940726"/>
                  <a:gd name="connsiteX8" fmla="*/ 35626 w 534390"/>
                  <a:gd name="connsiteY8" fmla="*/ 301721 h 1940726"/>
                  <a:gd name="connsiteX9" fmla="*/ 106878 w 534390"/>
                  <a:gd name="connsiteY9" fmla="*/ 313597 h 1940726"/>
                  <a:gd name="connsiteX10" fmla="*/ 142504 w 534390"/>
                  <a:gd name="connsiteY10" fmla="*/ 301721 h 1940726"/>
                  <a:gd name="connsiteX11" fmla="*/ 190005 w 534390"/>
                  <a:gd name="connsiteY11" fmla="*/ 384849 h 1940726"/>
                  <a:gd name="connsiteX12" fmla="*/ 142504 w 534390"/>
                  <a:gd name="connsiteY12" fmla="*/ 420475 h 1940726"/>
                  <a:gd name="connsiteX13" fmla="*/ 142504 w 534390"/>
                  <a:gd name="connsiteY13" fmla="*/ 539228 h 1940726"/>
                  <a:gd name="connsiteX14" fmla="*/ 166255 w 534390"/>
                  <a:gd name="connsiteY14" fmla="*/ 646106 h 1940726"/>
                  <a:gd name="connsiteX15" fmla="*/ 261257 w 534390"/>
                  <a:gd name="connsiteY15" fmla="*/ 705483 h 1940726"/>
                  <a:gd name="connsiteX16" fmla="*/ 285008 w 534390"/>
                  <a:gd name="connsiteY16" fmla="*/ 788610 h 1940726"/>
                  <a:gd name="connsiteX17" fmla="*/ 391886 w 534390"/>
                  <a:gd name="connsiteY17" fmla="*/ 1002366 h 1940726"/>
                  <a:gd name="connsiteX18" fmla="*/ 380010 w 534390"/>
                  <a:gd name="connsiteY18" fmla="*/ 1204246 h 1940726"/>
                  <a:gd name="connsiteX19" fmla="*/ 320634 w 534390"/>
                  <a:gd name="connsiteY19" fmla="*/ 1418002 h 1940726"/>
                  <a:gd name="connsiteX20" fmla="*/ 320634 w 534390"/>
                  <a:gd name="connsiteY20" fmla="*/ 1738636 h 1940726"/>
                  <a:gd name="connsiteX21" fmla="*/ 380010 w 534390"/>
                  <a:gd name="connsiteY21" fmla="*/ 1940516 h 1940726"/>
                  <a:gd name="connsiteX22" fmla="*/ 427512 w 534390"/>
                  <a:gd name="connsiteY22" fmla="*/ 1703010 h 1940726"/>
                  <a:gd name="connsiteX23" fmla="*/ 439387 w 534390"/>
                  <a:gd name="connsiteY23" fmla="*/ 1394251 h 1940726"/>
                  <a:gd name="connsiteX24" fmla="*/ 486888 w 534390"/>
                  <a:gd name="connsiteY24" fmla="*/ 1085493 h 1940726"/>
                  <a:gd name="connsiteX25" fmla="*/ 498764 w 534390"/>
                  <a:gd name="connsiteY25" fmla="*/ 931114 h 1940726"/>
                  <a:gd name="connsiteX26" fmla="*/ 522514 w 534390"/>
                  <a:gd name="connsiteY26" fmla="*/ 883612 h 1940726"/>
                  <a:gd name="connsiteX27" fmla="*/ 510639 w 534390"/>
                  <a:gd name="connsiteY27" fmla="*/ 741109 h 1940726"/>
                  <a:gd name="connsiteX28" fmla="*/ 534390 w 534390"/>
                  <a:gd name="connsiteY28" fmla="*/ 539228 h 1940726"/>
                  <a:gd name="connsiteX29" fmla="*/ 510639 w 534390"/>
                  <a:gd name="connsiteY29" fmla="*/ 384849 h 1940726"/>
                  <a:gd name="connsiteX0" fmla="*/ 510639 w 534390"/>
                  <a:gd name="connsiteY0" fmla="*/ 384849 h 1763404"/>
                  <a:gd name="connsiteX1" fmla="*/ 427512 w 534390"/>
                  <a:gd name="connsiteY1" fmla="*/ 289846 h 1763404"/>
                  <a:gd name="connsiteX2" fmla="*/ 415636 w 534390"/>
                  <a:gd name="connsiteY2" fmla="*/ 171093 h 1763404"/>
                  <a:gd name="connsiteX3" fmla="*/ 403761 w 534390"/>
                  <a:gd name="connsiteY3" fmla="*/ 76090 h 1763404"/>
                  <a:gd name="connsiteX4" fmla="*/ 273133 w 534390"/>
                  <a:gd name="connsiteY4" fmla="*/ 4838 h 1763404"/>
                  <a:gd name="connsiteX5" fmla="*/ 142504 w 534390"/>
                  <a:gd name="connsiteY5" fmla="*/ 16714 h 1763404"/>
                  <a:gd name="connsiteX6" fmla="*/ 35626 w 534390"/>
                  <a:gd name="connsiteY6" fmla="*/ 99841 h 1763404"/>
                  <a:gd name="connsiteX7" fmla="*/ 0 w 534390"/>
                  <a:gd name="connsiteY7" fmla="*/ 242345 h 1763404"/>
                  <a:gd name="connsiteX8" fmla="*/ 35626 w 534390"/>
                  <a:gd name="connsiteY8" fmla="*/ 301721 h 1763404"/>
                  <a:gd name="connsiteX9" fmla="*/ 106878 w 534390"/>
                  <a:gd name="connsiteY9" fmla="*/ 313597 h 1763404"/>
                  <a:gd name="connsiteX10" fmla="*/ 142504 w 534390"/>
                  <a:gd name="connsiteY10" fmla="*/ 301721 h 1763404"/>
                  <a:gd name="connsiteX11" fmla="*/ 190005 w 534390"/>
                  <a:gd name="connsiteY11" fmla="*/ 384849 h 1763404"/>
                  <a:gd name="connsiteX12" fmla="*/ 142504 w 534390"/>
                  <a:gd name="connsiteY12" fmla="*/ 420475 h 1763404"/>
                  <a:gd name="connsiteX13" fmla="*/ 142504 w 534390"/>
                  <a:gd name="connsiteY13" fmla="*/ 539228 h 1763404"/>
                  <a:gd name="connsiteX14" fmla="*/ 166255 w 534390"/>
                  <a:gd name="connsiteY14" fmla="*/ 646106 h 1763404"/>
                  <a:gd name="connsiteX15" fmla="*/ 261257 w 534390"/>
                  <a:gd name="connsiteY15" fmla="*/ 705483 h 1763404"/>
                  <a:gd name="connsiteX16" fmla="*/ 285008 w 534390"/>
                  <a:gd name="connsiteY16" fmla="*/ 788610 h 1763404"/>
                  <a:gd name="connsiteX17" fmla="*/ 391886 w 534390"/>
                  <a:gd name="connsiteY17" fmla="*/ 1002366 h 1763404"/>
                  <a:gd name="connsiteX18" fmla="*/ 380010 w 534390"/>
                  <a:gd name="connsiteY18" fmla="*/ 1204246 h 1763404"/>
                  <a:gd name="connsiteX19" fmla="*/ 320634 w 534390"/>
                  <a:gd name="connsiteY19" fmla="*/ 1418002 h 1763404"/>
                  <a:gd name="connsiteX20" fmla="*/ 320634 w 534390"/>
                  <a:gd name="connsiteY20" fmla="*/ 1738636 h 1763404"/>
                  <a:gd name="connsiteX21" fmla="*/ 427512 w 534390"/>
                  <a:gd name="connsiteY21" fmla="*/ 1703010 h 1763404"/>
                  <a:gd name="connsiteX22" fmla="*/ 439387 w 534390"/>
                  <a:gd name="connsiteY22" fmla="*/ 1394251 h 1763404"/>
                  <a:gd name="connsiteX23" fmla="*/ 486888 w 534390"/>
                  <a:gd name="connsiteY23" fmla="*/ 1085493 h 1763404"/>
                  <a:gd name="connsiteX24" fmla="*/ 498764 w 534390"/>
                  <a:gd name="connsiteY24" fmla="*/ 931114 h 1763404"/>
                  <a:gd name="connsiteX25" fmla="*/ 522514 w 534390"/>
                  <a:gd name="connsiteY25" fmla="*/ 883612 h 1763404"/>
                  <a:gd name="connsiteX26" fmla="*/ 510639 w 534390"/>
                  <a:gd name="connsiteY26" fmla="*/ 741109 h 1763404"/>
                  <a:gd name="connsiteX27" fmla="*/ 534390 w 534390"/>
                  <a:gd name="connsiteY27" fmla="*/ 539228 h 1763404"/>
                  <a:gd name="connsiteX28" fmla="*/ 510639 w 534390"/>
                  <a:gd name="connsiteY28" fmla="*/ 384849 h 1763404"/>
                  <a:gd name="connsiteX0" fmla="*/ 510639 w 534390"/>
                  <a:gd name="connsiteY0" fmla="*/ 384849 h 1703066"/>
                  <a:gd name="connsiteX1" fmla="*/ 427512 w 534390"/>
                  <a:gd name="connsiteY1" fmla="*/ 289846 h 1703066"/>
                  <a:gd name="connsiteX2" fmla="*/ 415636 w 534390"/>
                  <a:gd name="connsiteY2" fmla="*/ 171093 h 1703066"/>
                  <a:gd name="connsiteX3" fmla="*/ 403761 w 534390"/>
                  <a:gd name="connsiteY3" fmla="*/ 76090 h 1703066"/>
                  <a:gd name="connsiteX4" fmla="*/ 273133 w 534390"/>
                  <a:gd name="connsiteY4" fmla="*/ 4838 h 1703066"/>
                  <a:gd name="connsiteX5" fmla="*/ 142504 w 534390"/>
                  <a:gd name="connsiteY5" fmla="*/ 16714 h 1703066"/>
                  <a:gd name="connsiteX6" fmla="*/ 35626 w 534390"/>
                  <a:gd name="connsiteY6" fmla="*/ 99841 h 1703066"/>
                  <a:gd name="connsiteX7" fmla="*/ 0 w 534390"/>
                  <a:gd name="connsiteY7" fmla="*/ 242345 h 1703066"/>
                  <a:gd name="connsiteX8" fmla="*/ 35626 w 534390"/>
                  <a:gd name="connsiteY8" fmla="*/ 301721 h 1703066"/>
                  <a:gd name="connsiteX9" fmla="*/ 106878 w 534390"/>
                  <a:gd name="connsiteY9" fmla="*/ 313597 h 1703066"/>
                  <a:gd name="connsiteX10" fmla="*/ 142504 w 534390"/>
                  <a:gd name="connsiteY10" fmla="*/ 301721 h 1703066"/>
                  <a:gd name="connsiteX11" fmla="*/ 190005 w 534390"/>
                  <a:gd name="connsiteY11" fmla="*/ 384849 h 1703066"/>
                  <a:gd name="connsiteX12" fmla="*/ 142504 w 534390"/>
                  <a:gd name="connsiteY12" fmla="*/ 420475 h 1703066"/>
                  <a:gd name="connsiteX13" fmla="*/ 142504 w 534390"/>
                  <a:gd name="connsiteY13" fmla="*/ 539228 h 1703066"/>
                  <a:gd name="connsiteX14" fmla="*/ 166255 w 534390"/>
                  <a:gd name="connsiteY14" fmla="*/ 646106 h 1703066"/>
                  <a:gd name="connsiteX15" fmla="*/ 261257 w 534390"/>
                  <a:gd name="connsiteY15" fmla="*/ 705483 h 1703066"/>
                  <a:gd name="connsiteX16" fmla="*/ 285008 w 534390"/>
                  <a:gd name="connsiteY16" fmla="*/ 788610 h 1703066"/>
                  <a:gd name="connsiteX17" fmla="*/ 391886 w 534390"/>
                  <a:gd name="connsiteY17" fmla="*/ 1002366 h 1703066"/>
                  <a:gd name="connsiteX18" fmla="*/ 380010 w 534390"/>
                  <a:gd name="connsiteY18" fmla="*/ 1204246 h 1703066"/>
                  <a:gd name="connsiteX19" fmla="*/ 320634 w 534390"/>
                  <a:gd name="connsiteY19" fmla="*/ 1418002 h 1703066"/>
                  <a:gd name="connsiteX20" fmla="*/ 427512 w 534390"/>
                  <a:gd name="connsiteY20" fmla="*/ 1703010 h 1703066"/>
                  <a:gd name="connsiteX21" fmla="*/ 439387 w 534390"/>
                  <a:gd name="connsiteY21" fmla="*/ 1394251 h 1703066"/>
                  <a:gd name="connsiteX22" fmla="*/ 486888 w 534390"/>
                  <a:gd name="connsiteY22" fmla="*/ 1085493 h 1703066"/>
                  <a:gd name="connsiteX23" fmla="*/ 498764 w 534390"/>
                  <a:gd name="connsiteY23" fmla="*/ 931114 h 1703066"/>
                  <a:gd name="connsiteX24" fmla="*/ 522514 w 534390"/>
                  <a:gd name="connsiteY24" fmla="*/ 883612 h 1703066"/>
                  <a:gd name="connsiteX25" fmla="*/ 510639 w 534390"/>
                  <a:gd name="connsiteY25" fmla="*/ 741109 h 1703066"/>
                  <a:gd name="connsiteX26" fmla="*/ 534390 w 534390"/>
                  <a:gd name="connsiteY26" fmla="*/ 539228 h 1703066"/>
                  <a:gd name="connsiteX27" fmla="*/ 510639 w 534390"/>
                  <a:gd name="connsiteY27" fmla="*/ 384849 h 1703066"/>
                  <a:gd name="connsiteX0" fmla="*/ 510639 w 534390"/>
                  <a:gd name="connsiteY0" fmla="*/ 384849 h 1439398"/>
                  <a:gd name="connsiteX1" fmla="*/ 427512 w 534390"/>
                  <a:gd name="connsiteY1" fmla="*/ 289846 h 1439398"/>
                  <a:gd name="connsiteX2" fmla="*/ 415636 w 534390"/>
                  <a:gd name="connsiteY2" fmla="*/ 171093 h 1439398"/>
                  <a:gd name="connsiteX3" fmla="*/ 403761 w 534390"/>
                  <a:gd name="connsiteY3" fmla="*/ 76090 h 1439398"/>
                  <a:gd name="connsiteX4" fmla="*/ 273133 w 534390"/>
                  <a:gd name="connsiteY4" fmla="*/ 4838 h 1439398"/>
                  <a:gd name="connsiteX5" fmla="*/ 142504 w 534390"/>
                  <a:gd name="connsiteY5" fmla="*/ 16714 h 1439398"/>
                  <a:gd name="connsiteX6" fmla="*/ 35626 w 534390"/>
                  <a:gd name="connsiteY6" fmla="*/ 99841 h 1439398"/>
                  <a:gd name="connsiteX7" fmla="*/ 0 w 534390"/>
                  <a:gd name="connsiteY7" fmla="*/ 242345 h 1439398"/>
                  <a:gd name="connsiteX8" fmla="*/ 35626 w 534390"/>
                  <a:gd name="connsiteY8" fmla="*/ 301721 h 1439398"/>
                  <a:gd name="connsiteX9" fmla="*/ 106878 w 534390"/>
                  <a:gd name="connsiteY9" fmla="*/ 313597 h 1439398"/>
                  <a:gd name="connsiteX10" fmla="*/ 142504 w 534390"/>
                  <a:gd name="connsiteY10" fmla="*/ 301721 h 1439398"/>
                  <a:gd name="connsiteX11" fmla="*/ 190005 w 534390"/>
                  <a:gd name="connsiteY11" fmla="*/ 384849 h 1439398"/>
                  <a:gd name="connsiteX12" fmla="*/ 142504 w 534390"/>
                  <a:gd name="connsiteY12" fmla="*/ 420475 h 1439398"/>
                  <a:gd name="connsiteX13" fmla="*/ 142504 w 534390"/>
                  <a:gd name="connsiteY13" fmla="*/ 539228 h 1439398"/>
                  <a:gd name="connsiteX14" fmla="*/ 166255 w 534390"/>
                  <a:gd name="connsiteY14" fmla="*/ 646106 h 1439398"/>
                  <a:gd name="connsiteX15" fmla="*/ 261257 w 534390"/>
                  <a:gd name="connsiteY15" fmla="*/ 705483 h 1439398"/>
                  <a:gd name="connsiteX16" fmla="*/ 285008 w 534390"/>
                  <a:gd name="connsiteY16" fmla="*/ 788610 h 1439398"/>
                  <a:gd name="connsiteX17" fmla="*/ 391886 w 534390"/>
                  <a:gd name="connsiteY17" fmla="*/ 1002366 h 1439398"/>
                  <a:gd name="connsiteX18" fmla="*/ 380010 w 534390"/>
                  <a:gd name="connsiteY18" fmla="*/ 1204246 h 1439398"/>
                  <a:gd name="connsiteX19" fmla="*/ 320634 w 534390"/>
                  <a:gd name="connsiteY19" fmla="*/ 1418002 h 1439398"/>
                  <a:gd name="connsiteX20" fmla="*/ 439387 w 534390"/>
                  <a:gd name="connsiteY20" fmla="*/ 1394251 h 1439398"/>
                  <a:gd name="connsiteX21" fmla="*/ 486888 w 534390"/>
                  <a:gd name="connsiteY21" fmla="*/ 1085493 h 1439398"/>
                  <a:gd name="connsiteX22" fmla="*/ 498764 w 534390"/>
                  <a:gd name="connsiteY22" fmla="*/ 931114 h 1439398"/>
                  <a:gd name="connsiteX23" fmla="*/ 522514 w 534390"/>
                  <a:gd name="connsiteY23" fmla="*/ 883612 h 1439398"/>
                  <a:gd name="connsiteX24" fmla="*/ 510639 w 534390"/>
                  <a:gd name="connsiteY24" fmla="*/ 741109 h 1439398"/>
                  <a:gd name="connsiteX25" fmla="*/ 534390 w 534390"/>
                  <a:gd name="connsiteY25" fmla="*/ 539228 h 1439398"/>
                  <a:gd name="connsiteX26" fmla="*/ 510639 w 534390"/>
                  <a:gd name="connsiteY26" fmla="*/ 384849 h 1439398"/>
                  <a:gd name="connsiteX0" fmla="*/ 510639 w 534390"/>
                  <a:gd name="connsiteY0" fmla="*/ 384849 h 1419644"/>
                  <a:gd name="connsiteX1" fmla="*/ 427512 w 534390"/>
                  <a:gd name="connsiteY1" fmla="*/ 289846 h 1419644"/>
                  <a:gd name="connsiteX2" fmla="*/ 415636 w 534390"/>
                  <a:gd name="connsiteY2" fmla="*/ 171093 h 1419644"/>
                  <a:gd name="connsiteX3" fmla="*/ 403761 w 534390"/>
                  <a:gd name="connsiteY3" fmla="*/ 76090 h 1419644"/>
                  <a:gd name="connsiteX4" fmla="*/ 273133 w 534390"/>
                  <a:gd name="connsiteY4" fmla="*/ 4838 h 1419644"/>
                  <a:gd name="connsiteX5" fmla="*/ 142504 w 534390"/>
                  <a:gd name="connsiteY5" fmla="*/ 16714 h 1419644"/>
                  <a:gd name="connsiteX6" fmla="*/ 35626 w 534390"/>
                  <a:gd name="connsiteY6" fmla="*/ 99841 h 1419644"/>
                  <a:gd name="connsiteX7" fmla="*/ 0 w 534390"/>
                  <a:gd name="connsiteY7" fmla="*/ 242345 h 1419644"/>
                  <a:gd name="connsiteX8" fmla="*/ 35626 w 534390"/>
                  <a:gd name="connsiteY8" fmla="*/ 301721 h 1419644"/>
                  <a:gd name="connsiteX9" fmla="*/ 106878 w 534390"/>
                  <a:gd name="connsiteY9" fmla="*/ 313597 h 1419644"/>
                  <a:gd name="connsiteX10" fmla="*/ 142504 w 534390"/>
                  <a:gd name="connsiteY10" fmla="*/ 301721 h 1419644"/>
                  <a:gd name="connsiteX11" fmla="*/ 190005 w 534390"/>
                  <a:gd name="connsiteY11" fmla="*/ 384849 h 1419644"/>
                  <a:gd name="connsiteX12" fmla="*/ 142504 w 534390"/>
                  <a:gd name="connsiteY12" fmla="*/ 420475 h 1419644"/>
                  <a:gd name="connsiteX13" fmla="*/ 142504 w 534390"/>
                  <a:gd name="connsiteY13" fmla="*/ 539228 h 1419644"/>
                  <a:gd name="connsiteX14" fmla="*/ 166255 w 534390"/>
                  <a:gd name="connsiteY14" fmla="*/ 646106 h 1419644"/>
                  <a:gd name="connsiteX15" fmla="*/ 261257 w 534390"/>
                  <a:gd name="connsiteY15" fmla="*/ 705483 h 1419644"/>
                  <a:gd name="connsiteX16" fmla="*/ 285008 w 534390"/>
                  <a:gd name="connsiteY16" fmla="*/ 788610 h 1419644"/>
                  <a:gd name="connsiteX17" fmla="*/ 391886 w 534390"/>
                  <a:gd name="connsiteY17" fmla="*/ 1002366 h 1419644"/>
                  <a:gd name="connsiteX18" fmla="*/ 380010 w 534390"/>
                  <a:gd name="connsiteY18" fmla="*/ 1204246 h 1419644"/>
                  <a:gd name="connsiteX19" fmla="*/ 320634 w 534390"/>
                  <a:gd name="connsiteY19" fmla="*/ 1418002 h 1419644"/>
                  <a:gd name="connsiteX20" fmla="*/ 486888 w 534390"/>
                  <a:gd name="connsiteY20" fmla="*/ 1085493 h 1419644"/>
                  <a:gd name="connsiteX21" fmla="*/ 498764 w 534390"/>
                  <a:gd name="connsiteY21" fmla="*/ 931114 h 1419644"/>
                  <a:gd name="connsiteX22" fmla="*/ 522514 w 534390"/>
                  <a:gd name="connsiteY22" fmla="*/ 883612 h 1419644"/>
                  <a:gd name="connsiteX23" fmla="*/ 510639 w 534390"/>
                  <a:gd name="connsiteY23" fmla="*/ 741109 h 1419644"/>
                  <a:gd name="connsiteX24" fmla="*/ 534390 w 534390"/>
                  <a:gd name="connsiteY24" fmla="*/ 539228 h 1419644"/>
                  <a:gd name="connsiteX25" fmla="*/ 510639 w 534390"/>
                  <a:gd name="connsiteY25" fmla="*/ 384849 h 1419644"/>
                  <a:gd name="connsiteX0" fmla="*/ 510639 w 534390"/>
                  <a:gd name="connsiteY0" fmla="*/ 384849 h 1205722"/>
                  <a:gd name="connsiteX1" fmla="*/ 427512 w 534390"/>
                  <a:gd name="connsiteY1" fmla="*/ 289846 h 1205722"/>
                  <a:gd name="connsiteX2" fmla="*/ 415636 w 534390"/>
                  <a:gd name="connsiteY2" fmla="*/ 171093 h 1205722"/>
                  <a:gd name="connsiteX3" fmla="*/ 403761 w 534390"/>
                  <a:gd name="connsiteY3" fmla="*/ 76090 h 1205722"/>
                  <a:gd name="connsiteX4" fmla="*/ 273133 w 534390"/>
                  <a:gd name="connsiteY4" fmla="*/ 4838 h 1205722"/>
                  <a:gd name="connsiteX5" fmla="*/ 142504 w 534390"/>
                  <a:gd name="connsiteY5" fmla="*/ 16714 h 1205722"/>
                  <a:gd name="connsiteX6" fmla="*/ 35626 w 534390"/>
                  <a:gd name="connsiteY6" fmla="*/ 99841 h 1205722"/>
                  <a:gd name="connsiteX7" fmla="*/ 0 w 534390"/>
                  <a:gd name="connsiteY7" fmla="*/ 242345 h 1205722"/>
                  <a:gd name="connsiteX8" fmla="*/ 35626 w 534390"/>
                  <a:gd name="connsiteY8" fmla="*/ 301721 h 1205722"/>
                  <a:gd name="connsiteX9" fmla="*/ 106878 w 534390"/>
                  <a:gd name="connsiteY9" fmla="*/ 313597 h 1205722"/>
                  <a:gd name="connsiteX10" fmla="*/ 142504 w 534390"/>
                  <a:gd name="connsiteY10" fmla="*/ 301721 h 1205722"/>
                  <a:gd name="connsiteX11" fmla="*/ 190005 w 534390"/>
                  <a:gd name="connsiteY11" fmla="*/ 384849 h 1205722"/>
                  <a:gd name="connsiteX12" fmla="*/ 142504 w 534390"/>
                  <a:gd name="connsiteY12" fmla="*/ 420475 h 1205722"/>
                  <a:gd name="connsiteX13" fmla="*/ 142504 w 534390"/>
                  <a:gd name="connsiteY13" fmla="*/ 539228 h 1205722"/>
                  <a:gd name="connsiteX14" fmla="*/ 166255 w 534390"/>
                  <a:gd name="connsiteY14" fmla="*/ 646106 h 1205722"/>
                  <a:gd name="connsiteX15" fmla="*/ 261257 w 534390"/>
                  <a:gd name="connsiteY15" fmla="*/ 705483 h 1205722"/>
                  <a:gd name="connsiteX16" fmla="*/ 285008 w 534390"/>
                  <a:gd name="connsiteY16" fmla="*/ 788610 h 1205722"/>
                  <a:gd name="connsiteX17" fmla="*/ 391886 w 534390"/>
                  <a:gd name="connsiteY17" fmla="*/ 1002366 h 1205722"/>
                  <a:gd name="connsiteX18" fmla="*/ 380010 w 534390"/>
                  <a:gd name="connsiteY18" fmla="*/ 1204246 h 1205722"/>
                  <a:gd name="connsiteX19" fmla="*/ 486888 w 534390"/>
                  <a:gd name="connsiteY19" fmla="*/ 1085493 h 1205722"/>
                  <a:gd name="connsiteX20" fmla="*/ 498764 w 534390"/>
                  <a:gd name="connsiteY20" fmla="*/ 931114 h 1205722"/>
                  <a:gd name="connsiteX21" fmla="*/ 522514 w 534390"/>
                  <a:gd name="connsiteY21" fmla="*/ 883612 h 1205722"/>
                  <a:gd name="connsiteX22" fmla="*/ 510639 w 534390"/>
                  <a:gd name="connsiteY22" fmla="*/ 741109 h 1205722"/>
                  <a:gd name="connsiteX23" fmla="*/ 534390 w 534390"/>
                  <a:gd name="connsiteY23" fmla="*/ 539228 h 1205722"/>
                  <a:gd name="connsiteX24" fmla="*/ 510639 w 534390"/>
                  <a:gd name="connsiteY24" fmla="*/ 384849 h 120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4390" h="1205722">
                    <a:moveTo>
                      <a:pt x="510639" y="384849"/>
                    </a:moveTo>
                    <a:cubicBezTo>
                      <a:pt x="492826" y="343285"/>
                      <a:pt x="443346" y="325472"/>
                      <a:pt x="427512" y="289846"/>
                    </a:cubicBezTo>
                    <a:cubicBezTo>
                      <a:pt x="411678" y="254220"/>
                      <a:pt x="419594" y="206719"/>
                      <a:pt x="415636" y="171093"/>
                    </a:cubicBezTo>
                    <a:cubicBezTo>
                      <a:pt x="411678" y="135467"/>
                      <a:pt x="427511" y="103799"/>
                      <a:pt x="403761" y="76090"/>
                    </a:cubicBezTo>
                    <a:cubicBezTo>
                      <a:pt x="380011" y="48381"/>
                      <a:pt x="316676" y="14734"/>
                      <a:pt x="273133" y="4838"/>
                    </a:cubicBezTo>
                    <a:cubicBezTo>
                      <a:pt x="229590" y="-5058"/>
                      <a:pt x="182088" y="880"/>
                      <a:pt x="142504" y="16714"/>
                    </a:cubicBezTo>
                    <a:cubicBezTo>
                      <a:pt x="102920" y="32548"/>
                      <a:pt x="59377" y="62236"/>
                      <a:pt x="35626" y="99841"/>
                    </a:cubicBezTo>
                    <a:cubicBezTo>
                      <a:pt x="11875" y="137446"/>
                      <a:pt x="0" y="208698"/>
                      <a:pt x="0" y="242345"/>
                    </a:cubicBezTo>
                    <a:cubicBezTo>
                      <a:pt x="0" y="275992"/>
                      <a:pt x="17813" y="289846"/>
                      <a:pt x="35626" y="301721"/>
                    </a:cubicBezTo>
                    <a:cubicBezTo>
                      <a:pt x="53439" y="313596"/>
                      <a:pt x="89065" y="313597"/>
                      <a:pt x="106878" y="313597"/>
                    </a:cubicBezTo>
                    <a:cubicBezTo>
                      <a:pt x="124691" y="313597"/>
                      <a:pt x="128650" y="289846"/>
                      <a:pt x="142504" y="301721"/>
                    </a:cubicBezTo>
                    <a:cubicBezTo>
                      <a:pt x="156359" y="313596"/>
                      <a:pt x="190005" y="365057"/>
                      <a:pt x="190005" y="384849"/>
                    </a:cubicBezTo>
                    <a:cubicBezTo>
                      <a:pt x="190005" y="404641"/>
                      <a:pt x="150421" y="394745"/>
                      <a:pt x="142504" y="420475"/>
                    </a:cubicBezTo>
                    <a:cubicBezTo>
                      <a:pt x="134587" y="446205"/>
                      <a:pt x="138546" y="501623"/>
                      <a:pt x="142504" y="539228"/>
                    </a:cubicBezTo>
                    <a:cubicBezTo>
                      <a:pt x="146462" y="576833"/>
                      <a:pt x="146463" y="618397"/>
                      <a:pt x="166255" y="646106"/>
                    </a:cubicBezTo>
                    <a:cubicBezTo>
                      <a:pt x="186047" y="673815"/>
                      <a:pt x="241465" y="681732"/>
                      <a:pt x="261257" y="705483"/>
                    </a:cubicBezTo>
                    <a:cubicBezTo>
                      <a:pt x="281049" y="729234"/>
                      <a:pt x="263237" y="739130"/>
                      <a:pt x="285008" y="788610"/>
                    </a:cubicBezTo>
                    <a:cubicBezTo>
                      <a:pt x="306780" y="838091"/>
                      <a:pt x="376052" y="933093"/>
                      <a:pt x="391886" y="1002366"/>
                    </a:cubicBezTo>
                    <a:cubicBezTo>
                      <a:pt x="407720" y="1071639"/>
                      <a:pt x="364176" y="1190392"/>
                      <a:pt x="380010" y="1204246"/>
                    </a:cubicBezTo>
                    <a:cubicBezTo>
                      <a:pt x="395844" y="1218101"/>
                      <a:pt x="467096" y="1131015"/>
                      <a:pt x="486888" y="1085493"/>
                    </a:cubicBezTo>
                    <a:cubicBezTo>
                      <a:pt x="506680" y="1039971"/>
                      <a:pt x="492826" y="964761"/>
                      <a:pt x="498764" y="931114"/>
                    </a:cubicBezTo>
                    <a:cubicBezTo>
                      <a:pt x="504702" y="897467"/>
                      <a:pt x="520535" y="915280"/>
                      <a:pt x="522514" y="883612"/>
                    </a:cubicBezTo>
                    <a:cubicBezTo>
                      <a:pt x="524493" y="851945"/>
                      <a:pt x="508660" y="798506"/>
                      <a:pt x="510639" y="741109"/>
                    </a:cubicBezTo>
                    <a:cubicBezTo>
                      <a:pt x="512618" y="683712"/>
                      <a:pt x="534390" y="598605"/>
                      <a:pt x="534390" y="539228"/>
                    </a:cubicBezTo>
                    <a:cubicBezTo>
                      <a:pt x="534390" y="479851"/>
                      <a:pt x="528452" y="426413"/>
                      <a:pt x="510639" y="384849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  <a:alpha val="9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21599948" rev="0"/>
                </a:camera>
                <a:lightRig rig="threePt" dir="t">
                  <a:rot lat="0" lon="0" rev="4800000"/>
                </a:lightRig>
              </a:scene3d>
              <a:sp3d extrusionH="127000" prstMaterial="plastic">
                <a:bevelT w="0" h="0" prst="softRound"/>
                <a:bevelB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804613" y="2256818"/>
                <a:ext cx="1032681" cy="409433"/>
              </a:xfrm>
              <a:custGeom>
                <a:avLst/>
                <a:gdLst>
                  <a:gd name="connsiteX0" fmla="*/ 288878 w 1032681"/>
                  <a:gd name="connsiteY0" fmla="*/ 368489 h 409433"/>
                  <a:gd name="connsiteX1" fmla="*/ 125105 w 1032681"/>
                  <a:gd name="connsiteY1" fmla="*/ 327546 h 409433"/>
                  <a:gd name="connsiteX2" fmla="*/ 56866 w 1032681"/>
                  <a:gd name="connsiteY2" fmla="*/ 354841 h 409433"/>
                  <a:gd name="connsiteX3" fmla="*/ 2275 w 1032681"/>
                  <a:gd name="connsiteY3" fmla="*/ 286603 h 409433"/>
                  <a:gd name="connsiteX4" fmla="*/ 43218 w 1032681"/>
                  <a:gd name="connsiteY4" fmla="*/ 204716 h 409433"/>
                  <a:gd name="connsiteX5" fmla="*/ 111457 w 1032681"/>
                  <a:gd name="connsiteY5" fmla="*/ 136477 h 409433"/>
                  <a:gd name="connsiteX6" fmla="*/ 275230 w 1032681"/>
                  <a:gd name="connsiteY6" fmla="*/ 40943 h 409433"/>
                  <a:gd name="connsiteX7" fmla="*/ 507242 w 1032681"/>
                  <a:gd name="connsiteY7" fmla="*/ 0 h 409433"/>
                  <a:gd name="connsiteX8" fmla="*/ 725606 w 1032681"/>
                  <a:gd name="connsiteY8" fmla="*/ 40943 h 409433"/>
                  <a:gd name="connsiteX9" fmla="*/ 984914 w 1032681"/>
                  <a:gd name="connsiteY9" fmla="*/ 177421 h 409433"/>
                  <a:gd name="connsiteX10" fmla="*/ 1012209 w 1032681"/>
                  <a:gd name="connsiteY10" fmla="*/ 245659 h 409433"/>
                  <a:gd name="connsiteX11" fmla="*/ 971266 w 1032681"/>
                  <a:gd name="connsiteY11" fmla="*/ 327546 h 409433"/>
                  <a:gd name="connsiteX12" fmla="*/ 875732 w 1032681"/>
                  <a:gd name="connsiteY12" fmla="*/ 300250 h 409433"/>
                  <a:gd name="connsiteX13" fmla="*/ 807493 w 1032681"/>
                  <a:gd name="connsiteY13" fmla="*/ 191068 h 409433"/>
                  <a:gd name="connsiteX14" fmla="*/ 739254 w 1032681"/>
                  <a:gd name="connsiteY14" fmla="*/ 122830 h 409433"/>
                  <a:gd name="connsiteX15" fmla="*/ 630072 w 1032681"/>
                  <a:gd name="connsiteY15" fmla="*/ 109182 h 409433"/>
                  <a:gd name="connsiteX16" fmla="*/ 548185 w 1032681"/>
                  <a:gd name="connsiteY16" fmla="*/ 109182 h 409433"/>
                  <a:gd name="connsiteX17" fmla="*/ 575481 w 1032681"/>
                  <a:gd name="connsiteY17" fmla="*/ 191068 h 409433"/>
                  <a:gd name="connsiteX18" fmla="*/ 684663 w 1032681"/>
                  <a:gd name="connsiteY18" fmla="*/ 232012 h 409433"/>
                  <a:gd name="connsiteX19" fmla="*/ 698311 w 1032681"/>
                  <a:gd name="connsiteY19" fmla="*/ 354841 h 409433"/>
                  <a:gd name="connsiteX20" fmla="*/ 671015 w 1032681"/>
                  <a:gd name="connsiteY20" fmla="*/ 409433 h 409433"/>
                  <a:gd name="connsiteX21" fmla="*/ 657367 w 1032681"/>
                  <a:gd name="connsiteY21" fmla="*/ 395785 h 409433"/>
                  <a:gd name="connsiteX22" fmla="*/ 589129 w 1032681"/>
                  <a:gd name="connsiteY22" fmla="*/ 300250 h 409433"/>
                  <a:gd name="connsiteX23" fmla="*/ 479947 w 1032681"/>
                  <a:gd name="connsiteY23" fmla="*/ 286603 h 409433"/>
                  <a:gd name="connsiteX24" fmla="*/ 398060 w 1032681"/>
                  <a:gd name="connsiteY24" fmla="*/ 313898 h 409433"/>
                  <a:gd name="connsiteX25" fmla="*/ 343469 w 1032681"/>
                  <a:gd name="connsiteY25" fmla="*/ 341194 h 409433"/>
                  <a:gd name="connsiteX26" fmla="*/ 288878 w 1032681"/>
                  <a:gd name="connsiteY26" fmla="*/ 368489 h 4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32681" h="409433">
                    <a:moveTo>
                      <a:pt x="288878" y="368489"/>
                    </a:moveTo>
                    <a:cubicBezTo>
                      <a:pt x="226326" y="349155"/>
                      <a:pt x="163774" y="329821"/>
                      <a:pt x="125105" y="327546"/>
                    </a:cubicBezTo>
                    <a:cubicBezTo>
                      <a:pt x="86436" y="325271"/>
                      <a:pt x="77338" y="361665"/>
                      <a:pt x="56866" y="354841"/>
                    </a:cubicBezTo>
                    <a:cubicBezTo>
                      <a:pt x="36394" y="348017"/>
                      <a:pt x="4550" y="311624"/>
                      <a:pt x="2275" y="286603"/>
                    </a:cubicBezTo>
                    <a:cubicBezTo>
                      <a:pt x="0" y="261582"/>
                      <a:pt x="25021" y="229737"/>
                      <a:pt x="43218" y="204716"/>
                    </a:cubicBezTo>
                    <a:cubicBezTo>
                      <a:pt x="61415" y="179695"/>
                      <a:pt x="72788" y="163773"/>
                      <a:pt x="111457" y="136477"/>
                    </a:cubicBezTo>
                    <a:cubicBezTo>
                      <a:pt x="150126" y="109181"/>
                      <a:pt x="209266" y="63689"/>
                      <a:pt x="275230" y="40943"/>
                    </a:cubicBezTo>
                    <a:cubicBezTo>
                      <a:pt x="341194" y="18197"/>
                      <a:pt x="432179" y="0"/>
                      <a:pt x="507242" y="0"/>
                    </a:cubicBezTo>
                    <a:cubicBezTo>
                      <a:pt x="582305" y="0"/>
                      <a:pt x="645994" y="11373"/>
                      <a:pt x="725606" y="40943"/>
                    </a:cubicBezTo>
                    <a:cubicBezTo>
                      <a:pt x="805218" y="70513"/>
                      <a:pt x="937147" y="143302"/>
                      <a:pt x="984914" y="177421"/>
                    </a:cubicBezTo>
                    <a:cubicBezTo>
                      <a:pt x="1032681" y="211540"/>
                      <a:pt x="1014484" y="220638"/>
                      <a:pt x="1012209" y="245659"/>
                    </a:cubicBezTo>
                    <a:cubicBezTo>
                      <a:pt x="1009934" y="270680"/>
                      <a:pt x="994012" y="318448"/>
                      <a:pt x="971266" y="327546"/>
                    </a:cubicBezTo>
                    <a:cubicBezTo>
                      <a:pt x="948520" y="336644"/>
                      <a:pt x="903028" y="322996"/>
                      <a:pt x="875732" y="300250"/>
                    </a:cubicBezTo>
                    <a:cubicBezTo>
                      <a:pt x="848436" y="277504"/>
                      <a:pt x="830239" y="220638"/>
                      <a:pt x="807493" y="191068"/>
                    </a:cubicBezTo>
                    <a:cubicBezTo>
                      <a:pt x="784747" y="161498"/>
                      <a:pt x="768824" y="136478"/>
                      <a:pt x="739254" y="122830"/>
                    </a:cubicBezTo>
                    <a:cubicBezTo>
                      <a:pt x="709684" y="109182"/>
                      <a:pt x="661917" y="111457"/>
                      <a:pt x="630072" y="109182"/>
                    </a:cubicBezTo>
                    <a:cubicBezTo>
                      <a:pt x="598227" y="106907"/>
                      <a:pt x="557283" y="95534"/>
                      <a:pt x="548185" y="109182"/>
                    </a:cubicBezTo>
                    <a:cubicBezTo>
                      <a:pt x="539087" y="122830"/>
                      <a:pt x="552735" y="170596"/>
                      <a:pt x="575481" y="191068"/>
                    </a:cubicBezTo>
                    <a:cubicBezTo>
                      <a:pt x="598227" y="211540"/>
                      <a:pt x="664191" y="204717"/>
                      <a:pt x="684663" y="232012"/>
                    </a:cubicBezTo>
                    <a:cubicBezTo>
                      <a:pt x="705135" y="259307"/>
                      <a:pt x="700586" y="325271"/>
                      <a:pt x="698311" y="354841"/>
                    </a:cubicBezTo>
                    <a:cubicBezTo>
                      <a:pt x="696036" y="384411"/>
                      <a:pt x="677839" y="402609"/>
                      <a:pt x="671015" y="409433"/>
                    </a:cubicBezTo>
                    <a:lnTo>
                      <a:pt x="657367" y="395785"/>
                    </a:lnTo>
                    <a:cubicBezTo>
                      <a:pt x="643719" y="377588"/>
                      <a:pt x="618699" y="318447"/>
                      <a:pt x="589129" y="300250"/>
                    </a:cubicBezTo>
                    <a:cubicBezTo>
                      <a:pt x="559559" y="282053"/>
                      <a:pt x="511792" y="284328"/>
                      <a:pt x="479947" y="286603"/>
                    </a:cubicBezTo>
                    <a:cubicBezTo>
                      <a:pt x="448102" y="288878"/>
                      <a:pt x="420806" y="304800"/>
                      <a:pt x="398060" y="313898"/>
                    </a:cubicBezTo>
                    <a:cubicBezTo>
                      <a:pt x="375314" y="322996"/>
                      <a:pt x="343469" y="341194"/>
                      <a:pt x="343469" y="341194"/>
                    </a:cubicBezTo>
                    <a:lnTo>
                      <a:pt x="288878" y="36848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 w="0" h="0" prst="softRound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537895" y="1298339"/>
              <a:ext cx="1449929" cy="1472916"/>
              <a:chOff x="613006" y="1999931"/>
              <a:chExt cx="1449929" cy="1472916"/>
            </a:xfrm>
          </p:grpSpPr>
          <p:sp>
            <p:nvSpPr>
              <p:cNvPr id="41" name="Freeform 40"/>
              <p:cNvSpPr/>
              <p:nvPr/>
            </p:nvSpPr>
            <p:spPr bwMode="auto">
              <a:xfrm>
                <a:off x="613006" y="1999931"/>
                <a:ext cx="1449929" cy="1472916"/>
              </a:xfrm>
              <a:custGeom>
                <a:avLst/>
                <a:gdLst>
                  <a:gd name="connsiteX0" fmla="*/ 914400 w 1449929"/>
                  <a:gd name="connsiteY0" fmla="*/ 1458442 h 1472916"/>
                  <a:gd name="connsiteX1" fmla="*/ 919508 w 1449929"/>
                  <a:gd name="connsiteY1" fmla="*/ 1289866 h 1472916"/>
                  <a:gd name="connsiteX2" fmla="*/ 919508 w 1449929"/>
                  <a:gd name="connsiteY2" fmla="*/ 1157048 h 1472916"/>
                  <a:gd name="connsiteX3" fmla="*/ 929725 w 1449929"/>
                  <a:gd name="connsiteY3" fmla="*/ 1054880 h 1472916"/>
                  <a:gd name="connsiteX4" fmla="*/ 985917 w 1449929"/>
                  <a:gd name="connsiteY4" fmla="*/ 1014013 h 1472916"/>
                  <a:gd name="connsiteX5" fmla="*/ 1057434 w 1449929"/>
                  <a:gd name="connsiteY5" fmla="*/ 1034447 h 1472916"/>
                  <a:gd name="connsiteX6" fmla="*/ 1062543 w 1449929"/>
                  <a:gd name="connsiteY6" fmla="*/ 1100856 h 1472916"/>
                  <a:gd name="connsiteX7" fmla="*/ 1037001 w 1449929"/>
                  <a:gd name="connsiteY7" fmla="*/ 1172373 h 1472916"/>
                  <a:gd name="connsiteX8" fmla="*/ 1072759 w 1449929"/>
                  <a:gd name="connsiteY8" fmla="*/ 1259215 h 1472916"/>
                  <a:gd name="connsiteX9" fmla="*/ 1052326 w 1449929"/>
                  <a:gd name="connsiteY9" fmla="*/ 1197915 h 1472916"/>
                  <a:gd name="connsiteX10" fmla="*/ 1067651 w 1449929"/>
                  <a:gd name="connsiteY10" fmla="*/ 1141723 h 1472916"/>
                  <a:gd name="connsiteX11" fmla="*/ 1082976 w 1449929"/>
                  <a:gd name="connsiteY11" fmla="*/ 1085530 h 1472916"/>
                  <a:gd name="connsiteX12" fmla="*/ 1088085 w 1449929"/>
                  <a:gd name="connsiteY12" fmla="*/ 1044663 h 1472916"/>
                  <a:gd name="connsiteX13" fmla="*/ 1134060 w 1449929"/>
                  <a:gd name="connsiteY13" fmla="*/ 1070205 h 1472916"/>
                  <a:gd name="connsiteX14" fmla="*/ 1180035 w 1449929"/>
                  <a:gd name="connsiteY14" fmla="*/ 1131506 h 1472916"/>
                  <a:gd name="connsiteX15" fmla="*/ 1277095 w 1449929"/>
                  <a:gd name="connsiteY15" fmla="*/ 1187698 h 1472916"/>
                  <a:gd name="connsiteX16" fmla="*/ 1246444 w 1449929"/>
                  <a:gd name="connsiteY16" fmla="*/ 1157048 h 1472916"/>
                  <a:gd name="connsiteX17" fmla="*/ 1190252 w 1449929"/>
                  <a:gd name="connsiteY17" fmla="*/ 1116181 h 1472916"/>
                  <a:gd name="connsiteX18" fmla="*/ 1180035 w 1449929"/>
                  <a:gd name="connsiteY18" fmla="*/ 1090639 h 1472916"/>
                  <a:gd name="connsiteX19" fmla="*/ 1174927 w 1449929"/>
                  <a:gd name="connsiteY19" fmla="*/ 1080422 h 1472916"/>
                  <a:gd name="connsiteX20" fmla="*/ 1226011 w 1449929"/>
                  <a:gd name="connsiteY20" fmla="*/ 1065097 h 1472916"/>
                  <a:gd name="connsiteX21" fmla="*/ 1307745 w 1449929"/>
                  <a:gd name="connsiteY21" fmla="*/ 1059989 h 1472916"/>
                  <a:gd name="connsiteX22" fmla="*/ 1333287 w 1449929"/>
                  <a:gd name="connsiteY22" fmla="*/ 1059989 h 1472916"/>
                  <a:gd name="connsiteX23" fmla="*/ 1256661 w 1449929"/>
                  <a:gd name="connsiteY23" fmla="*/ 1044663 h 1472916"/>
                  <a:gd name="connsiteX24" fmla="*/ 1185144 w 1449929"/>
                  <a:gd name="connsiteY24" fmla="*/ 1054880 h 1472916"/>
                  <a:gd name="connsiteX25" fmla="*/ 1144277 w 1449929"/>
                  <a:gd name="connsiteY25" fmla="*/ 1039555 h 1472916"/>
                  <a:gd name="connsiteX26" fmla="*/ 1103410 w 1449929"/>
                  <a:gd name="connsiteY26" fmla="*/ 1019122 h 1472916"/>
                  <a:gd name="connsiteX27" fmla="*/ 1016567 w 1449929"/>
                  <a:gd name="connsiteY27" fmla="*/ 993580 h 1472916"/>
                  <a:gd name="connsiteX28" fmla="*/ 970592 w 1449929"/>
                  <a:gd name="connsiteY28" fmla="*/ 998688 h 1472916"/>
                  <a:gd name="connsiteX29" fmla="*/ 929725 w 1449929"/>
                  <a:gd name="connsiteY29" fmla="*/ 998688 h 1472916"/>
                  <a:gd name="connsiteX30" fmla="*/ 853099 w 1449929"/>
                  <a:gd name="connsiteY30" fmla="*/ 942496 h 1472916"/>
                  <a:gd name="connsiteX31" fmla="*/ 786690 w 1449929"/>
                  <a:gd name="connsiteY31" fmla="*/ 830111 h 1472916"/>
                  <a:gd name="connsiteX32" fmla="*/ 745823 w 1449929"/>
                  <a:gd name="connsiteY32" fmla="*/ 717727 h 1472916"/>
                  <a:gd name="connsiteX33" fmla="*/ 791798 w 1449929"/>
                  <a:gd name="connsiteY33" fmla="*/ 635993 h 1472916"/>
                  <a:gd name="connsiteX34" fmla="*/ 771365 w 1449929"/>
                  <a:gd name="connsiteY34" fmla="*/ 635993 h 1472916"/>
                  <a:gd name="connsiteX35" fmla="*/ 761148 w 1449929"/>
                  <a:gd name="connsiteY35" fmla="*/ 666643 h 1472916"/>
                  <a:gd name="connsiteX36" fmla="*/ 715173 w 1449929"/>
                  <a:gd name="connsiteY36" fmla="*/ 676860 h 1472916"/>
                  <a:gd name="connsiteX37" fmla="*/ 679414 w 1449929"/>
                  <a:gd name="connsiteY37" fmla="*/ 656427 h 1472916"/>
                  <a:gd name="connsiteX38" fmla="*/ 628330 w 1449929"/>
                  <a:gd name="connsiteY38" fmla="*/ 635993 h 1472916"/>
                  <a:gd name="connsiteX39" fmla="*/ 587463 w 1449929"/>
                  <a:gd name="connsiteY39" fmla="*/ 518500 h 1472916"/>
                  <a:gd name="connsiteX40" fmla="*/ 577247 w 1449929"/>
                  <a:gd name="connsiteY40" fmla="*/ 426549 h 1472916"/>
                  <a:gd name="connsiteX41" fmla="*/ 648764 w 1449929"/>
                  <a:gd name="connsiteY41" fmla="*/ 314165 h 1472916"/>
                  <a:gd name="connsiteX42" fmla="*/ 607897 w 1449929"/>
                  <a:gd name="connsiteY42" fmla="*/ 349924 h 1472916"/>
                  <a:gd name="connsiteX43" fmla="*/ 567030 w 1449929"/>
                  <a:gd name="connsiteY43" fmla="*/ 406116 h 1472916"/>
                  <a:gd name="connsiteX44" fmla="*/ 551705 w 1449929"/>
                  <a:gd name="connsiteY44" fmla="*/ 426549 h 1472916"/>
                  <a:gd name="connsiteX45" fmla="*/ 469971 w 1449929"/>
                  <a:gd name="connsiteY45" fmla="*/ 380574 h 1472916"/>
                  <a:gd name="connsiteX46" fmla="*/ 398453 w 1449929"/>
                  <a:gd name="connsiteY46" fmla="*/ 390791 h 1472916"/>
                  <a:gd name="connsiteX47" fmla="*/ 454645 w 1449929"/>
                  <a:gd name="connsiteY47" fmla="*/ 395899 h 1472916"/>
                  <a:gd name="connsiteX48" fmla="*/ 515946 w 1449929"/>
                  <a:gd name="connsiteY48" fmla="*/ 421441 h 1472916"/>
                  <a:gd name="connsiteX49" fmla="*/ 556813 w 1449929"/>
                  <a:gd name="connsiteY49" fmla="*/ 457200 h 1472916"/>
                  <a:gd name="connsiteX50" fmla="*/ 597680 w 1449929"/>
                  <a:gd name="connsiteY50" fmla="*/ 620668 h 1472916"/>
                  <a:gd name="connsiteX51" fmla="*/ 597680 w 1449929"/>
                  <a:gd name="connsiteY51" fmla="*/ 641101 h 1472916"/>
                  <a:gd name="connsiteX52" fmla="*/ 515946 w 1449929"/>
                  <a:gd name="connsiteY52" fmla="*/ 656427 h 1472916"/>
                  <a:gd name="connsiteX53" fmla="*/ 449537 w 1449929"/>
                  <a:gd name="connsiteY53" fmla="*/ 687077 h 1472916"/>
                  <a:gd name="connsiteX54" fmla="*/ 342261 w 1449929"/>
                  <a:gd name="connsiteY54" fmla="*/ 717727 h 1472916"/>
                  <a:gd name="connsiteX55" fmla="*/ 209443 w 1449929"/>
                  <a:gd name="connsiteY55" fmla="*/ 733052 h 1472916"/>
                  <a:gd name="connsiteX56" fmla="*/ 71517 w 1449929"/>
                  <a:gd name="connsiteY56" fmla="*/ 707510 h 1472916"/>
                  <a:gd name="connsiteX57" fmla="*/ 35758 w 1449929"/>
                  <a:gd name="connsiteY57" fmla="*/ 564476 h 1472916"/>
                  <a:gd name="connsiteX58" fmla="*/ 91950 w 1449929"/>
                  <a:gd name="connsiteY58" fmla="*/ 411224 h 1472916"/>
                  <a:gd name="connsiteX59" fmla="*/ 214552 w 1449929"/>
                  <a:gd name="connsiteY59" fmla="*/ 349924 h 1472916"/>
                  <a:gd name="connsiteX60" fmla="*/ 326936 w 1449929"/>
                  <a:gd name="connsiteY60" fmla="*/ 329490 h 1472916"/>
                  <a:gd name="connsiteX61" fmla="*/ 260527 w 1449929"/>
                  <a:gd name="connsiteY61" fmla="*/ 329490 h 1472916"/>
                  <a:gd name="connsiteX62" fmla="*/ 194118 w 1449929"/>
                  <a:gd name="connsiteY62" fmla="*/ 344815 h 1472916"/>
                  <a:gd name="connsiteX63" fmla="*/ 168576 w 1449929"/>
                  <a:gd name="connsiteY63" fmla="*/ 344815 h 1472916"/>
                  <a:gd name="connsiteX64" fmla="*/ 209443 w 1449929"/>
                  <a:gd name="connsiteY64" fmla="*/ 298840 h 1472916"/>
                  <a:gd name="connsiteX65" fmla="*/ 398453 w 1449929"/>
                  <a:gd name="connsiteY65" fmla="*/ 206889 h 1472916"/>
                  <a:gd name="connsiteX66" fmla="*/ 546596 w 1449929"/>
                  <a:gd name="connsiteY66" fmla="*/ 135372 h 1472916"/>
                  <a:gd name="connsiteX67" fmla="*/ 710064 w 1449929"/>
                  <a:gd name="connsiteY67" fmla="*/ 130263 h 1472916"/>
                  <a:gd name="connsiteX68" fmla="*/ 827557 w 1449929"/>
                  <a:gd name="connsiteY68" fmla="*/ 171130 h 1472916"/>
                  <a:gd name="connsiteX69" fmla="*/ 791798 w 1449929"/>
                  <a:gd name="connsiteY69" fmla="*/ 140480 h 1472916"/>
                  <a:gd name="connsiteX70" fmla="*/ 756040 w 1449929"/>
                  <a:gd name="connsiteY70" fmla="*/ 125155 h 1472916"/>
                  <a:gd name="connsiteX71" fmla="*/ 853099 w 1449929"/>
                  <a:gd name="connsiteY71" fmla="*/ 140480 h 1472916"/>
                  <a:gd name="connsiteX72" fmla="*/ 960375 w 1449929"/>
                  <a:gd name="connsiteY72" fmla="*/ 150697 h 1472916"/>
                  <a:gd name="connsiteX73" fmla="*/ 1128952 w 1449929"/>
                  <a:gd name="connsiteY73" fmla="*/ 186456 h 1472916"/>
                  <a:gd name="connsiteX74" fmla="*/ 1241336 w 1449929"/>
                  <a:gd name="connsiteY74" fmla="*/ 257973 h 1472916"/>
                  <a:gd name="connsiteX75" fmla="*/ 1343503 w 1449929"/>
                  <a:gd name="connsiteY75" fmla="*/ 390791 h 1472916"/>
                  <a:gd name="connsiteX76" fmla="*/ 1369045 w 1449929"/>
                  <a:gd name="connsiteY76" fmla="*/ 441875 h 1472916"/>
                  <a:gd name="connsiteX77" fmla="*/ 1348612 w 1449929"/>
                  <a:gd name="connsiteY77" fmla="*/ 375466 h 1472916"/>
                  <a:gd name="connsiteX78" fmla="*/ 1317962 w 1449929"/>
                  <a:gd name="connsiteY78" fmla="*/ 324382 h 1472916"/>
                  <a:gd name="connsiteX79" fmla="*/ 1287311 w 1449929"/>
                  <a:gd name="connsiteY79" fmla="*/ 293732 h 1472916"/>
                  <a:gd name="connsiteX80" fmla="*/ 1425238 w 1449929"/>
                  <a:gd name="connsiteY80" fmla="*/ 355032 h 1472916"/>
                  <a:gd name="connsiteX81" fmla="*/ 1435454 w 1449929"/>
                  <a:gd name="connsiteY81" fmla="*/ 355032 h 1472916"/>
                  <a:gd name="connsiteX82" fmla="*/ 1353720 w 1449929"/>
                  <a:gd name="connsiteY82" fmla="*/ 314165 h 1472916"/>
                  <a:gd name="connsiteX83" fmla="*/ 1282203 w 1449929"/>
                  <a:gd name="connsiteY83" fmla="*/ 273298 h 1472916"/>
                  <a:gd name="connsiteX84" fmla="*/ 1205577 w 1449929"/>
                  <a:gd name="connsiteY84" fmla="*/ 206889 h 1472916"/>
                  <a:gd name="connsiteX85" fmla="*/ 1067651 w 1449929"/>
                  <a:gd name="connsiteY85" fmla="*/ 150697 h 1472916"/>
                  <a:gd name="connsiteX86" fmla="*/ 1026784 w 1449929"/>
                  <a:gd name="connsiteY86" fmla="*/ 140480 h 1472916"/>
                  <a:gd name="connsiteX87" fmla="*/ 1123843 w 1449929"/>
                  <a:gd name="connsiteY87" fmla="*/ 130263 h 1472916"/>
                  <a:gd name="connsiteX88" fmla="*/ 1077868 w 1449929"/>
                  <a:gd name="connsiteY88" fmla="*/ 120047 h 1472916"/>
                  <a:gd name="connsiteX89" fmla="*/ 1001242 w 1449929"/>
                  <a:gd name="connsiteY89" fmla="*/ 130263 h 1472916"/>
                  <a:gd name="connsiteX90" fmla="*/ 883749 w 1449929"/>
                  <a:gd name="connsiteY90" fmla="*/ 125155 h 1472916"/>
                  <a:gd name="connsiteX91" fmla="*/ 771365 w 1449929"/>
                  <a:gd name="connsiteY91" fmla="*/ 109830 h 1472916"/>
                  <a:gd name="connsiteX92" fmla="*/ 710064 w 1449929"/>
                  <a:gd name="connsiteY92" fmla="*/ 104722 h 1472916"/>
                  <a:gd name="connsiteX93" fmla="*/ 592572 w 1449929"/>
                  <a:gd name="connsiteY93" fmla="*/ 104722 h 1472916"/>
                  <a:gd name="connsiteX94" fmla="*/ 521054 w 1449929"/>
                  <a:gd name="connsiteY94" fmla="*/ 114938 h 1472916"/>
                  <a:gd name="connsiteX95" fmla="*/ 505729 w 1449929"/>
                  <a:gd name="connsiteY95" fmla="*/ 114938 h 1472916"/>
                  <a:gd name="connsiteX96" fmla="*/ 556813 w 1449929"/>
                  <a:gd name="connsiteY96" fmla="*/ 17879 h 1472916"/>
                  <a:gd name="connsiteX97" fmla="*/ 556813 w 1449929"/>
                  <a:gd name="connsiteY97" fmla="*/ 7662 h 1472916"/>
                  <a:gd name="connsiteX98" fmla="*/ 531271 w 1449929"/>
                  <a:gd name="connsiteY98" fmla="*/ 28096 h 1472916"/>
                  <a:gd name="connsiteX99" fmla="*/ 510838 w 1449929"/>
                  <a:gd name="connsiteY99" fmla="*/ 63854 h 1472916"/>
                  <a:gd name="connsiteX100" fmla="*/ 475079 w 1449929"/>
                  <a:gd name="connsiteY100" fmla="*/ 125155 h 1472916"/>
                  <a:gd name="connsiteX101" fmla="*/ 434212 w 1449929"/>
                  <a:gd name="connsiteY101" fmla="*/ 155805 h 1472916"/>
                  <a:gd name="connsiteX102" fmla="*/ 342261 w 1449929"/>
                  <a:gd name="connsiteY102" fmla="*/ 201781 h 1472916"/>
                  <a:gd name="connsiteX103" fmla="*/ 224768 w 1449929"/>
                  <a:gd name="connsiteY103" fmla="*/ 263081 h 1472916"/>
                  <a:gd name="connsiteX104" fmla="*/ 137926 w 1449929"/>
                  <a:gd name="connsiteY104" fmla="*/ 319273 h 1472916"/>
                  <a:gd name="connsiteX105" fmla="*/ 86842 w 1449929"/>
                  <a:gd name="connsiteY105" fmla="*/ 375466 h 1472916"/>
                  <a:gd name="connsiteX106" fmla="*/ 45975 w 1449929"/>
                  <a:gd name="connsiteY106" fmla="*/ 426549 h 1472916"/>
                  <a:gd name="connsiteX107" fmla="*/ 51083 w 1449929"/>
                  <a:gd name="connsiteY107" fmla="*/ 375466 h 1472916"/>
                  <a:gd name="connsiteX108" fmla="*/ 86842 w 1449929"/>
                  <a:gd name="connsiteY108" fmla="*/ 309057 h 1472916"/>
                  <a:gd name="connsiteX109" fmla="*/ 107276 w 1449929"/>
                  <a:gd name="connsiteY109" fmla="*/ 263081 h 1472916"/>
                  <a:gd name="connsiteX110" fmla="*/ 97059 w 1449929"/>
                  <a:gd name="connsiteY110" fmla="*/ 232431 h 1472916"/>
                  <a:gd name="connsiteX111" fmla="*/ 76625 w 1449929"/>
                  <a:gd name="connsiteY111" fmla="*/ 298840 h 1472916"/>
                  <a:gd name="connsiteX112" fmla="*/ 40867 w 1449929"/>
                  <a:gd name="connsiteY112" fmla="*/ 360141 h 1472916"/>
                  <a:gd name="connsiteX113" fmla="*/ 20433 w 1449929"/>
                  <a:gd name="connsiteY113" fmla="*/ 446983 h 1472916"/>
                  <a:gd name="connsiteX114" fmla="*/ 15325 w 1449929"/>
                  <a:gd name="connsiteY114" fmla="*/ 508284 h 1472916"/>
                  <a:gd name="connsiteX115" fmla="*/ 5108 w 1449929"/>
                  <a:gd name="connsiteY115" fmla="*/ 615560 h 1472916"/>
                  <a:gd name="connsiteX116" fmla="*/ 45975 w 1449929"/>
                  <a:gd name="connsiteY116" fmla="*/ 733052 h 1472916"/>
                  <a:gd name="connsiteX117" fmla="*/ 71517 w 1449929"/>
                  <a:gd name="connsiteY117" fmla="*/ 738161 h 1472916"/>
                  <a:gd name="connsiteX118" fmla="*/ 163468 w 1449929"/>
                  <a:gd name="connsiteY118" fmla="*/ 758594 h 1472916"/>
                  <a:gd name="connsiteX119" fmla="*/ 265635 w 1449929"/>
                  <a:gd name="connsiteY119" fmla="*/ 753486 h 1472916"/>
                  <a:gd name="connsiteX120" fmla="*/ 362695 w 1449929"/>
                  <a:gd name="connsiteY120" fmla="*/ 743269 h 1472916"/>
                  <a:gd name="connsiteX121" fmla="*/ 480187 w 1449929"/>
                  <a:gd name="connsiteY121" fmla="*/ 702402 h 1472916"/>
                  <a:gd name="connsiteX122" fmla="*/ 572138 w 1449929"/>
                  <a:gd name="connsiteY122" fmla="*/ 671752 h 1472916"/>
                  <a:gd name="connsiteX123" fmla="*/ 628330 w 1449929"/>
                  <a:gd name="connsiteY123" fmla="*/ 671752 h 1472916"/>
                  <a:gd name="connsiteX124" fmla="*/ 674306 w 1449929"/>
                  <a:gd name="connsiteY124" fmla="*/ 753486 h 1472916"/>
                  <a:gd name="connsiteX125" fmla="*/ 648764 w 1449929"/>
                  <a:gd name="connsiteY125" fmla="*/ 814786 h 1472916"/>
                  <a:gd name="connsiteX126" fmla="*/ 582355 w 1449929"/>
                  <a:gd name="connsiteY126" fmla="*/ 835220 h 1472916"/>
                  <a:gd name="connsiteX127" fmla="*/ 521054 w 1449929"/>
                  <a:gd name="connsiteY127" fmla="*/ 840328 h 1472916"/>
                  <a:gd name="connsiteX128" fmla="*/ 521054 w 1449929"/>
                  <a:gd name="connsiteY128" fmla="*/ 850545 h 1472916"/>
                  <a:gd name="connsiteX129" fmla="*/ 587463 w 1449929"/>
                  <a:gd name="connsiteY129" fmla="*/ 850545 h 1472916"/>
                  <a:gd name="connsiteX130" fmla="*/ 664089 w 1449929"/>
                  <a:gd name="connsiteY130" fmla="*/ 830111 h 1472916"/>
                  <a:gd name="connsiteX131" fmla="*/ 704956 w 1449929"/>
                  <a:gd name="connsiteY131" fmla="*/ 773919 h 1472916"/>
                  <a:gd name="connsiteX132" fmla="*/ 699848 w 1449929"/>
                  <a:gd name="connsiteY132" fmla="*/ 712619 h 1472916"/>
                  <a:gd name="connsiteX133" fmla="*/ 730498 w 1449929"/>
                  <a:gd name="connsiteY133" fmla="*/ 748377 h 1472916"/>
                  <a:gd name="connsiteX134" fmla="*/ 791798 w 1449929"/>
                  <a:gd name="connsiteY134" fmla="*/ 881195 h 1472916"/>
                  <a:gd name="connsiteX135" fmla="*/ 853099 w 1449929"/>
                  <a:gd name="connsiteY135" fmla="*/ 993580 h 1472916"/>
                  <a:gd name="connsiteX136" fmla="*/ 888858 w 1449929"/>
                  <a:gd name="connsiteY136" fmla="*/ 1105964 h 1472916"/>
                  <a:gd name="connsiteX137" fmla="*/ 893966 w 1449929"/>
                  <a:gd name="connsiteY137" fmla="*/ 1254107 h 1472916"/>
                  <a:gd name="connsiteX138" fmla="*/ 899074 w 1449929"/>
                  <a:gd name="connsiteY138" fmla="*/ 1376708 h 1472916"/>
                  <a:gd name="connsiteX139" fmla="*/ 914400 w 1449929"/>
                  <a:gd name="connsiteY139" fmla="*/ 1458442 h 1472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</a:cxnLst>
                <a:rect l="l" t="t" r="r" b="b"/>
                <a:pathLst>
                  <a:path w="1449929" h="1472916">
                    <a:moveTo>
                      <a:pt x="914400" y="1458442"/>
                    </a:moveTo>
                    <a:cubicBezTo>
                      <a:pt x="917806" y="1443968"/>
                      <a:pt x="918657" y="1340098"/>
                      <a:pt x="919508" y="1289866"/>
                    </a:cubicBezTo>
                    <a:cubicBezTo>
                      <a:pt x="920359" y="1239634"/>
                      <a:pt x="917805" y="1196212"/>
                      <a:pt x="919508" y="1157048"/>
                    </a:cubicBezTo>
                    <a:cubicBezTo>
                      <a:pt x="921211" y="1117884"/>
                      <a:pt x="918657" y="1078719"/>
                      <a:pt x="929725" y="1054880"/>
                    </a:cubicBezTo>
                    <a:cubicBezTo>
                      <a:pt x="940793" y="1031041"/>
                      <a:pt x="964632" y="1017419"/>
                      <a:pt x="985917" y="1014013"/>
                    </a:cubicBezTo>
                    <a:cubicBezTo>
                      <a:pt x="1007202" y="1010608"/>
                      <a:pt x="1044663" y="1019973"/>
                      <a:pt x="1057434" y="1034447"/>
                    </a:cubicBezTo>
                    <a:cubicBezTo>
                      <a:pt x="1070205" y="1048921"/>
                      <a:pt x="1065948" y="1077868"/>
                      <a:pt x="1062543" y="1100856"/>
                    </a:cubicBezTo>
                    <a:cubicBezTo>
                      <a:pt x="1059138" y="1123844"/>
                      <a:pt x="1035298" y="1145980"/>
                      <a:pt x="1037001" y="1172373"/>
                    </a:cubicBezTo>
                    <a:cubicBezTo>
                      <a:pt x="1038704" y="1198766"/>
                      <a:pt x="1070205" y="1254958"/>
                      <a:pt x="1072759" y="1259215"/>
                    </a:cubicBezTo>
                    <a:cubicBezTo>
                      <a:pt x="1075313" y="1263472"/>
                      <a:pt x="1053177" y="1217497"/>
                      <a:pt x="1052326" y="1197915"/>
                    </a:cubicBezTo>
                    <a:cubicBezTo>
                      <a:pt x="1051475" y="1178333"/>
                      <a:pt x="1067651" y="1141723"/>
                      <a:pt x="1067651" y="1141723"/>
                    </a:cubicBezTo>
                    <a:cubicBezTo>
                      <a:pt x="1072759" y="1122992"/>
                      <a:pt x="1079570" y="1101707"/>
                      <a:pt x="1082976" y="1085530"/>
                    </a:cubicBezTo>
                    <a:cubicBezTo>
                      <a:pt x="1086382" y="1069353"/>
                      <a:pt x="1079571" y="1047217"/>
                      <a:pt x="1088085" y="1044663"/>
                    </a:cubicBezTo>
                    <a:cubicBezTo>
                      <a:pt x="1096599" y="1042109"/>
                      <a:pt x="1118735" y="1055731"/>
                      <a:pt x="1134060" y="1070205"/>
                    </a:cubicBezTo>
                    <a:cubicBezTo>
                      <a:pt x="1149385" y="1084679"/>
                      <a:pt x="1156196" y="1111924"/>
                      <a:pt x="1180035" y="1131506"/>
                    </a:cubicBezTo>
                    <a:cubicBezTo>
                      <a:pt x="1203874" y="1151088"/>
                      <a:pt x="1266027" y="1183441"/>
                      <a:pt x="1277095" y="1187698"/>
                    </a:cubicBezTo>
                    <a:cubicBezTo>
                      <a:pt x="1288163" y="1191955"/>
                      <a:pt x="1260918" y="1168968"/>
                      <a:pt x="1246444" y="1157048"/>
                    </a:cubicBezTo>
                    <a:cubicBezTo>
                      <a:pt x="1231970" y="1145129"/>
                      <a:pt x="1201320" y="1127249"/>
                      <a:pt x="1190252" y="1116181"/>
                    </a:cubicBezTo>
                    <a:cubicBezTo>
                      <a:pt x="1179184" y="1105113"/>
                      <a:pt x="1182589" y="1096599"/>
                      <a:pt x="1180035" y="1090639"/>
                    </a:cubicBezTo>
                    <a:cubicBezTo>
                      <a:pt x="1177481" y="1084679"/>
                      <a:pt x="1167264" y="1084679"/>
                      <a:pt x="1174927" y="1080422"/>
                    </a:cubicBezTo>
                    <a:cubicBezTo>
                      <a:pt x="1182590" y="1076165"/>
                      <a:pt x="1203875" y="1068502"/>
                      <a:pt x="1226011" y="1065097"/>
                    </a:cubicBezTo>
                    <a:cubicBezTo>
                      <a:pt x="1248147" y="1061692"/>
                      <a:pt x="1289866" y="1060840"/>
                      <a:pt x="1307745" y="1059989"/>
                    </a:cubicBezTo>
                    <a:cubicBezTo>
                      <a:pt x="1325624" y="1059138"/>
                      <a:pt x="1341801" y="1062543"/>
                      <a:pt x="1333287" y="1059989"/>
                    </a:cubicBezTo>
                    <a:cubicBezTo>
                      <a:pt x="1324773" y="1057435"/>
                      <a:pt x="1281351" y="1045514"/>
                      <a:pt x="1256661" y="1044663"/>
                    </a:cubicBezTo>
                    <a:cubicBezTo>
                      <a:pt x="1231971" y="1043812"/>
                      <a:pt x="1203875" y="1055731"/>
                      <a:pt x="1185144" y="1054880"/>
                    </a:cubicBezTo>
                    <a:cubicBezTo>
                      <a:pt x="1166413" y="1054029"/>
                      <a:pt x="1157899" y="1045515"/>
                      <a:pt x="1144277" y="1039555"/>
                    </a:cubicBezTo>
                    <a:cubicBezTo>
                      <a:pt x="1130655" y="1033595"/>
                      <a:pt x="1124695" y="1026785"/>
                      <a:pt x="1103410" y="1019122"/>
                    </a:cubicBezTo>
                    <a:cubicBezTo>
                      <a:pt x="1082125" y="1011460"/>
                      <a:pt x="1038703" y="996986"/>
                      <a:pt x="1016567" y="993580"/>
                    </a:cubicBezTo>
                    <a:cubicBezTo>
                      <a:pt x="994431" y="990174"/>
                      <a:pt x="985066" y="997837"/>
                      <a:pt x="970592" y="998688"/>
                    </a:cubicBezTo>
                    <a:cubicBezTo>
                      <a:pt x="956118" y="999539"/>
                      <a:pt x="949307" y="1008053"/>
                      <a:pt x="929725" y="998688"/>
                    </a:cubicBezTo>
                    <a:cubicBezTo>
                      <a:pt x="910143" y="989323"/>
                      <a:pt x="876938" y="970592"/>
                      <a:pt x="853099" y="942496"/>
                    </a:cubicBezTo>
                    <a:cubicBezTo>
                      <a:pt x="829260" y="914400"/>
                      <a:pt x="804569" y="867572"/>
                      <a:pt x="786690" y="830111"/>
                    </a:cubicBezTo>
                    <a:cubicBezTo>
                      <a:pt x="768811" y="792650"/>
                      <a:pt x="744972" y="750080"/>
                      <a:pt x="745823" y="717727"/>
                    </a:cubicBezTo>
                    <a:cubicBezTo>
                      <a:pt x="746674" y="685374"/>
                      <a:pt x="787541" y="649615"/>
                      <a:pt x="791798" y="635993"/>
                    </a:cubicBezTo>
                    <a:cubicBezTo>
                      <a:pt x="796055" y="622371"/>
                      <a:pt x="776473" y="630885"/>
                      <a:pt x="771365" y="635993"/>
                    </a:cubicBezTo>
                    <a:cubicBezTo>
                      <a:pt x="766257" y="641101"/>
                      <a:pt x="770513" y="659832"/>
                      <a:pt x="761148" y="666643"/>
                    </a:cubicBezTo>
                    <a:cubicBezTo>
                      <a:pt x="751783" y="673454"/>
                      <a:pt x="728795" y="678563"/>
                      <a:pt x="715173" y="676860"/>
                    </a:cubicBezTo>
                    <a:cubicBezTo>
                      <a:pt x="701551" y="675157"/>
                      <a:pt x="693888" y="663238"/>
                      <a:pt x="679414" y="656427"/>
                    </a:cubicBezTo>
                    <a:cubicBezTo>
                      <a:pt x="664940" y="649616"/>
                      <a:pt x="643655" y="658981"/>
                      <a:pt x="628330" y="635993"/>
                    </a:cubicBezTo>
                    <a:cubicBezTo>
                      <a:pt x="613005" y="613005"/>
                      <a:pt x="595977" y="553407"/>
                      <a:pt x="587463" y="518500"/>
                    </a:cubicBezTo>
                    <a:cubicBezTo>
                      <a:pt x="578949" y="483593"/>
                      <a:pt x="567030" y="460605"/>
                      <a:pt x="577247" y="426549"/>
                    </a:cubicBezTo>
                    <a:cubicBezTo>
                      <a:pt x="587464" y="392493"/>
                      <a:pt x="643656" y="326936"/>
                      <a:pt x="648764" y="314165"/>
                    </a:cubicBezTo>
                    <a:cubicBezTo>
                      <a:pt x="653872" y="301394"/>
                      <a:pt x="621519" y="334599"/>
                      <a:pt x="607897" y="349924"/>
                    </a:cubicBezTo>
                    <a:cubicBezTo>
                      <a:pt x="594275" y="365249"/>
                      <a:pt x="576395" y="393345"/>
                      <a:pt x="567030" y="406116"/>
                    </a:cubicBezTo>
                    <a:cubicBezTo>
                      <a:pt x="557665" y="418887"/>
                      <a:pt x="567881" y="430806"/>
                      <a:pt x="551705" y="426549"/>
                    </a:cubicBezTo>
                    <a:cubicBezTo>
                      <a:pt x="535529" y="422292"/>
                      <a:pt x="495513" y="386534"/>
                      <a:pt x="469971" y="380574"/>
                    </a:cubicBezTo>
                    <a:cubicBezTo>
                      <a:pt x="444429" y="374614"/>
                      <a:pt x="401007" y="388237"/>
                      <a:pt x="398453" y="390791"/>
                    </a:cubicBezTo>
                    <a:cubicBezTo>
                      <a:pt x="395899" y="393345"/>
                      <a:pt x="435063" y="390791"/>
                      <a:pt x="454645" y="395899"/>
                    </a:cubicBezTo>
                    <a:cubicBezTo>
                      <a:pt x="474227" y="401007"/>
                      <a:pt x="498918" y="411224"/>
                      <a:pt x="515946" y="421441"/>
                    </a:cubicBezTo>
                    <a:cubicBezTo>
                      <a:pt x="532974" y="431658"/>
                      <a:pt x="543191" y="423996"/>
                      <a:pt x="556813" y="457200"/>
                    </a:cubicBezTo>
                    <a:cubicBezTo>
                      <a:pt x="570435" y="490404"/>
                      <a:pt x="590869" y="590018"/>
                      <a:pt x="597680" y="620668"/>
                    </a:cubicBezTo>
                    <a:cubicBezTo>
                      <a:pt x="604491" y="651318"/>
                      <a:pt x="611302" y="635141"/>
                      <a:pt x="597680" y="641101"/>
                    </a:cubicBezTo>
                    <a:cubicBezTo>
                      <a:pt x="584058" y="647061"/>
                      <a:pt x="540636" y="648764"/>
                      <a:pt x="515946" y="656427"/>
                    </a:cubicBezTo>
                    <a:cubicBezTo>
                      <a:pt x="491256" y="664090"/>
                      <a:pt x="478484" y="676860"/>
                      <a:pt x="449537" y="687077"/>
                    </a:cubicBezTo>
                    <a:cubicBezTo>
                      <a:pt x="420590" y="697294"/>
                      <a:pt x="382277" y="710065"/>
                      <a:pt x="342261" y="717727"/>
                    </a:cubicBezTo>
                    <a:cubicBezTo>
                      <a:pt x="302245" y="725389"/>
                      <a:pt x="254567" y="734755"/>
                      <a:pt x="209443" y="733052"/>
                    </a:cubicBezTo>
                    <a:cubicBezTo>
                      <a:pt x="164319" y="731349"/>
                      <a:pt x="100465" y="735606"/>
                      <a:pt x="71517" y="707510"/>
                    </a:cubicBezTo>
                    <a:cubicBezTo>
                      <a:pt x="42569" y="679414"/>
                      <a:pt x="32352" y="613857"/>
                      <a:pt x="35758" y="564476"/>
                    </a:cubicBezTo>
                    <a:cubicBezTo>
                      <a:pt x="39164" y="515095"/>
                      <a:pt x="62151" y="446983"/>
                      <a:pt x="91950" y="411224"/>
                    </a:cubicBezTo>
                    <a:cubicBezTo>
                      <a:pt x="121749" y="375465"/>
                      <a:pt x="175388" y="363546"/>
                      <a:pt x="214552" y="349924"/>
                    </a:cubicBezTo>
                    <a:cubicBezTo>
                      <a:pt x="253716" y="336302"/>
                      <a:pt x="319274" y="332896"/>
                      <a:pt x="326936" y="329490"/>
                    </a:cubicBezTo>
                    <a:cubicBezTo>
                      <a:pt x="334598" y="326084"/>
                      <a:pt x="282663" y="326936"/>
                      <a:pt x="260527" y="329490"/>
                    </a:cubicBezTo>
                    <a:cubicBezTo>
                      <a:pt x="238391" y="332044"/>
                      <a:pt x="209443" y="342261"/>
                      <a:pt x="194118" y="344815"/>
                    </a:cubicBezTo>
                    <a:cubicBezTo>
                      <a:pt x="178793" y="347369"/>
                      <a:pt x="166022" y="352478"/>
                      <a:pt x="168576" y="344815"/>
                    </a:cubicBezTo>
                    <a:cubicBezTo>
                      <a:pt x="171130" y="337152"/>
                      <a:pt x="171130" y="321828"/>
                      <a:pt x="209443" y="298840"/>
                    </a:cubicBezTo>
                    <a:cubicBezTo>
                      <a:pt x="247756" y="275852"/>
                      <a:pt x="398453" y="206889"/>
                      <a:pt x="398453" y="206889"/>
                    </a:cubicBezTo>
                    <a:cubicBezTo>
                      <a:pt x="454645" y="179644"/>
                      <a:pt x="494661" y="148143"/>
                      <a:pt x="546596" y="135372"/>
                    </a:cubicBezTo>
                    <a:cubicBezTo>
                      <a:pt x="598531" y="122601"/>
                      <a:pt x="663237" y="124303"/>
                      <a:pt x="710064" y="130263"/>
                    </a:cubicBezTo>
                    <a:cubicBezTo>
                      <a:pt x="756891" y="136223"/>
                      <a:pt x="813935" y="169427"/>
                      <a:pt x="827557" y="171130"/>
                    </a:cubicBezTo>
                    <a:cubicBezTo>
                      <a:pt x="841179" y="172833"/>
                      <a:pt x="803717" y="148142"/>
                      <a:pt x="791798" y="140480"/>
                    </a:cubicBezTo>
                    <a:cubicBezTo>
                      <a:pt x="779879" y="132818"/>
                      <a:pt x="745823" y="125155"/>
                      <a:pt x="756040" y="125155"/>
                    </a:cubicBezTo>
                    <a:cubicBezTo>
                      <a:pt x="766257" y="125155"/>
                      <a:pt x="819043" y="136223"/>
                      <a:pt x="853099" y="140480"/>
                    </a:cubicBezTo>
                    <a:cubicBezTo>
                      <a:pt x="887155" y="144737"/>
                      <a:pt x="914400" y="143034"/>
                      <a:pt x="960375" y="150697"/>
                    </a:cubicBezTo>
                    <a:cubicBezTo>
                      <a:pt x="1006350" y="158360"/>
                      <a:pt x="1082125" y="168577"/>
                      <a:pt x="1128952" y="186456"/>
                    </a:cubicBezTo>
                    <a:cubicBezTo>
                      <a:pt x="1175779" y="204335"/>
                      <a:pt x="1205578" y="223917"/>
                      <a:pt x="1241336" y="257973"/>
                    </a:cubicBezTo>
                    <a:cubicBezTo>
                      <a:pt x="1277094" y="292029"/>
                      <a:pt x="1322218" y="360141"/>
                      <a:pt x="1343503" y="390791"/>
                    </a:cubicBezTo>
                    <a:cubicBezTo>
                      <a:pt x="1364788" y="421441"/>
                      <a:pt x="1368193" y="444429"/>
                      <a:pt x="1369045" y="441875"/>
                    </a:cubicBezTo>
                    <a:cubicBezTo>
                      <a:pt x="1369897" y="439321"/>
                      <a:pt x="1357126" y="395048"/>
                      <a:pt x="1348612" y="375466"/>
                    </a:cubicBezTo>
                    <a:cubicBezTo>
                      <a:pt x="1340098" y="355884"/>
                      <a:pt x="1328179" y="338004"/>
                      <a:pt x="1317962" y="324382"/>
                    </a:cubicBezTo>
                    <a:cubicBezTo>
                      <a:pt x="1307745" y="310760"/>
                      <a:pt x="1269432" y="288624"/>
                      <a:pt x="1287311" y="293732"/>
                    </a:cubicBezTo>
                    <a:cubicBezTo>
                      <a:pt x="1305190" y="298840"/>
                      <a:pt x="1400548" y="344815"/>
                      <a:pt x="1425238" y="355032"/>
                    </a:cubicBezTo>
                    <a:cubicBezTo>
                      <a:pt x="1449929" y="365249"/>
                      <a:pt x="1447374" y="361843"/>
                      <a:pt x="1435454" y="355032"/>
                    </a:cubicBezTo>
                    <a:cubicBezTo>
                      <a:pt x="1423534" y="348221"/>
                      <a:pt x="1379262" y="327787"/>
                      <a:pt x="1353720" y="314165"/>
                    </a:cubicBezTo>
                    <a:cubicBezTo>
                      <a:pt x="1328178" y="300543"/>
                      <a:pt x="1306893" y="291177"/>
                      <a:pt x="1282203" y="273298"/>
                    </a:cubicBezTo>
                    <a:cubicBezTo>
                      <a:pt x="1257513" y="255419"/>
                      <a:pt x="1241336" y="227322"/>
                      <a:pt x="1205577" y="206889"/>
                    </a:cubicBezTo>
                    <a:cubicBezTo>
                      <a:pt x="1169818" y="186456"/>
                      <a:pt x="1097450" y="161765"/>
                      <a:pt x="1067651" y="150697"/>
                    </a:cubicBezTo>
                    <a:cubicBezTo>
                      <a:pt x="1037852" y="139629"/>
                      <a:pt x="1017419" y="143886"/>
                      <a:pt x="1026784" y="140480"/>
                    </a:cubicBezTo>
                    <a:cubicBezTo>
                      <a:pt x="1036149" y="137074"/>
                      <a:pt x="1115329" y="133669"/>
                      <a:pt x="1123843" y="130263"/>
                    </a:cubicBezTo>
                    <a:cubicBezTo>
                      <a:pt x="1132357" y="126857"/>
                      <a:pt x="1098301" y="120047"/>
                      <a:pt x="1077868" y="120047"/>
                    </a:cubicBezTo>
                    <a:cubicBezTo>
                      <a:pt x="1057435" y="120047"/>
                      <a:pt x="1033595" y="129412"/>
                      <a:pt x="1001242" y="130263"/>
                    </a:cubicBezTo>
                    <a:cubicBezTo>
                      <a:pt x="968889" y="131114"/>
                      <a:pt x="922062" y="128561"/>
                      <a:pt x="883749" y="125155"/>
                    </a:cubicBezTo>
                    <a:cubicBezTo>
                      <a:pt x="845436" y="121750"/>
                      <a:pt x="800312" y="113235"/>
                      <a:pt x="771365" y="109830"/>
                    </a:cubicBezTo>
                    <a:cubicBezTo>
                      <a:pt x="742418" y="106425"/>
                      <a:pt x="739863" y="105573"/>
                      <a:pt x="710064" y="104722"/>
                    </a:cubicBezTo>
                    <a:cubicBezTo>
                      <a:pt x="680265" y="103871"/>
                      <a:pt x="624074" y="103019"/>
                      <a:pt x="592572" y="104722"/>
                    </a:cubicBezTo>
                    <a:cubicBezTo>
                      <a:pt x="561070" y="106425"/>
                      <a:pt x="535528" y="113235"/>
                      <a:pt x="521054" y="114938"/>
                    </a:cubicBezTo>
                    <a:cubicBezTo>
                      <a:pt x="506580" y="116641"/>
                      <a:pt x="499769" y="131114"/>
                      <a:pt x="505729" y="114938"/>
                    </a:cubicBezTo>
                    <a:cubicBezTo>
                      <a:pt x="511689" y="98762"/>
                      <a:pt x="548299" y="35758"/>
                      <a:pt x="556813" y="17879"/>
                    </a:cubicBezTo>
                    <a:cubicBezTo>
                      <a:pt x="565327" y="0"/>
                      <a:pt x="561070" y="5959"/>
                      <a:pt x="556813" y="7662"/>
                    </a:cubicBezTo>
                    <a:cubicBezTo>
                      <a:pt x="552556" y="9365"/>
                      <a:pt x="538933" y="18731"/>
                      <a:pt x="531271" y="28096"/>
                    </a:cubicBezTo>
                    <a:cubicBezTo>
                      <a:pt x="523609" y="37461"/>
                      <a:pt x="520203" y="47678"/>
                      <a:pt x="510838" y="63854"/>
                    </a:cubicBezTo>
                    <a:cubicBezTo>
                      <a:pt x="501473" y="80031"/>
                      <a:pt x="487850" y="109830"/>
                      <a:pt x="475079" y="125155"/>
                    </a:cubicBezTo>
                    <a:cubicBezTo>
                      <a:pt x="462308" y="140480"/>
                      <a:pt x="456348" y="143034"/>
                      <a:pt x="434212" y="155805"/>
                    </a:cubicBezTo>
                    <a:cubicBezTo>
                      <a:pt x="412076" y="168576"/>
                      <a:pt x="342261" y="201781"/>
                      <a:pt x="342261" y="201781"/>
                    </a:cubicBezTo>
                    <a:cubicBezTo>
                      <a:pt x="307354" y="219660"/>
                      <a:pt x="258824" y="243499"/>
                      <a:pt x="224768" y="263081"/>
                    </a:cubicBezTo>
                    <a:cubicBezTo>
                      <a:pt x="190712" y="282663"/>
                      <a:pt x="160914" y="300542"/>
                      <a:pt x="137926" y="319273"/>
                    </a:cubicBezTo>
                    <a:cubicBezTo>
                      <a:pt x="114938" y="338004"/>
                      <a:pt x="102167" y="357587"/>
                      <a:pt x="86842" y="375466"/>
                    </a:cubicBezTo>
                    <a:cubicBezTo>
                      <a:pt x="71517" y="393345"/>
                      <a:pt x="51935" y="426549"/>
                      <a:pt x="45975" y="426549"/>
                    </a:cubicBezTo>
                    <a:cubicBezTo>
                      <a:pt x="40015" y="426549"/>
                      <a:pt x="44272" y="395048"/>
                      <a:pt x="51083" y="375466"/>
                    </a:cubicBezTo>
                    <a:cubicBezTo>
                      <a:pt x="57894" y="355884"/>
                      <a:pt x="77477" y="327788"/>
                      <a:pt x="86842" y="309057"/>
                    </a:cubicBezTo>
                    <a:cubicBezTo>
                      <a:pt x="96207" y="290326"/>
                      <a:pt x="105573" y="275852"/>
                      <a:pt x="107276" y="263081"/>
                    </a:cubicBezTo>
                    <a:cubicBezTo>
                      <a:pt x="108979" y="250310"/>
                      <a:pt x="102167" y="226471"/>
                      <a:pt x="97059" y="232431"/>
                    </a:cubicBezTo>
                    <a:cubicBezTo>
                      <a:pt x="91951" y="238391"/>
                      <a:pt x="85990" y="277555"/>
                      <a:pt x="76625" y="298840"/>
                    </a:cubicBezTo>
                    <a:cubicBezTo>
                      <a:pt x="67260" y="320125"/>
                      <a:pt x="50232" y="335451"/>
                      <a:pt x="40867" y="360141"/>
                    </a:cubicBezTo>
                    <a:cubicBezTo>
                      <a:pt x="31502" y="384831"/>
                      <a:pt x="24690" y="422293"/>
                      <a:pt x="20433" y="446983"/>
                    </a:cubicBezTo>
                    <a:cubicBezTo>
                      <a:pt x="16176" y="471673"/>
                      <a:pt x="17879" y="480188"/>
                      <a:pt x="15325" y="508284"/>
                    </a:cubicBezTo>
                    <a:cubicBezTo>
                      <a:pt x="12771" y="536380"/>
                      <a:pt x="0" y="578099"/>
                      <a:pt x="5108" y="615560"/>
                    </a:cubicBezTo>
                    <a:cubicBezTo>
                      <a:pt x="10216" y="653021"/>
                      <a:pt x="34907" y="712618"/>
                      <a:pt x="45975" y="733052"/>
                    </a:cubicBezTo>
                    <a:cubicBezTo>
                      <a:pt x="57043" y="753486"/>
                      <a:pt x="71517" y="738161"/>
                      <a:pt x="71517" y="738161"/>
                    </a:cubicBezTo>
                    <a:cubicBezTo>
                      <a:pt x="91099" y="742418"/>
                      <a:pt x="131115" y="756040"/>
                      <a:pt x="163468" y="758594"/>
                    </a:cubicBezTo>
                    <a:cubicBezTo>
                      <a:pt x="195821" y="761148"/>
                      <a:pt x="232431" y="756040"/>
                      <a:pt x="265635" y="753486"/>
                    </a:cubicBezTo>
                    <a:cubicBezTo>
                      <a:pt x="298839" y="750932"/>
                      <a:pt x="326936" y="751783"/>
                      <a:pt x="362695" y="743269"/>
                    </a:cubicBezTo>
                    <a:cubicBezTo>
                      <a:pt x="398454" y="734755"/>
                      <a:pt x="480187" y="702402"/>
                      <a:pt x="480187" y="702402"/>
                    </a:cubicBezTo>
                    <a:cubicBezTo>
                      <a:pt x="515094" y="690483"/>
                      <a:pt x="547448" y="676860"/>
                      <a:pt x="572138" y="671752"/>
                    </a:cubicBezTo>
                    <a:cubicBezTo>
                      <a:pt x="596829" y="666644"/>
                      <a:pt x="611302" y="658130"/>
                      <a:pt x="628330" y="671752"/>
                    </a:cubicBezTo>
                    <a:cubicBezTo>
                      <a:pt x="645358" y="685374"/>
                      <a:pt x="670900" y="729647"/>
                      <a:pt x="674306" y="753486"/>
                    </a:cubicBezTo>
                    <a:cubicBezTo>
                      <a:pt x="677712" y="777325"/>
                      <a:pt x="664089" y="801164"/>
                      <a:pt x="648764" y="814786"/>
                    </a:cubicBezTo>
                    <a:cubicBezTo>
                      <a:pt x="633439" y="828408"/>
                      <a:pt x="603640" y="830963"/>
                      <a:pt x="582355" y="835220"/>
                    </a:cubicBezTo>
                    <a:cubicBezTo>
                      <a:pt x="561070" y="839477"/>
                      <a:pt x="531271" y="837774"/>
                      <a:pt x="521054" y="840328"/>
                    </a:cubicBezTo>
                    <a:cubicBezTo>
                      <a:pt x="510837" y="842882"/>
                      <a:pt x="509986" y="848842"/>
                      <a:pt x="521054" y="850545"/>
                    </a:cubicBezTo>
                    <a:cubicBezTo>
                      <a:pt x="532122" y="852248"/>
                      <a:pt x="563624" y="853951"/>
                      <a:pt x="587463" y="850545"/>
                    </a:cubicBezTo>
                    <a:cubicBezTo>
                      <a:pt x="611302" y="847139"/>
                      <a:pt x="644507" y="842882"/>
                      <a:pt x="664089" y="830111"/>
                    </a:cubicBezTo>
                    <a:cubicBezTo>
                      <a:pt x="683671" y="817340"/>
                      <a:pt x="698996" y="793501"/>
                      <a:pt x="704956" y="773919"/>
                    </a:cubicBezTo>
                    <a:cubicBezTo>
                      <a:pt x="710916" y="754337"/>
                      <a:pt x="695591" y="716876"/>
                      <a:pt x="699848" y="712619"/>
                    </a:cubicBezTo>
                    <a:cubicBezTo>
                      <a:pt x="704105" y="708362"/>
                      <a:pt x="715173" y="720281"/>
                      <a:pt x="730498" y="748377"/>
                    </a:cubicBezTo>
                    <a:cubicBezTo>
                      <a:pt x="745823" y="776473"/>
                      <a:pt x="771365" y="840328"/>
                      <a:pt x="791798" y="881195"/>
                    </a:cubicBezTo>
                    <a:cubicBezTo>
                      <a:pt x="812231" y="922062"/>
                      <a:pt x="836922" y="956119"/>
                      <a:pt x="853099" y="993580"/>
                    </a:cubicBezTo>
                    <a:cubicBezTo>
                      <a:pt x="869276" y="1031041"/>
                      <a:pt x="882047" y="1062543"/>
                      <a:pt x="888858" y="1105964"/>
                    </a:cubicBezTo>
                    <a:cubicBezTo>
                      <a:pt x="895669" y="1149385"/>
                      <a:pt x="892263" y="1208983"/>
                      <a:pt x="893966" y="1254107"/>
                    </a:cubicBezTo>
                    <a:cubicBezTo>
                      <a:pt x="895669" y="1299231"/>
                      <a:pt x="896520" y="1343504"/>
                      <a:pt x="899074" y="1376708"/>
                    </a:cubicBezTo>
                    <a:cubicBezTo>
                      <a:pt x="901628" y="1409912"/>
                      <a:pt x="910994" y="1472916"/>
                      <a:pt x="914400" y="14584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2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 rot="4185240">
                <a:off x="1387434" y="2954054"/>
                <a:ext cx="214314" cy="14287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25400" dir="13500000" algn="br" rotWithShape="0">
                  <a:prstClr val="black">
                    <a:alpha val="45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1" u="none" strike="noStrike" cap="none" normalizeH="0" baseline="0" smtClean="0">
                  <a:ln>
                    <a:noFill/>
                  </a:ln>
                  <a:solidFill>
                    <a:srgbClr val="6E6E6F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111360" y="2348621"/>
              <a:ext cx="1231360" cy="576632"/>
              <a:chOff x="7060244" y="-3117327"/>
              <a:chExt cx="1231360" cy="576632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7060244" y="-2879249"/>
                <a:ext cx="12313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rPr>
                  <a:t>Raphe nuclei</a:t>
                </a:r>
                <a:endParaRPr lang="en-US" b="1" i="0" dirty="0">
                  <a:solidFill>
                    <a:srgbClr val="00B05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 flipV="1">
                <a:off x="7763526" y="-3117327"/>
                <a:ext cx="520854" cy="28424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12239" y="930206"/>
              <a:ext cx="1535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i="0" dirty="0" smtClean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rPr>
                <a:t>SEROTONERGIC</a:t>
              </a:r>
              <a:endParaRPr lang="en-US" b="1" i="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Arial Narrow" pitchFamily="34" charset="0"/>
                <a:cs typeface="Raavi" pitchFamily="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38462" y="913329"/>
            <a:ext cx="4395599" cy="5043795"/>
            <a:chOff x="4638462" y="913329"/>
            <a:chExt cx="4395599" cy="5043795"/>
          </a:xfrm>
        </p:grpSpPr>
        <p:sp>
          <p:nvSpPr>
            <p:cNvPr id="52" name="TextBox 51"/>
            <p:cNvSpPr txBox="1"/>
            <p:nvPr/>
          </p:nvSpPr>
          <p:spPr>
            <a:xfrm>
              <a:off x="4641573" y="3140968"/>
              <a:ext cx="4392488" cy="2816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6699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i="0" dirty="0" smtClean="0">
                  <a:solidFill>
                    <a:srgbClr val="006699"/>
                  </a:solidFill>
                  <a:latin typeface="+mn-lt"/>
                </a:rPr>
                <a:t>Location</a:t>
              </a:r>
            </a:p>
            <a:p>
              <a:pPr marL="357188" lvl="1" indent="-268288">
                <a:buFont typeface="Arial" pitchFamily="34" charset="0"/>
                <a:buChar char="•"/>
              </a:pPr>
              <a:r>
                <a:rPr lang="en-GB" sz="1400" i="0" dirty="0" smtClean="0">
                  <a:solidFill>
                    <a:srgbClr val="006699"/>
                  </a:solidFill>
                  <a:latin typeface="+mn-lt"/>
                </a:rPr>
                <a:t>The locus </a:t>
              </a:r>
              <a:r>
                <a:rPr lang="en-GB" sz="1400" i="0" dirty="0" err="1" smtClean="0">
                  <a:solidFill>
                    <a:srgbClr val="006699"/>
                  </a:solidFill>
                  <a:latin typeface="+mn-lt"/>
                </a:rPr>
                <a:t>ceruleus</a:t>
              </a:r>
              <a:r>
                <a:rPr lang="en-GB" sz="1400" i="0" dirty="0" smtClean="0">
                  <a:solidFill>
                    <a:srgbClr val="006699"/>
                  </a:solidFill>
                  <a:latin typeface="+mn-lt"/>
                </a:rPr>
                <a:t> (LC) contains around 80% of the brain noradrenergic neurones</a:t>
              </a:r>
            </a:p>
            <a:p>
              <a:pPr marL="357188" lvl="1" indent="-268288">
                <a:buFont typeface="Arial" pitchFamily="34" charset="0"/>
                <a:buChar char="•"/>
              </a:pPr>
              <a:r>
                <a:rPr lang="en-GB" sz="1400" i="0" dirty="0" smtClean="0">
                  <a:solidFill>
                    <a:srgbClr val="006699"/>
                  </a:solidFill>
                  <a:latin typeface="+mn-lt"/>
                </a:rPr>
                <a:t>Projections from the  LC innervate numerous regions of the brain including the hypothalamus, the limbic system and the cortex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i="0" dirty="0" smtClean="0">
                  <a:solidFill>
                    <a:srgbClr val="006699"/>
                  </a:solidFill>
                  <a:latin typeface="+mn-lt"/>
                </a:rPr>
                <a:t>Function</a:t>
              </a:r>
            </a:p>
            <a:p>
              <a:pPr marL="357188" lvl="1" indent="-268288">
                <a:buFont typeface="Arial" pitchFamily="34" charset="0"/>
                <a:buChar char="•"/>
              </a:pPr>
              <a:r>
                <a:rPr lang="en-GB" sz="1400" i="0" dirty="0" err="1" smtClean="0">
                  <a:solidFill>
                    <a:srgbClr val="006699"/>
                  </a:solidFill>
                  <a:latin typeface="+mn-lt"/>
                </a:rPr>
                <a:t>Neuroendocrine</a:t>
              </a:r>
              <a:r>
                <a:rPr lang="en-GB" sz="1400" i="0" dirty="0" smtClean="0">
                  <a:solidFill>
                    <a:srgbClr val="006699"/>
                  </a:solidFill>
                  <a:latin typeface="+mn-lt"/>
                </a:rPr>
                <a:t>, anxiety, fear, reward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1800" b="1" i="0" dirty="0" err="1" smtClean="0">
                  <a:solidFill>
                    <a:srgbClr val="006699"/>
                  </a:solidFill>
                  <a:latin typeface="+mn-lt"/>
                </a:rPr>
                <a:t>Pathophysiology</a:t>
              </a:r>
              <a:endParaRPr lang="en-GB" sz="1800" b="1" i="0" dirty="0" smtClean="0">
                <a:solidFill>
                  <a:srgbClr val="006699"/>
                </a:solidFill>
                <a:latin typeface="+mn-lt"/>
              </a:endParaRPr>
            </a:p>
            <a:p>
              <a:pPr marL="357188" lvl="1" indent="-268288">
                <a:buFont typeface="Arial" pitchFamily="34" charset="0"/>
                <a:buChar char="•"/>
              </a:pPr>
              <a:r>
                <a:rPr lang="en-GB" sz="1400" i="0" dirty="0" smtClean="0">
                  <a:solidFill>
                    <a:srgbClr val="006699"/>
                  </a:solidFill>
                  <a:latin typeface="+mn-lt"/>
                </a:rPr>
                <a:t>Addiction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38462" y="913329"/>
              <a:ext cx="3173898" cy="1993127"/>
              <a:chOff x="4638462" y="913329"/>
              <a:chExt cx="3173898" cy="199312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936058" y="1052736"/>
                <a:ext cx="1876302" cy="1853720"/>
                <a:chOff x="428596" y="1896846"/>
                <a:chExt cx="1876302" cy="1853720"/>
              </a:xfrm>
            </p:grpSpPr>
            <p:sp>
              <p:nvSpPr>
                <p:cNvPr id="28" name="Freeform 27"/>
                <p:cNvSpPr/>
                <p:nvPr/>
              </p:nvSpPr>
              <p:spPr bwMode="auto">
                <a:xfrm>
                  <a:off x="428596" y="1896846"/>
                  <a:ext cx="1876302" cy="1339933"/>
                </a:xfrm>
                <a:custGeom>
                  <a:avLst/>
                  <a:gdLst>
                    <a:gd name="connsiteX0" fmla="*/ 765959 w 1876302"/>
                    <a:gd name="connsiteY0" fmla="*/ 979714 h 1339933"/>
                    <a:gd name="connsiteX1" fmla="*/ 635330 w 1876302"/>
                    <a:gd name="connsiteY1" fmla="*/ 1027216 h 1339933"/>
                    <a:gd name="connsiteX2" fmla="*/ 374073 w 1876302"/>
                    <a:gd name="connsiteY2" fmla="*/ 1027216 h 1339933"/>
                    <a:gd name="connsiteX3" fmla="*/ 148442 w 1876302"/>
                    <a:gd name="connsiteY3" fmla="*/ 991590 h 1339933"/>
                    <a:gd name="connsiteX4" fmla="*/ 17813 w 1876302"/>
                    <a:gd name="connsiteY4" fmla="*/ 825335 h 1339933"/>
                    <a:gd name="connsiteX5" fmla="*/ 41564 w 1876302"/>
                    <a:gd name="connsiteY5" fmla="*/ 528452 h 1339933"/>
                    <a:gd name="connsiteX6" fmla="*/ 243444 w 1876302"/>
                    <a:gd name="connsiteY6" fmla="*/ 290945 h 1339933"/>
                    <a:gd name="connsiteX7" fmla="*/ 540328 w 1876302"/>
                    <a:gd name="connsiteY7" fmla="*/ 124691 h 1339933"/>
                    <a:gd name="connsiteX8" fmla="*/ 777834 w 1876302"/>
                    <a:gd name="connsiteY8" fmla="*/ 17813 h 1339933"/>
                    <a:gd name="connsiteX9" fmla="*/ 1015341 w 1876302"/>
                    <a:gd name="connsiteY9" fmla="*/ 17813 h 1339933"/>
                    <a:gd name="connsiteX10" fmla="*/ 1312224 w 1876302"/>
                    <a:gd name="connsiteY10" fmla="*/ 77190 h 1339933"/>
                    <a:gd name="connsiteX11" fmla="*/ 1561605 w 1876302"/>
                    <a:gd name="connsiteY11" fmla="*/ 231569 h 1339933"/>
                    <a:gd name="connsiteX12" fmla="*/ 1739735 w 1876302"/>
                    <a:gd name="connsiteY12" fmla="*/ 445325 h 1339933"/>
                    <a:gd name="connsiteX13" fmla="*/ 1846613 w 1876302"/>
                    <a:gd name="connsiteY13" fmla="*/ 730332 h 1339933"/>
                    <a:gd name="connsiteX14" fmla="*/ 1822863 w 1876302"/>
                    <a:gd name="connsiteY14" fmla="*/ 944088 h 1339933"/>
                    <a:gd name="connsiteX15" fmla="*/ 1858489 w 1876302"/>
                    <a:gd name="connsiteY15" fmla="*/ 1110343 h 1339933"/>
                    <a:gd name="connsiteX16" fmla="*/ 1715985 w 1876302"/>
                    <a:gd name="connsiteY16" fmla="*/ 1324099 h 1339933"/>
                    <a:gd name="connsiteX17" fmla="*/ 1490353 w 1876302"/>
                    <a:gd name="connsiteY17" fmla="*/ 1205345 h 1339933"/>
                    <a:gd name="connsiteX18" fmla="*/ 1359725 w 1876302"/>
                    <a:gd name="connsiteY18" fmla="*/ 1050966 h 1339933"/>
                    <a:gd name="connsiteX19" fmla="*/ 1240972 w 1876302"/>
                    <a:gd name="connsiteY19" fmla="*/ 991590 h 1339933"/>
                    <a:gd name="connsiteX20" fmla="*/ 1122218 w 1876302"/>
                    <a:gd name="connsiteY20" fmla="*/ 991590 h 1339933"/>
                    <a:gd name="connsiteX21" fmla="*/ 765959 w 1876302"/>
                    <a:gd name="connsiteY21" fmla="*/ 979714 h 1339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876302" h="1339933">
                      <a:moveTo>
                        <a:pt x="765959" y="979714"/>
                      </a:moveTo>
                      <a:cubicBezTo>
                        <a:pt x="684811" y="985652"/>
                        <a:pt x="700644" y="1019299"/>
                        <a:pt x="635330" y="1027216"/>
                      </a:cubicBezTo>
                      <a:cubicBezTo>
                        <a:pt x="570016" y="1035133"/>
                        <a:pt x="455221" y="1033154"/>
                        <a:pt x="374073" y="1027216"/>
                      </a:cubicBezTo>
                      <a:cubicBezTo>
                        <a:pt x="292925" y="1021278"/>
                        <a:pt x="207819" y="1025237"/>
                        <a:pt x="148442" y="991590"/>
                      </a:cubicBezTo>
                      <a:cubicBezTo>
                        <a:pt x="89065" y="957943"/>
                        <a:pt x="35626" y="902525"/>
                        <a:pt x="17813" y="825335"/>
                      </a:cubicBezTo>
                      <a:cubicBezTo>
                        <a:pt x="0" y="748145"/>
                        <a:pt x="3959" y="617517"/>
                        <a:pt x="41564" y="528452"/>
                      </a:cubicBezTo>
                      <a:cubicBezTo>
                        <a:pt x="79169" y="439387"/>
                        <a:pt x="160317" y="358238"/>
                        <a:pt x="243444" y="290945"/>
                      </a:cubicBezTo>
                      <a:cubicBezTo>
                        <a:pt x="326571" y="223652"/>
                        <a:pt x="451263" y="170213"/>
                        <a:pt x="540328" y="124691"/>
                      </a:cubicBezTo>
                      <a:cubicBezTo>
                        <a:pt x="629393" y="79169"/>
                        <a:pt x="698665" y="35626"/>
                        <a:pt x="777834" y="17813"/>
                      </a:cubicBezTo>
                      <a:cubicBezTo>
                        <a:pt x="857003" y="0"/>
                        <a:pt x="926276" y="7917"/>
                        <a:pt x="1015341" y="17813"/>
                      </a:cubicBezTo>
                      <a:cubicBezTo>
                        <a:pt x="1104406" y="27709"/>
                        <a:pt x="1221180" y="41564"/>
                        <a:pt x="1312224" y="77190"/>
                      </a:cubicBezTo>
                      <a:cubicBezTo>
                        <a:pt x="1403268" y="112816"/>
                        <a:pt x="1490353" y="170213"/>
                        <a:pt x="1561605" y="231569"/>
                      </a:cubicBezTo>
                      <a:cubicBezTo>
                        <a:pt x="1632857" y="292925"/>
                        <a:pt x="1692234" y="362198"/>
                        <a:pt x="1739735" y="445325"/>
                      </a:cubicBezTo>
                      <a:cubicBezTo>
                        <a:pt x="1787236" y="528452"/>
                        <a:pt x="1832758" y="647205"/>
                        <a:pt x="1846613" y="730332"/>
                      </a:cubicBezTo>
                      <a:cubicBezTo>
                        <a:pt x="1860468" y="813459"/>
                        <a:pt x="1820884" y="880753"/>
                        <a:pt x="1822863" y="944088"/>
                      </a:cubicBezTo>
                      <a:cubicBezTo>
                        <a:pt x="1824842" y="1007423"/>
                        <a:pt x="1876302" y="1047008"/>
                        <a:pt x="1858489" y="1110343"/>
                      </a:cubicBezTo>
                      <a:cubicBezTo>
                        <a:pt x="1840676" y="1173678"/>
                        <a:pt x="1777341" y="1308265"/>
                        <a:pt x="1715985" y="1324099"/>
                      </a:cubicBezTo>
                      <a:cubicBezTo>
                        <a:pt x="1654629" y="1339933"/>
                        <a:pt x="1549730" y="1250867"/>
                        <a:pt x="1490353" y="1205345"/>
                      </a:cubicBezTo>
                      <a:cubicBezTo>
                        <a:pt x="1430976" y="1159823"/>
                        <a:pt x="1401289" y="1086592"/>
                        <a:pt x="1359725" y="1050966"/>
                      </a:cubicBezTo>
                      <a:cubicBezTo>
                        <a:pt x="1318162" y="1015340"/>
                        <a:pt x="1280556" y="1001486"/>
                        <a:pt x="1240972" y="991590"/>
                      </a:cubicBezTo>
                      <a:cubicBezTo>
                        <a:pt x="1201388" y="981694"/>
                        <a:pt x="1197429" y="997528"/>
                        <a:pt x="1122218" y="991590"/>
                      </a:cubicBezTo>
                      <a:cubicBezTo>
                        <a:pt x="1047008" y="985652"/>
                        <a:pt x="847107" y="973776"/>
                        <a:pt x="765959" y="979714"/>
                      </a:cubicBezTo>
                      <a:close/>
                    </a:path>
                  </a:pathLst>
                </a:custGeom>
                <a:solidFill>
                  <a:schemeClr val="accent5">
                    <a:alpha val="90000"/>
                  </a:schemeClr>
                </a:solidFill>
                <a:ln w="9525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1599971" rev="0"/>
                  </a:camera>
                  <a:lightRig rig="threePt" dir="t">
                    <a:rot lat="0" lon="0" rev="4800000"/>
                  </a:lightRig>
                </a:scene3d>
                <a:sp3d extrusionH="31750" prstMaterial="plastic">
                  <a:bevelT w="0" h="0"/>
                  <a:bevelB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Freeform 28"/>
                <p:cNvSpPr/>
                <p:nvPr/>
              </p:nvSpPr>
              <p:spPr bwMode="auto">
                <a:xfrm>
                  <a:off x="1559729" y="2742603"/>
                  <a:ext cx="577932" cy="643247"/>
                </a:xfrm>
                <a:custGeom>
                  <a:avLst/>
                  <a:gdLst>
                    <a:gd name="connsiteX0" fmla="*/ 568036 w 577932"/>
                    <a:gd name="connsiteY0" fmla="*/ 368135 h 643247"/>
                    <a:gd name="connsiteX1" fmla="*/ 496784 w 577932"/>
                    <a:gd name="connsiteY1" fmla="*/ 296883 h 643247"/>
                    <a:gd name="connsiteX2" fmla="*/ 389906 w 577932"/>
                    <a:gd name="connsiteY2" fmla="*/ 190005 h 643247"/>
                    <a:gd name="connsiteX3" fmla="*/ 330530 w 577932"/>
                    <a:gd name="connsiteY3" fmla="*/ 201881 h 643247"/>
                    <a:gd name="connsiteX4" fmla="*/ 283029 w 577932"/>
                    <a:gd name="connsiteY4" fmla="*/ 106878 h 643247"/>
                    <a:gd name="connsiteX5" fmla="*/ 188026 w 577932"/>
                    <a:gd name="connsiteY5" fmla="*/ 47501 h 643247"/>
                    <a:gd name="connsiteX6" fmla="*/ 140525 w 577932"/>
                    <a:gd name="connsiteY6" fmla="*/ 11875 h 643247"/>
                    <a:gd name="connsiteX7" fmla="*/ 81148 w 577932"/>
                    <a:gd name="connsiteY7" fmla="*/ 118753 h 643247"/>
                    <a:gd name="connsiteX8" fmla="*/ 9896 w 577932"/>
                    <a:gd name="connsiteY8" fmla="*/ 130629 h 643247"/>
                    <a:gd name="connsiteX9" fmla="*/ 21771 w 577932"/>
                    <a:gd name="connsiteY9" fmla="*/ 308759 h 643247"/>
                    <a:gd name="connsiteX10" fmla="*/ 57397 w 577932"/>
                    <a:gd name="connsiteY10" fmla="*/ 344385 h 643247"/>
                    <a:gd name="connsiteX11" fmla="*/ 33647 w 577932"/>
                    <a:gd name="connsiteY11" fmla="*/ 439387 h 643247"/>
                    <a:gd name="connsiteX12" fmla="*/ 57397 w 577932"/>
                    <a:gd name="connsiteY12" fmla="*/ 522514 h 643247"/>
                    <a:gd name="connsiteX13" fmla="*/ 104899 w 577932"/>
                    <a:gd name="connsiteY13" fmla="*/ 593766 h 643247"/>
                    <a:gd name="connsiteX14" fmla="*/ 128649 w 577932"/>
                    <a:gd name="connsiteY14" fmla="*/ 641268 h 643247"/>
                    <a:gd name="connsiteX15" fmla="*/ 235527 w 577932"/>
                    <a:gd name="connsiteY15" fmla="*/ 605642 h 643247"/>
                    <a:gd name="connsiteX16" fmla="*/ 247403 w 577932"/>
                    <a:gd name="connsiteY16" fmla="*/ 510639 h 643247"/>
                    <a:gd name="connsiteX17" fmla="*/ 318655 w 577932"/>
                    <a:gd name="connsiteY17" fmla="*/ 534390 h 643247"/>
                    <a:gd name="connsiteX18" fmla="*/ 330530 w 577932"/>
                    <a:gd name="connsiteY18" fmla="*/ 546265 h 643247"/>
                    <a:gd name="connsiteX19" fmla="*/ 342405 w 577932"/>
                    <a:gd name="connsiteY19" fmla="*/ 605642 h 643247"/>
                    <a:gd name="connsiteX20" fmla="*/ 425532 w 577932"/>
                    <a:gd name="connsiteY20" fmla="*/ 617517 h 643247"/>
                    <a:gd name="connsiteX21" fmla="*/ 556161 w 577932"/>
                    <a:gd name="connsiteY21" fmla="*/ 522514 h 643247"/>
                    <a:gd name="connsiteX22" fmla="*/ 556161 w 577932"/>
                    <a:gd name="connsiteY22" fmla="*/ 427512 h 643247"/>
                    <a:gd name="connsiteX23" fmla="*/ 568036 w 577932"/>
                    <a:gd name="connsiteY23" fmla="*/ 368135 h 643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77932" h="643247">
                      <a:moveTo>
                        <a:pt x="568036" y="368135"/>
                      </a:moveTo>
                      <a:lnTo>
                        <a:pt x="496784" y="296883"/>
                      </a:lnTo>
                      <a:cubicBezTo>
                        <a:pt x="467096" y="267195"/>
                        <a:pt x="417615" y="205839"/>
                        <a:pt x="389906" y="190005"/>
                      </a:cubicBezTo>
                      <a:cubicBezTo>
                        <a:pt x="362197" y="174171"/>
                        <a:pt x="348343" y="215735"/>
                        <a:pt x="330530" y="201881"/>
                      </a:cubicBezTo>
                      <a:cubicBezTo>
                        <a:pt x="312717" y="188027"/>
                        <a:pt x="306780" y="132608"/>
                        <a:pt x="283029" y="106878"/>
                      </a:cubicBezTo>
                      <a:cubicBezTo>
                        <a:pt x="259278" y="81148"/>
                        <a:pt x="211777" y="63335"/>
                        <a:pt x="188026" y="47501"/>
                      </a:cubicBezTo>
                      <a:cubicBezTo>
                        <a:pt x="164275" y="31667"/>
                        <a:pt x="158338" y="0"/>
                        <a:pt x="140525" y="11875"/>
                      </a:cubicBezTo>
                      <a:cubicBezTo>
                        <a:pt x="122712" y="23750"/>
                        <a:pt x="102920" y="98961"/>
                        <a:pt x="81148" y="118753"/>
                      </a:cubicBezTo>
                      <a:cubicBezTo>
                        <a:pt x="59377" y="138545"/>
                        <a:pt x="19792" y="98961"/>
                        <a:pt x="9896" y="130629"/>
                      </a:cubicBezTo>
                      <a:cubicBezTo>
                        <a:pt x="0" y="162297"/>
                        <a:pt x="13854" y="273133"/>
                        <a:pt x="21771" y="308759"/>
                      </a:cubicBezTo>
                      <a:cubicBezTo>
                        <a:pt x="29688" y="344385"/>
                        <a:pt x="55418" y="322614"/>
                        <a:pt x="57397" y="344385"/>
                      </a:cubicBezTo>
                      <a:cubicBezTo>
                        <a:pt x="59376" y="366156"/>
                        <a:pt x="33647" y="409699"/>
                        <a:pt x="33647" y="439387"/>
                      </a:cubicBezTo>
                      <a:cubicBezTo>
                        <a:pt x="33647" y="469075"/>
                        <a:pt x="45522" y="496784"/>
                        <a:pt x="57397" y="522514"/>
                      </a:cubicBezTo>
                      <a:cubicBezTo>
                        <a:pt x="69272" y="548244"/>
                        <a:pt x="93024" y="573974"/>
                        <a:pt x="104899" y="593766"/>
                      </a:cubicBezTo>
                      <a:cubicBezTo>
                        <a:pt x="116774" y="613558"/>
                        <a:pt x="106878" y="639289"/>
                        <a:pt x="128649" y="641268"/>
                      </a:cubicBezTo>
                      <a:cubicBezTo>
                        <a:pt x="150420" y="643247"/>
                        <a:pt x="215735" y="627414"/>
                        <a:pt x="235527" y="605642"/>
                      </a:cubicBezTo>
                      <a:cubicBezTo>
                        <a:pt x="255319" y="583871"/>
                        <a:pt x="233548" y="522514"/>
                        <a:pt x="247403" y="510639"/>
                      </a:cubicBezTo>
                      <a:cubicBezTo>
                        <a:pt x="261258" y="498764"/>
                        <a:pt x="304801" y="528452"/>
                        <a:pt x="318655" y="534390"/>
                      </a:cubicBezTo>
                      <a:cubicBezTo>
                        <a:pt x="332510" y="540328"/>
                        <a:pt x="326572" y="534390"/>
                        <a:pt x="330530" y="546265"/>
                      </a:cubicBezTo>
                      <a:cubicBezTo>
                        <a:pt x="334488" y="558140"/>
                        <a:pt x="326571" y="593767"/>
                        <a:pt x="342405" y="605642"/>
                      </a:cubicBezTo>
                      <a:cubicBezTo>
                        <a:pt x="358239" y="617517"/>
                        <a:pt x="389906" y="631372"/>
                        <a:pt x="425532" y="617517"/>
                      </a:cubicBezTo>
                      <a:cubicBezTo>
                        <a:pt x="461158" y="603662"/>
                        <a:pt x="534390" y="554181"/>
                        <a:pt x="556161" y="522514"/>
                      </a:cubicBezTo>
                      <a:cubicBezTo>
                        <a:pt x="577932" y="490847"/>
                        <a:pt x="556161" y="427512"/>
                        <a:pt x="556161" y="427512"/>
                      </a:cubicBezTo>
                      <a:lnTo>
                        <a:pt x="568036" y="36813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80000"/>
                  </a:schemeClr>
                </a:solidFill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1594000" rev="0"/>
                  </a:camera>
                  <a:lightRig rig="threePt" dir="t">
                    <a:rot lat="0" lon="0" rev="4800000"/>
                  </a:lightRig>
                </a:scene3d>
                <a:sp3d extrusionH="127000" prstMaterial="plastic">
                  <a:bevelT w="0" h="0"/>
                  <a:bevelB w="0" h="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1071538" y="2544844"/>
                  <a:ext cx="534390" cy="1205722"/>
                </a:xfrm>
                <a:custGeom>
                  <a:avLst/>
                  <a:gdLst>
                    <a:gd name="connsiteX0" fmla="*/ 510639 w 666997"/>
                    <a:gd name="connsiteY0" fmla="*/ 389907 h 2960914"/>
                    <a:gd name="connsiteX1" fmla="*/ 427512 w 666997"/>
                    <a:gd name="connsiteY1" fmla="*/ 294904 h 2960914"/>
                    <a:gd name="connsiteX2" fmla="*/ 415636 w 666997"/>
                    <a:gd name="connsiteY2" fmla="*/ 176151 h 2960914"/>
                    <a:gd name="connsiteX3" fmla="*/ 403761 w 666997"/>
                    <a:gd name="connsiteY3" fmla="*/ 81148 h 2960914"/>
                    <a:gd name="connsiteX4" fmla="*/ 273133 w 666997"/>
                    <a:gd name="connsiteY4" fmla="*/ 9896 h 2960914"/>
                    <a:gd name="connsiteX5" fmla="*/ 142504 w 666997"/>
                    <a:gd name="connsiteY5" fmla="*/ 21772 h 2960914"/>
                    <a:gd name="connsiteX6" fmla="*/ 35626 w 666997"/>
                    <a:gd name="connsiteY6" fmla="*/ 104899 h 2960914"/>
                    <a:gd name="connsiteX7" fmla="*/ 0 w 666997"/>
                    <a:gd name="connsiteY7" fmla="*/ 247403 h 2960914"/>
                    <a:gd name="connsiteX8" fmla="*/ 35626 w 666997"/>
                    <a:gd name="connsiteY8" fmla="*/ 306779 h 2960914"/>
                    <a:gd name="connsiteX9" fmla="*/ 106878 w 666997"/>
                    <a:gd name="connsiteY9" fmla="*/ 318655 h 2960914"/>
                    <a:gd name="connsiteX10" fmla="*/ 142504 w 666997"/>
                    <a:gd name="connsiteY10" fmla="*/ 306779 h 2960914"/>
                    <a:gd name="connsiteX11" fmla="*/ 190005 w 666997"/>
                    <a:gd name="connsiteY11" fmla="*/ 389907 h 2960914"/>
                    <a:gd name="connsiteX12" fmla="*/ 142504 w 666997"/>
                    <a:gd name="connsiteY12" fmla="*/ 425533 h 2960914"/>
                    <a:gd name="connsiteX13" fmla="*/ 142504 w 666997"/>
                    <a:gd name="connsiteY13" fmla="*/ 544286 h 2960914"/>
                    <a:gd name="connsiteX14" fmla="*/ 166255 w 666997"/>
                    <a:gd name="connsiteY14" fmla="*/ 651164 h 2960914"/>
                    <a:gd name="connsiteX15" fmla="*/ 261257 w 666997"/>
                    <a:gd name="connsiteY15" fmla="*/ 710541 h 2960914"/>
                    <a:gd name="connsiteX16" fmla="*/ 285008 w 666997"/>
                    <a:gd name="connsiteY16" fmla="*/ 793668 h 2960914"/>
                    <a:gd name="connsiteX17" fmla="*/ 391886 w 666997"/>
                    <a:gd name="connsiteY17" fmla="*/ 1007424 h 2960914"/>
                    <a:gd name="connsiteX18" fmla="*/ 380010 w 666997"/>
                    <a:gd name="connsiteY18" fmla="*/ 1209304 h 2960914"/>
                    <a:gd name="connsiteX19" fmla="*/ 320634 w 666997"/>
                    <a:gd name="connsiteY19" fmla="*/ 1423060 h 2960914"/>
                    <a:gd name="connsiteX20" fmla="*/ 320634 w 666997"/>
                    <a:gd name="connsiteY20" fmla="*/ 1743694 h 2960914"/>
                    <a:gd name="connsiteX21" fmla="*/ 380010 w 666997"/>
                    <a:gd name="connsiteY21" fmla="*/ 1945574 h 2960914"/>
                    <a:gd name="connsiteX22" fmla="*/ 510639 w 666997"/>
                    <a:gd name="connsiteY22" fmla="*/ 2432463 h 2960914"/>
                    <a:gd name="connsiteX23" fmla="*/ 558140 w 666997"/>
                    <a:gd name="connsiteY23" fmla="*/ 2859974 h 2960914"/>
                    <a:gd name="connsiteX24" fmla="*/ 617517 w 666997"/>
                    <a:gd name="connsiteY24" fmla="*/ 2931226 h 2960914"/>
                    <a:gd name="connsiteX25" fmla="*/ 665018 w 666997"/>
                    <a:gd name="connsiteY25" fmla="*/ 2895600 h 2960914"/>
                    <a:gd name="connsiteX26" fmla="*/ 629392 w 666997"/>
                    <a:gd name="connsiteY26" fmla="*/ 2539341 h 2960914"/>
                    <a:gd name="connsiteX27" fmla="*/ 534390 w 666997"/>
                    <a:gd name="connsiteY27" fmla="*/ 2076203 h 2960914"/>
                    <a:gd name="connsiteX28" fmla="*/ 486888 w 666997"/>
                    <a:gd name="connsiteY28" fmla="*/ 1874322 h 2960914"/>
                    <a:gd name="connsiteX29" fmla="*/ 427512 w 666997"/>
                    <a:gd name="connsiteY29" fmla="*/ 1708068 h 2960914"/>
                    <a:gd name="connsiteX30" fmla="*/ 439387 w 666997"/>
                    <a:gd name="connsiteY30" fmla="*/ 1399309 h 2960914"/>
                    <a:gd name="connsiteX31" fmla="*/ 486888 w 666997"/>
                    <a:gd name="connsiteY31" fmla="*/ 1090551 h 2960914"/>
                    <a:gd name="connsiteX32" fmla="*/ 498764 w 666997"/>
                    <a:gd name="connsiteY32" fmla="*/ 936172 h 2960914"/>
                    <a:gd name="connsiteX33" fmla="*/ 522514 w 666997"/>
                    <a:gd name="connsiteY33" fmla="*/ 888670 h 2960914"/>
                    <a:gd name="connsiteX34" fmla="*/ 510639 w 666997"/>
                    <a:gd name="connsiteY34" fmla="*/ 746167 h 2960914"/>
                    <a:gd name="connsiteX35" fmla="*/ 534390 w 666997"/>
                    <a:gd name="connsiteY35" fmla="*/ 544286 h 2960914"/>
                    <a:gd name="connsiteX36" fmla="*/ 510639 w 666997"/>
                    <a:gd name="connsiteY36" fmla="*/ 389907 h 2960914"/>
                    <a:gd name="connsiteX0" fmla="*/ 510639 w 635181"/>
                    <a:gd name="connsiteY0" fmla="*/ 384849 h 2950069"/>
                    <a:gd name="connsiteX1" fmla="*/ 427512 w 635181"/>
                    <a:gd name="connsiteY1" fmla="*/ 289846 h 2950069"/>
                    <a:gd name="connsiteX2" fmla="*/ 415636 w 635181"/>
                    <a:gd name="connsiteY2" fmla="*/ 171093 h 2950069"/>
                    <a:gd name="connsiteX3" fmla="*/ 403761 w 635181"/>
                    <a:gd name="connsiteY3" fmla="*/ 76090 h 2950069"/>
                    <a:gd name="connsiteX4" fmla="*/ 273133 w 635181"/>
                    <a:gd name="connsiteY4" fmla="*/ 4838 h 2950069"/>
                    <a:gd name="connsiteX5" fmla="*/ 142504 w 635181"/>
                    <a:gd name="connsiteY5" fmla="*/ 16714 h 2950069"/>
                    <a:gd name="connsiteX6" fmla="*/ 35626 w 635181"/>
                    <a:gd name="connsiteY6" fmla="*/ 99841 h 2950069"/>
                    <a:gd name="connsiteX7" fmla="*/ 0 w 635181"/>
                    <a:gd name="connsiteY7" fmla="*/ 242345 h 2950069"/>
                    <a:gd name="connsiteX8" fmla="*/ 35626 w 635181"/>
                    <a:gd name="connsiteY8" fmla="*/ 301721 h 2950069"/>
                    <a:gd name="connsiteX9" fmla="*/ 106878 w 635181"/>
                    <a:gd name="connsiteY9" fmla="*/ 313597 h 2950069"/>
                    <a:gd name="connsiteX10" fmla="*/ 142504 w 635181"/>
                    <a:gd name="connsiteY10" fmla="*/ 301721 h 2950069"/>
                    <a:gd name="connsiteX11" fmla="*/ 190005 w 635181"/>
                    <a:gd name="connsiteY11" fmla="*/ 384849 h 2950069"/>
                    <a:gd name="connsiteX12" fmla="*/ 142504 w 635181"/>
                    <a:gd name="connsiteY12" fmla="*/ 420475 h 2950069"/>
                    <a:gd name="connsiteX13" fmla="*/ 142504 w 635181"/>
                    <a:gd name="connsiteY13" fmla="*/ 539228 h 2950069"/>
                    <a:gd name="connsiteX14" fmla="*/ 166255 w 635181"/>
                    <a:gd name="connsiteY14" fmla="*/ 646106 h 2950069"/>
                    <a:gd name="connsiteX15" fmla="*/ 261257 w 635181"/>
                    <a:gd name="connsiteY15" fmla="*/ 705483 h 2950069"/>
                    <a:gd name="connsiteX16" fmla="*/ 285008 w 635181"/>
                    <a:gd name="connsiteY16" fmla="*/ 788610 h 2950069"/>
                    <a:gd name="connsiteX17" fmla="*/ 391886 w 635181"/>
                    <a:gd name="connsiteY17" fmla="*/ 1002366 h 2950069"/>
                    <a:gd name="connsiteX18" fmla="*/ 380010 w 635181"/>
                    <a:gd name="connsiteY18" fmla="*/ 1204246 h 2950069"/>
                    <a:gd name="connsiteX19" fmla="*/ 320634 w 635181"/>
                    <a:gd name="connsiteY19" fmla="*/ 1418002 h 2950069"/>
                    <a:gd name="connsiteX20" fmla="*/ 320634 w 635181"/>
                    <a:gd name="connsiteY20" fmla="*/ 1738636 h 2950069"/>
                    <a:gd name="connsiteX21" fmla="*/ 380010 w 635181"/>
                    <a:gd name="connsiteY21" fmla="*/ 1940516 h 2950069"/>
                    <a:gd name="connsiteX22" fmla="*/ 510639 w 635181"/>
                    <a:gd name="connsiteY22" fmla="*/ 2427405 h 2950069"/>
                    <a:gd name="connsiteX23" fmla="*/ 558140 w 635181"/>
                    <a:gd name="connsiteY23" fmla="*/ 2854916 h 2950069"/>
                    <a:gd name="connsiteX24" fmla="*/ 617517 w 635181"/>
                    <a:gd name="connsiteY24" fmla="*/ 2926168 h 2950069"/>
                    <a:gd name="connsiteX25" fmla="*/ 629392 w 635181"/>
                    <a:gd name="connsiteY25" fmla="*/ 2534283 h 2950069"/>
                    <a:gd name="connsiteX26" fmla="*/ 534390 w 635181"/>
                    <a:gd name="connsiteY26" fmla="*/ 2071145 h 2950069"/>
                    <a:gd name="connsiteX27" fmla="*/ 486888 w 635181"/>
                    <a:gd name="connsiteY27" fmla="*/ 1869264 h 2950069"/>
                    <a:gd name="connsiteX28" fmla="*/ 427512 w 635181"/>
                    <a:gd name="connsiteY28" fmla="*/ 1703010 h 2950069"/>
                    <a:gd name="connsiteX29" fmla="*/ 439387 w 635181"/>
                    <a:gd name="connsiteY29" fmla="*/ 1394251 h 2950069"/>
                    <a:gd name="connsiteX30" fmla="*/ 486888 w 635181"/>
                    <a:gd name="connsiteY30" fmla="*/ 1085493 h 2950069"/>
                    <a:gd name="connsiteX31" fmla="*/ 498764 w 635181"/>
                    <a:gd name="connsiteY31" fmla="*/ 931114 h 2950069"/>
                    <a:gd name="connsiteX32" fmla="*/ 522514 w 635181"/>
                    <a:gd name="connsiteY32" fmla="*/ 883612 h 2950069"/>
                    <a:gd name="connsiteX33" fmla="*/ 510639 w 635181"/>
                    <a:gd name="connsiteY33" fmla="*/ 741109 h 2950069"/>
                    <a:gd name="connsiteX34" fmla="*/ 534390 w 635181"/>
                    <a:gd name="connsiteY34" fmla="*/ 539228 h 2950069"/>
                    <a:gd name="connsiteX35" fmla="*/ 510639 w 635181"/>
                    <a:gd name="connsiteY35" fmla="*/ 384849 h 2950069"/>
                    <a:gd name="connsiteX0" fmla="*/ 510639 w 629593"/>
                    <a:gd name="connsiteY0" fmla="*/ 384849 h 2855990"/>
                    <a:gd name="connsiteX1" fmla="*/ 427512 w 629593"/>
                    <a:gd name="connsiteY1" fmla="*/ 289846 h 2855990"/>
                    <a:gd name="connsiteX2" fmla="*/ 415636 w 629593"/>
                    <a:gd name="connsiteY2" fmla="*/ 171093 h 2855990"/>
                    <a:gd name="connsiteX3" fmla="*/ 403761 w 629593"/>
                    <a:gd name="connsiteY3" fmla="*/ 76090 h 2855990"/>
                    <a:gd name="connsiteX4" fmla="*/ 273133 w 629593"/>
                    <a:gd name="connsiteY4" fmla="*/ 4838 h 2855990"/>
                    <a:gd name="connsiteX5" fmla="*/ 142504 w 629593"/>
                    <a:gd name="connsiteY5" fmla="*/ 16714 h 2855990"/>
                    <a:gd name="connsiteX6" fmla="*/ 35626 w 629593"/>
                    <a:gd name="connsiteY6" fmla="*/ 99841 h 2855990"/>
                    <a:gd name="connsiteX7" fmla="*/ 0 w 629593"/>
                    <a:gd name="connsiteY7" fmla="*/ 242345 h 2855990"/>
                    <a:gd name="connsiteX8" fmla="*/ 35626 w 629593"/>
                    <a:gd name="connsiteY8" fmla="*/ 301721 h 2855990"/>
                    <a:gd name="connsiteX9" fmla="*/ 106878 w 629593"/>
                    <a:gd name="connsiteY9" fmla="*/ 313597 h 2855990"/>
                    <a:gd name="connsiteX10" fmla="*/ 142504 w 629593"/>
                    <a:gd name="connsiteY10" fmla="*/ 301721 h 2855990"/>
                    <a:gd name="connsiteX11" fmla="*/ 190005 w 629593"/>
                    <a:gd name="connsiteY11" fmla="*/ 384849 h 2855990"/>
                    <a:gd name="connsiteX12" fmla="*/ 142504 w 629593"/>
                    <a:gd name="connsiteY12" fmla="*/ 420475 h 2855990"/>
                    <a:gd name="connsiteX13" fmla="*/ 142504 w 629593"/>
                    <a:gd name="connsiteY13" fmla="*/ 539228 h 2855990"/>
                    <a:gd name="connsiteX14" fmla="*/ 166255 w 629593"/>
                    <a:gd name="connsiteY14" fmla="*/ 646106 h 2855990"/>
                    <a:gd name="connsiteX15" fmla="*/ 261257 w 629593"/>
                    <a:gd name="connsiteY15" fmla="*/ 705483 h 2855990"/>
                    <a:gd name="connsiteX16" fmla="*/ 285008 w 629593"/>
                    <a:gd name="connsiteY16" fmla="*/ 788610 h 2855990"/>
                    <a:gd name="connsiteX17" fmla="*/ 391886 w 629593"/>
                    <a:gd name="connsiteY17" fmla="*/ 1002366 h 2855990"/>
                    <a:gd name="connsiteX18" fmla="*/ 380010 w 629593"/>
                    <a:gd name="connsiteY18" fmla="*/ 1204246 h 2855990"/>
                    <a:gd name="connsiteX19" fmla="*/ 320634 w 629593"/>
                    <a:gd name="connsiteY19" fmla="*/ 1418002 h 2855990"/>
                    <a:gd name="connsiteX20" fmla="*/ 320634 w 629593"/>
                    <a:gd name="connsiteY20" fmla="*/ 1738636 h 2855990"/>
                    <a:gd name="connsiteX21" fmla="*/ 380010 w 629593"/>
                    <a:gd name="connsiteY21" fmla="*/ 1940516 h 2855990"/>
                    <a:gd name="connsiteX22" fmla="*/ 510639 w 629593"/>
                    <a:gd name="connsiteY22" fmla="*/ 2427405 h 2855990"/>
                    <a:gd name="connsiteX23" fmla="*/ 558140 w 629593"/>
                    <a:gd name="connsiteY23" fmla="*/ 2854916 h 2855990"/>
                    <a:gd name="connsiteX24" fmla="*/ 629392 w 629593"/>
                    <a:gd name="connsiteY24" fmla="*/ 2534283 h 2855990"/>
                    <a:gd name="connsiteX25" fmla="*/ 534390 w 629593"/>
                    <a:gd name="connsiteY25" fmla="*/ 2071145 h 2855990"/>
                    <a:gd name="connsiteX26" fmla="*/ 486888 w 629593"/>
                    <a:gd name="connsiteY26" fmla="*/ 1869264 h 2855990"/>
                    <a:gd name="connsiteX27" fmla="*/ 427512 w 629593"/>
                    <a:gd name="connsiteY27" fmla="*/ 1703010 h 2855990"/>
                    <a:gd name="connsiteX28" fmla="*/ 439387 w 629593"/>
                    <a:gd name="connsiteY28" fmla="*/ 1394251 h 2855990"/>
                    <a:gd name="connsiteX29" fmla="*/ 486888 w 629593"/>
                    <a:gd name="connsiteY29" fmla="*/ 1085493 h 2855990"/>
                    <a:gd name="connsiteX30" fmla="*/ 498764 w 629593"/>
                    <a:gd name="connsiteY30" fmla="*/ 931114 h 2855990"/>
                    <a:gd name="connsiteX31" fmla="*/ 522514 w 629593"/>
                    <a:gd name="connsiteY31" fmla="*/ 883612 h 2855990"/>
                    <a:gd name="connsiteX32" fmla="*/ 510639 w 629593"/>
                    <a:gd name="connsiteY32" fmla="*/ 741109 h 2855990"/>
                    <a:gd name="connsiteX33" fmla="*/ 534390 w 629593"/>
                    <a:gd name="connsiteY33" fmla="*/ 539228 h 2855990"/>
                    <a:gd name="connsiteX34" fmla="*/ 510639 w 629593"/>
                    <a:gd name="connsiteY34" fmla="*/ 384849 h 2855990"/>
                    <a:gd name="connsiteX0" fmla="*/ 510639 w 629542"/>
                    <a:gd name="connsiteY0" fmla="*/ 384849 h 2556578"/>
                    <a:gd name="connsiteX1" fmla="*/ 427512 w 629542"/>
                    <a:gd name="connsiteY1" fmla="*/ 289846 h 2556578"/>
                    <a:gd name="connsiteX2" fmla="*/ 415636 w 629542"/>
                    <a:gd name="connsiteY2" fmla="*/ 171093 h 2556578"/>
                    <a:gd name="connsiteX3" fmla="*/ 403761 w 629542"/>
                    <a:gd name="connsiteY3" fmla="*/ 76090 h 2556578"/>
                    <a:gd name="connsiteX4" fmla="*/ 273133 w 629542"/>
                    <a:gd name="connsiteY4" fmla="*/ 4838 h 2556578"/>
                    <a:gd name="connsiteX5" fmla="*/ 142504 w 629542"/>
                    <a:gd name="connsiteY5" fmla="*/ 16714 h 2556578"/>
                    <a:gd name="connsiteX6" fmla="*/ 35626 w 629542"/>
                    <a:gd name="connsiteY6" fmla="*/ 99841 h 2556578"/>
                    <a:gd name="connsiteX7" fmla="*/ 0 w 629542"/>
                    <a:gd name="connsiteY7" fmla="*/ 242345 h 2556578"/>
                    <a:gd name="connsiteX8" fmla="*/ 35626 w 629542"/>
                    <a:gd name="connsiteY8" fmla="*/ 301721 h 2556578"/>
                    <a:gd name="connsiteX9" fmla="*/ 106878 w 629542"/>
                    <a:gd name="connsiteY9" fmla="*/ 313597 h 2556578"/>
                    <a:gd name="connsiteX10" fmla="*/ 142504 w 629542"/>
                    <a:gd name="connsiteY10" fmla="*/ 301721 h 2556578"/>
                    <a:gd name="connsiteX11" fmla="*/ 190005 w 629542"/>
                    <a:gd name="connsiteY11" fmla="*/ 384849 h 2556578"/>
                    <a:gd name="connsiteX12" fmla="*/ 142504 w 629542"/>
                    <a:gd name="connsiteY12" fmla="*/ 420475 h 2556578"/>
                    <a:gd name="connsiteX13" fmla="*/ 142504 w 629542"/>
                    <a:gd name="connsiteY13" fmla="*/ 539228 h 2556578"/>
                    <a:gd name="connsiteX14" fmla="*/ 166255 w 629542"/>
                    <a:gd name="connsiteY14" fmla="*/ 646106 h 2556578"/>
                    <a:gd name="connsiteX15" fmla="*/ 261257 w 629542"/>
                    <a:gd name="connsiteY15" fmla="*/ 705483 h 2556578"/>
                    <a:gd name="connsiteX16" fmla="*/ 285008 w 629542"/>
                    <a:gd name="connsiteY16" fmla="*/ 788610 h 2556578"/>
                    <a:gd name="connsiteX17" fmla="*/ 391886 w 629542"/>
                    <a:gd name="connsiteY17" fmla="*/ 1002366 h 2556578"/>
                    <a:gd name="connsiteX18" fmla="*/ 380010 w 629542"/>
                    <a:gd name="connsiteY18" fmla="*/ 1204246 h 2556578"/>
                    <a:gd name="connsiteX19" fmla="*/ 320634 w 629542"/>
                    <a:gd name="connsiteY19" fmla="*/ 1418002 h 2556578"/>
                    <a:gd name="connsiteX20" fmla="*/ 320634 w 629542"/>
                    <a:gd name="connsiteY20" fmla="*/ 1738636 h 2556578"/>
                    <a:gd name="connsiteX21" fmla="*/ 380010 w 629542"/>
                    <a:gd name="connsiteY21" fmla="*/ 1940516 h 2556578"/>
                    <a:gd name="connsiteX22" fmla="*/ 510639 w 629542"/>
                    <a:gd name="connsiteY22" fmla="*/ 2427405 h 2556578"/>
                    <a:gd name="connsiteX23" fmla="*/ 629392 w 629542"/>
                    <a:gd name="connsiteY23" fmla="*/ 2534283 h 2556578"/>
                    <a:gd name="connsiteX24" fmla="*/ 534390 w 629542"/>
                    <a:gd name="connsiteY24" fmla="*/ 2071145 h 2556578"/>
                    <a:gd name="connsiteX25" fmla="*/ 486888 w 629542"/>
                    <a:gd name="connsiteY25" fmla="*/ 1869264 h 2556578"/>
                    <a:gd name="connsiteX26" fmla="*/ 427512 w 629542"/>
                    <a:gd name="connsiteY26" fmla="*/ 1703010 h 2556578"/>
                    <a:gd name="connsiteX27" fmla="*/ 439387 w 629542"/>
                    <a:gd name="connsiteY27" fmla="*/ 1394251 h 2556578"/>
                    <a:gd name="connsiteX28" fmla="*/ 486888 w 629542"/>
                    <a:gd name="connsiteY28" fmla="*/ 1085493 h 2556578"/>
                    <a:gd name="connsiteX29" fmla="*/ 498764 w 629542"/>
                    <a:gd name="connsiteY29" fmla="*/ 931114 h 2556578"/>
                    <a:gd name="connsiteX30" fmla="*/ 522514 w 629542"/>
                    <a:gd name="connsiteY30" fmla="*/ 883612 h 2556578"/>
                    <a:gd name="connsiteX31" fmla="*/ 510639 w 629542"/>
                    <a:gd name="connsiteY31" fmla="*/ 741109 h 2556578"/>
                    <a:gd name="connsiteX32" fmla="*/ 534390 w 629542"/>
                    <a:gd name="connsiteY32" fmla="*/ 539228 h 2556578"/>
                    <a:gd name="connsiteX33" fmla="*/ 510639 w 629542"/>
                    <a:gd name="connsiteY33" fmla="*/ 384849 h 2556578"/>
                    <a:gd name="connsiteX0" fmla="*/ 510639 w 535968"/>
                    <a:gd name="connsiteY0" fmla="*/ 384849 h 2428587"/>
                    <a:gd name="connsiteX1" fmla="*/ 427512 w 535968"/>
                    <a:gd name="connsiteY1" fmla="*/ 289846 h 2428587"/>
                    <a:gd name="connsiteX2" fmla="*/ 415636 w 535968"/>
                    <a:gd name="connsiteY2" fmla="*/ 171093 h 2428587"/>
                    <a:gd name="connsiteX3" fmla="*/ 403761 w 535968"/>
                    <a:gd name="connsiteY3" fmla="*/ 76090 h 2428587"/>
                    <a:gd name="connsiteX4" fmla="*/ 273133 w 535968"/>
                    <a:gd name="connsiteY4" fmla="*/ 4838 h 2428587"/>
                    <a:gd name="connsiteX5" fmla="*/ 142504 w 535968"/>
                    <a:gd name="connsiteY5" fmla="*/ 16714 h 2428587"/>
                    <a:gd name="connsiteX6" fmla="*/ 35626 w 535968"/>
                    <a:gd name="connsiteY6" fmla="*/ 99841 h 2428587"/>
                    <a:gd name="connsiteX7" fmla="*/ 0 w 535968"/>
                    <a:gd name="connsiteY7" fmla="*/ 242345 h 2428587"/>
                    <a:gd name="connsiteX8" fmla="*/ 35626 w 535968"/>
                    <a:gd name="connsiteY8" fmla="*/ 301721 h 2428587"/>
                    <a:gd name="connsiteX9" fmla="*/ 106878 w 535968"/>
                    <a:gd name="connsiteY9" fmla="*/ 313597 h 2428587"/>
                    <a:gd name="connsiteX10" fmla="*/ 142504 w 535968"/>
                    <a:gd name="connsiteY10" fmla="*/ 301721 h 2428587"/>
                    <a:gd name="connsiteX11" fmla="*/ 190005 w 535968"/>
                    <a:gd name="connsiteY11" fmla="*/ 384849 h 2428587"/>
                    <a:gd name="connsiteX12" fmla="*/ 142504 w 535968"/>
                    <a:gd name="connsiteY12" fmla="*/ 420475 h 2428587"/>
                    <a:gd name="connsiteX13" fmla="*/ 142504 w 535968"/>
                    <a:gd name="connsiteY13" fmla="*/ 539228 h 2428587"/>
                    <a:gd name="connsiteX14" fmla="*/ 166255 w 535968"/>
                    <a:gd name="connsiteY14" fmla="*/ 646106 h 2428587"/>
                    <a:gd name="connsiteX15" fmla="*/ 261257 w 535968"/>
                    <a:gd name="connsiteY15" fmla="*/ 705483 h 2428587"/>
                    <a:gd name="connsiteX16" fmla="*/ 285008 w 535968"/>
                    <a:gd name="connsiteY16" fmla="*/ 788610 h 2428587"/>
                    <a:gd name="connsiteX17" fmla="*/ 391886 w 535968"/>
                    <a:gd name="connsiteY17" fmla="*/ 1002366 h 2428587"/>
                    <a:gd name="connsiteX18" fmla="*/ 380010 w 535968"/>
                    <a:gd name="connsiteY18" fmla="*/ 1204246 h 2428587"/>
                    <a:gd name="connsiteX19" fmla="*/ 320634 w 535968"/>
                    <a:gd name="connsiteY19" fmla="*/ 1418002 h 2428587"/>
                    <a:gd name="connsiteX20" fmla="*/ 320634 w 535968"/>
                    <a:gd name="connsiteY20" fmla="*/ 1738636 h 2428587"/>
                    <a:gd name="connsiteX21" fmla="*/ 380010 w 535968"/>
                    <a:gd name="connsiteY21" fmla="*/ 1940516 h 2428587"/>
                    <a:gd name="connsiteX22" fmla="*/ 510639 w 535968"/>
                    <a:gd name="connsiteY22" fmla="*/ 2427405 h 2428587"/>
                    <a:gd name="connsiteX23" fmla="*/ 534390 w 535968"/>
                    <a:gd name="connsiteY23" fmla="*/ 2071145 h 2428587"/>
                    <a:gd name="connsiteX24" fmla="*/ 486888 w 535968"/>
                    <a:gd name="connsiteY24" fmla="*/ 1869264 h 2428587"/>
                    <a:gd name="connsiteX25" fmla="*/ 427512 w 535968"/>
                    <a:gd name="connsiteY25" fmla="*/ 1703010 h 2428587"/>
                    <a:gd name="connsiteX26" fmla="*/ 439387 w 535968"/>
                    <a:gd name="connsiteY26" fmla="*/ 1394251 h 2428587"/>
                    <a:gd name="connsiteX27" fmla="*/ 486888 w 535968"/>
                    <a:gd name="connsiteY27" fmla="*/ 1085493 h 2428587"/>
                    <a:gd name="connsiteX28" fmla="*/ 498764 w 535968"/>
                    <a:gd name="connsiteY28" fmla="*/ 931114 h 2428587"/>
                    <a:gd name="connsiteX29" fmla="*/ 522514 w 535968"/>
                    <a:gd name="connsiteY29" fmla="*/ 883612 h 2428587"/>
                    <a:gd name="connsiteX30" fmla="*/ 510639 w 535968"/>
                    <a:gd name="connsiteY30" fmla="*/ 741109 h 2428587"/>
                    <a:gd name="connsiteX31" fmla="*/ 534390 w 535968"/>
                    <a:gd name="connsiteY31" fmla="*/ 539228 h 2428587"/>
                    <a:gd name="connsiteX32" fmla="*/ 510639 w 535968"/>
                    <a:gd name="connsiteY32" fmla="*/ 384849 h 2428587"/>
                    <a:gd name="connsiteX0" fmla="*/ 510639 w 538319"/>
                    <a:gd name="connsiteY0" fmla="*/ 384849 h 2072243"/>
                    <a:gd name="connsiteX1" fmla="*/ 427512 w 538319"/>
                    <a:gd name="connsiteY1" fmla="*/ 289846 h 2072243"/>
                    <a:gd name="connsiteX2" fmla="*/ 415636 w 538319"/>
                    <a:gd name="connsiteY2" fmla="*/ 171093 h 2072243"/>
                    <a:gd name="connsiteX3" fmla="*/ 403761 w 538319"/>
                    <a:gd name="connsiteY3" fmla="*/ 76090 h 2072243"/>
                    <a:gd name="connsiteX4" fmla="*/ 273133 w 538319"/>
                    <a:gd name="connsiteY4" fmla="*/ 4838 h 2072243"/>
                    <a:gd name="connsiteX5" fmla="*/ 142504 w 538319"/>
                    <a:gd name="connsiteY5" fmla="*/ 16714 h 2072243"/>
                    <a:gd name="connsiteX6" fmla="*/ 35626 w 538319"/>
                    <a:gd name="connsiteY6" fmla="*/ 99841 h 2072243"/>
                    <a:gd name="connsiteX7" fmla="*/ 0 w 538319"/>
                    <a:gd name="connsiteY7" fmla="*/ 242345 h 2072243"/>
                    <a:gd name="connsiteX8" fmla="*/ 35626 w 538319"/>
                    <a:gd name="connsiteY8" fmla="*/ 301721 h 2072243"/>
                    <a:gd name="connsiteX9" fmla="*/ 106878 w 538319"/>
                    <a:gd name="connsiteY9" fmla="*/ 313597 h 2072243"/>
                    <a:gd name="connsiteX10" fmla="*/ 142504 w 538319"/>
                    <a:gd name="connsiteY10" fmla="*/ 301721 h 2072243"/>
                    <a:gd name="connsiteX11" fmla="*/ 190005 w 538319"/>
                    <a:gd name="connsiteY11" fmla="*/ 384849 h 2072243"/>
                    <a:gd name="connsiteX12" fmla="*/ 142504 w 538319"/>
                    <a:gd name="connsiteY12" fmla="*/ 420475 h 2072243"/>
                    <a:gd name="connsiteX13" fmla="*/ 142504 w 538319"/>
                    <a:gd name="connsiteY13" fmla="*/ 539228 h 2072243"/>
                    <a:gd name="connsiteX14" fmla="*/ 166255 w 538319"/>
                    <a:gd name="connsiteY14" fmla="*/ 646106 h 2072243"/>
                    <a:gd name="connsiteX15" fmla="*/ 261257 w 538319"/>
                    <a:gd name="connsiteY15" fmla="*/ 705483 h 2072243"/>
                    <a:gd name="connsiteX16" fmla="*/ 285008 w 538319"/>
                    <a:gd name="connsiteY16" fmla="*/ 788610 h 2072243"/>
                    <a:gd name="connsiteX17" fmla="*/ 391886 w 538319"/>
                    <a:gd name="connsiteY17" fmla="*/ 1002366 h 2072243"/>
                    <a:gd name="connsiteX18" fmla="*/ 380010 w 538319"/>
                    <a:gd name="connsiteY18" fmla="*/ 1204246 h 2072243"/>
                    <a:gd name="connsiteX19" fmla="*/ 320634 w 538319"/>
                    <a:gd name="connsiteY19" fmla="*/ 1418002 h 2072243"/>
                    <a:gd name="connsiteX20" fmla="*/ 320634 w 538319"/>
                    <a:gd name="connsiteY20" fmla="*/ 1738636 h 2072243"/>
                    <a:gd name="connsiteX21" fmla="*/ 380010 w 538319"/>
                    <a:gd name="connsiteY21" fmla="*/ 1940516 h 2072243"/>
                    <a:gd name="connsiteX22" fmla="*/ 534390 w 538319"/>
                    <a:gd name="connsiteY22" fmla="*/ 2071145 h 2072243"/>
                    <a:gd name="connsiteX23" fmla="*/ 486888 w 538319"/>
                    <a:gd name="connsiteY23" fmla="*/ 1869264 h 2072243"/>
                    <a:gd name="connsiteX24" fmla="*/ 427512 w 538319"/>
                    <a:gd name="connsiteY24" fmla="*/ 1703010 h 2072243"/>
                    <a:gd name="connsiteX25" fmla="*/ 439387 w 538319"/>
                    <a:gd name="connsiteY25" fmla="*/ 1394251 h 2072243"/>
                    <a:gd name="connsiteX26" fmla="*/ 486888 w 538319"/>
                    <a:gd name="connsiteY26" fmla="*/ 1085493 h 2072243"/>
                    <a:gd name="connsiteX27" fmla="*/ 498764 w 538319"/>
                    <a:gd name="connsiteY27" fmla="*/ 931114 h 2072243"/>
                    <a:gd name="connsiteX28" fmla="*/ 522514 w 538319"/>
                    <a:gd name="connsiteY28" fmla="*/ 883612 h 2072243"/>
                    <a:gd name="connsiteX29" fmla="*/ 510639 w 538319"/>
                    <a:gd name="connsiteY29" fmla="*/ 741109 h 2072243"/>
                    <a:gd name="connsiteX30" fmla="*/ 534390 w 538319"/>
                    <a:gd name="connsiteY30" fmla="*/ 539228 h 2072243"/>
                    <a:gd name="connsiteX31" fmla="*/ 510639 w 538319"/>
                    <a:gd name="connsiteY31" fmla="*/ 384849 h 2072243"/>
                    <a:gd name="connsiteX0" fmla="*/ 510639 w 534390"/>
                    <a:gd name="connsiteY0" fmla="*/ 384849 h 1945554"/>
                    <a:gd name="connsiteX1" fmla="*/ 427512 w 534390"/>
                    <a:gd name="connsiteY1" fmla="*/ 289846 h 1945554"/>
                    <a:gd name="connsiteX2" fmla="*/ 415636 w 534390"/>
                    <a:gd name="connsiteY2" fmla="*/ 171093 h 1945554"/>
                    <a:gd name="connsiteX3" fmla="*/ 403761 w 534390"/>
                    <a:gd name="connsiteY3" fmla="*/ 76090 h 1945554"/>
                    <a:gd name="connsiteX4" fmla="*/ 273133 w 534390"/>
                    <a:gd name="connsiteY4" fmla="*/ 4838 h 1945554"/>
                    <a:gd name="connsiteX5" fmla="*/ 142504 w 534390"/>
                    <a:gd name="connsiteY5" fmla="*/ 16714 h 1945554"/>
                    <a:gd name="connsiteX6" fmla="*/ 35626 w 534390"/>
                    <a:gd name="connsiteY6" fmla="*/ 99841 h 1945554"/>
                    <a:gd name="connsiteX7" fmla="*/ 0 w 534390"/>
                    <a:gd name="connsiteY7" fmla="*/ 242345 h 1945554"/>
                    <a:gd name="connsiteX8" fmla="*/ 35626 w 534390"/>
                    <a:gd name="connsiteY8" fmla="*/ 301721 h 1945554"/>
                    <a:gd name="connsiteX9" fmla="*/ 106878 w 534390"/>
                    <a:gd name="connsiteY9" fmla="*/ 313597 h 1945554"/>
                    <a:gd name="connsiteX10" fmla="*/ 142504 w 534390"/>
                    <a:gd name="connsiteY10" fmla="*/ 301721 h 1945554"/>
                    <a:gd name="connsiteX11" fmla="*/ 190005 w 534390"/>
                    <a:gd name="connsiteY11" fmla="*/ 384849 h 1945554"/>
                    <a:gd name="connsiteX12" fmla="*/ 142504 w 534390"/>
                    <a:gd name="connsiteY12" fmla="*/ 420475 h 1945554"/>
                    <a:gd name="connsiteX13" fmla="*/ 142504 w 534390"/>
                    <a:gd name="connsiteY13" fmla="*/ 539228 h 1945554"/>
                    <a:gd name="connsiteX14" fmla="*/ 166255 w 534390"/>
                    <a:gd name="connsiteY14" fmla="*/ 646106 h 1945554"/>
                    <a:gd name="connsiteX15" fmla="*/ 261257 w 534390"/>
                    <a:gd name="connsiteY15" fmla="*/ 705483 h 1945554"/>
                    <a:gd name="connsiteX16" fmla="*/ 285008 w 534390"/>
                    <a:gd name="connsiteY16" fmla="*/ 788610 h 1945554"/>
                    <a:gd name="connsiteX17" fmla="*/ 391886 w 534390"/>
                    <a:gd name="connsiteY17" fmla="*/ 1002366 h 1945554"/>
                    <a:gd name="connsiteX18" fmla="*/ 380010 w 534390"/>
                    <a:gd name="connsiteY18" fmla="*/ 1204246 h 1945554"/>
                    <a:gd name="connsiteX19" fmla="*/ 320634 w 534390"/>
                    <a:gd name="connsiteY19" fmla="*/ 1418002 h 1945554"/>
                    <a:gd name="connsiteX20" fmla="*/ 320634 w 534390"/>
                    <a:gd name="connsiteY20" fmla="*/ 1738636 h 1945554"/>
                    <a:gd name="connsiteX21" fmla="*/ 380010 w 534390"/>
                    <a:gd name="connsiteY21" fmla="*/ 1940516 h 1945554"/>
                    <a:gd name="connsiteX22" fmla="*/ 486888 w 534390"/>
                    <a:gd name="connsiteY22" fmla="*/ 1869264 h 1945554"/>
                    <a:gd name="connsiteX23" fmla="*/ 427512 w 534390"/>
                    <a:gd name="connsiteY23" fmla="*/ 1703010 h 1945554"/>
                    <a:gd name="connsiteX24" fmla="*/ 439387 w 534390"/>
                    <a:gd name="connsiteY24" fmla="*/ 1394251 h 1945554"/>
                    <a:gd name="connsiteX25" fmla="*/ 486888 w 534390"/>
                    <a:gd name="connsiteY25" fmla="*/ 1085493 h 1945554"/>
                    <a:gd name="connsiteX26" fmla="*/ 498764 w 534390"/>
                    <a:gd name="connsiteY26" fmla="*/ 931114 h 1945554"/>
                    <a:gd name="connsiteX27" fmla="*/ 522514 w 534390"/>
                    <a:gd name="connsiteY27" fmla="*/ 883612 h 1945554"/>
                    <a:gd name="connsiteX28" fmla="*/ 510639 w 534390"/>
                    <a:gd name="connsiteY28" fmla="*/ 741109 h 1945554"/>
                    <a:gd name="connsiteX29" fmla="*/ 534390 w 534390"/>
                    <a:gd name="connsiteY29" fmla="*/ 539228 h 1945554"/>
                    <a:gd name="connsiteX30" fmla="*/ 510639 w 534390"/>
                    <a:gd name="connsiteY30" fmla="*/ 384849 h 1945554"/>
                    <a:gd name="connsiteX0" fmla="*/ 510639 w 534390"/>
                    <a:gd name="connsiteY0" fmla="*/ 384849 h 1940726"/>
                    <a:gd name="connsiteX1" fmla="*/ 427512 w 534390"/>
                    <a:gd name="connsiteY1" fmla="*/ 289846 h 1940726"/>
                    <a:gd name="connsiteX2" fmla="*/ 415636 w 534390"/>
                    <a:gd name="connsiteY2" fmla="*/ 171093 h 1940726"/>
                    <a:gd name="connsiteX3" fmla="*/ 403761 w 534390"/>
                    <a:gd name="connsiteY3" fmla="*/ 76090 h 1940726"/>
                    <a:gd name="connsiteX4" fmla="*/ 273133 w 534390"/>
                    <a:gd name="connsiteY4" fmla="*/ 4838 h 1940726"/>
                    <a:gd name="connsiteX5" fmla="*/ 142504 w 534390"/>
                    <a:gd name="connsiteY5" fmla="*/ 16714 h 1940726"/>
                    <a:gd name="connsiteX6" fmla="*/ 35626 w 534390"/>
                    <a:gd name="connsiteY6" fmla="*/ 99841 h 1940726"/>
                    <a:gd name="connsiteX7" fmla="*/ 0 w 534390"/>
                    <a:gd name="connsiteY7" fmla="*/ 242345 h 1940726"/>
                    <a:gd name="connsiteX8" fmla="*/ 35626 w 534390"/>
                    <a:gd name="connsiteY8" fmla="*/ 301721 h 1940726"/>
                    <a:gd name="connsiteX9" fmla="*/ 106878 w 534390"/>
                    <a:gd name="connsiteY9" fmla="*/ 313597 h 1940726"/>
                    <a:gd name="connsiteX10" fmla="*/ 142504 w 534390"/>
                    <a:gd name="connsiteY10" fmla="*/ 301721 h 1940726"/>
                    <a:gd name="connsiteX11" fmla="*/ 190005 w 534390"/>
                    <a:gd name="connsiteY11" fmla="*/ 384849 h 1940726"/>
                    <a:gd name="connsiteX12" fmla="*/ 142504 w 534390"/>
                    <a:gd name="connsiteY12" fmla="*/ 420475 h 1940726"/>
                    <a:gd name="connsiteX13" fmla="*/ 142504 w 534390"/>
                    <a:gd name="connsiteY13" fmla="*/ 539228 h 1940726"/>
                    <a:gd name="connsiteX14" fmla="*/ 166255 w 534390"/>
                    <a:gd name="connsiteY14" fmla="*/ 646106 h 1940726"/>
                    <a:gd name="connsiteX15" fmla="*/ 261257 w 534390"/>
                    <a:gd name="connsiteY15" fmla="*/ 705483 h 1940726"/>
                    <a:gd name="connsiteX16" fmla="*/ 285008 w 534390"/>
                    <a:gd name="connsiteY16" fmla="*/ 788610 h 1940726"/>
                    <a:gd name="connsiteX17" fmla="*/ 391886 w 534390"/>
                    <a:gd name="connsiteY17" fmla="*/ 1002366 h 1940726"/>
                    <a:gd name="connsiteX18" fmla="*/ 380010 w 534390"/>
                    <a:gd name="connsiteY18" fmla="*/ 1204246 h 1940726"/>
                    <a:gd name="connsiteX19" fmla="*/ 320634 w 534390"/>
                    <a:gd name="connsiteY19" fmla="*/ 1418002 h 1940726"/>
                    <a:gd name="connsiteX20" fmla="*/ 320634 w 534390"/>
                    <a:gd name="connsiteY20" fmla="*/ 1738636 h 1940726"/>
                    <a:gd name="connsiteX21" fmla="*/ 380010 w 534390"/>
                    <a:gd name="connsiteY21" fmla="*/ 1940516 h 1940726"/>
                    <a:gd name="connsiteX22" fmla="*/ 427512 w 534390"/>
                    <a:gd name="connsiteY22" fmla="*/ 1703010 h 1940726"/>
                    <a:gd name="connsiteX23" fmla="*/ 439387 w 534390"/>
                    <a:gd name="connsiteY23" fmla="*/ 1394251 h 1940726"/>
                    <a:gd name="connsiteX24" fmla="*/ 486888 w 534390"/>
                    <a:gd name="connsiteY24" fmla="*/ 1085493 h 1940726"/>
                    <a:gd name="connsiteX25" fmla="*/ 498764 w 534390"/>
                    <a:gd name="connsiteY25" fmla="*/ 931114 h 1940726"/>
                    <a:gd name="connsiteX26" fmla="*/ 522514 w 534390"/>
                    <a:gd name="connsiteY26" fmla="*/ 883612 h 1940726"/>
                    <a:gd name="connsiteX27" fmla="*/ 510639 w 534390"/>
                    <a:gd name="connsiteY27" fmla="*/ 741109 h 1940726"/>
                    <a:gd name="connsiteX28" fmla="*/ 534390 w 534390"/>
                    <a:gd name="connsiteY28" fmla="*/ 539228 h 1940726"/>
                    <a:gd name="connsiteX29" fmla="*/ 510639 w 534390"/>
                    <a:gd name="connsiteY29" fmla="*/ 384849 h 1940726"/>
                    <a:gd name="connsiteX0" fmla="*/ 510639 w 534390"/>
                    <a:gd name="connsiteY0" fmla="*/ 384849 h 1763404"/>
                    <a:gd name="connsiteX1" fmla="*/ 427512 w 534390"/>
                    <a:gd name="connsiteY1" fmla="*/ 289846 h 1763404"/>
                    <a:gd name="connsiteX2" fmla="*/ 415636 w 534390"/>
                    <a:gd name="connsiteY2" fmla="*/ 171093 h 1763404"/>
                    <a:gd name="connsiteX3" fmla="*/ 403761 w 534390"/>
                    <a:gd name="connsiteY3" fmla="*/ 76090 h 1763404"/>
                    <a:gd name="connsiteX4" fmla="*/ 273133 w 534390"/>
                    <a:gd name="connsiteY4" fmla="*/ 4838 h 1763404"/>
                    <a:gd name="connsiteX5" fmla="*/ 142504 w 534390"/>
                    <a:gd name="connsiteY5" fmla="*/ 16714 h 1763404"/>
                    <a:gd name="connsiteX6" fmla="*/ 35626 w 534390"/>
                    <a:gd name="connsiteY6" fmla="*/ 99841 h 1763404"/>
                    <a:gd name="connsiteX7" fmla="*/ 0 w 534390"/>
                    <a:gd name="connsiteY7" fmla="*/ 242345 h 1763404"/>
                    <a:gd name="connsiteX8" fmla="*/ 35626 w 534390"/>
                    <a:gd name="connsiteY8" fmla="*/ 301721 h 1763404"/>
                    <a:gd name="connsiteX9" fmla="*/ 106878 w 534390"/>
                    <a:gd name="connsiteY9" fmla="*/ 313597 h 1763404"/>
                    <a:gd name="connsiteX10" fmla="*/ 142504 w 534390"/>
                    <a:gd name="connsiteY10" fmla="*/ 301721 h 1763404"/>
                    <a:gd name="connsiteX11" fmla="*/ 190005 w 534390"/>
                    <a:gd name="connsiteY11" fmla="*/ 384849 h 1763404"/>
                    <a:gd name="connsiteX12" fmla="*/ 142504 w 534390"/>
                    <a:gd name="connsiteY12" fmla="*/ 420475 h 1763404"/>
                    <a:gd name="connsiteX13" fmla="*/ 142504 w 534390"/>
                    <a:gd name="connsiteY13" fmla="*/ 539228 h 1763404"/>
                    <a:gd name="connsiteX14" fmla="*/ 166255 w 534390"/>
                    <a:gd name="connsiteY14" fmla="*/ 646106 h 1763404"/>
                    <a:gd name="connsiteX15" fmla="*/ 261257 w 534390"/>
                    <a:gd name="connsiteY15" fmla="*/ 705483 h 1763404"/>
                    <a:gd name="connsiteX16" fmla="*/ 285008 w 534390"/>
                    <a:gd name="connsiteY16" fmla="*/ 788610 h 1763404"/>
                    <a:gd name="connsiteX17" fmla="*/ 391886 w 534390"/>
                    <a:gd name="connsiteY17" fmla="*/ 1002366 h 1763404"/>
                    <a:gd name="connsiteX18" fmla="*/ 380010 w 534390"/>
                    <a:gd name="connsiteY18" fmla="*/ 1204246 h 1763404"/>
                    <a:gd name="connsiteX19" fmla="*/ 320634 w 534390"/>
                    <a:gd name="connsiteY19" fmla="*/ 1418002 h 1763404"/>
                    <a:gd name="connsiteX20" fmla="*/ 320634 w 534390"/>
                    <a:gd name="connsiteY20" fmla="*/ 1738636 h 1763404"/>
                    <a:gd name="connsiteX21" fmla="*/ 427512 w 534390"/>
                    <a:gd name="connsiteY21" fmla="*/ 1703010 h 1763404"/>
                    <a:gd name="connsiteX22" fmla="*/ 439387 w 534390"/>
                    <a:gd name="connsiteY22" fmla="*/ 1394251 h 1763404"/>
                    <a:gd name="connsiteX23" fmla="*/ 486888 w 534390"/>
                    <a:gd name="connsiteY23" fmla="*/ 1085493 h 1763404"/>
                    <a:gd name="connsiteX24" fmla="*/ 498764 w 534390"/>
                    <a:gd name="connsiteY24" fmla="*/ 931114 h 1763404"/>
                    <a:gd name="connsiteX25" fmla="*/ 522514 w 534390"/>
                    <a:gd name="connsiteY25" fmla="*/ 883612 h 1763404"/>
                    <a:gd name="connsiteX26" fmla="*/ 510639 w 534390"/>
                    <a:gd name="connsiteY26" fmla="*/ 741109 h 1763404"/>
                    <a:gd name="connsiteX27" fmla="*/ 534390 w 534390"/>
                    <a:gd name="connsiteY27" fmla="*/ 539228 h 1763404"/>
                    <a:gd name="connsiteX28" fmla="*/ 510639 w 534390"/>
                    <a:gd name="connsiteY28" fmla="*/ 384849 h 1763404"/>
                    <a:gd name="connsiteX0" fmla="*/ 510639 w 534390"/>
                    <a:gd name="connsiteY0" fmla="*/ 384849 h 1703066"/>
                    <a:gd name="connsiteX1" fmla="*/ 427512 w 534390"/>
                    <a:gd name="connsiteY1" fmla="*/ 289846 h 1703066"/>
                    <a:gd name="connsiteX2" fmla="*/ 415636 w 534390"/>
                    <a:gd name="connsiteY2" fmla="*/ 171093 h 1703066"/>
                    <a:gd name="connsiteX3" fmla="*/ 403761 w 534390"/>
                    <a:gd name="connsiteY3" fmla="*/ 76090 h 1703066"/>
                    <a:gd name="connsiteX4" fmla="*/ 273133 w 534390"/>
                    <a:gd name="connsiteY4" fmla="*/ 4838 h 1703066"/>
                    <a:gd name="connsiteX5" fmla="*/ 142504 w 534390"/>
                    <a:gd name="connsiteY5" fmla="*/ 16714 h 1703066"/>
                    <a:gd name="connsiteX6" fmla="*/ 35626 w 534390"/>
                    <a:gd name="connsiteY6" fmla="*/ 99841 h 1703066"/>
                    <a:gd name="connsiteX7" fmla="*/ 0 w 534390"/>
                    <a:gd name="connsiteY7" fmla="*/ 242345 h 1703066"/>
                    <a:gd name="connsiteX8" fmla="*/ 35626 w 534390"/>
                    <a:gd name="connsiteY8" fmla="*/ 301721 h 1703066"/>
                    <a:gd name="connsiteX9" fmla="*/ 106878 w 534390"/>
                    <a:gd name="connsiteY9" fmla="*/ 313597 h 1703066"/>
                    <a:gd name="connsiteX10" fmla="*/ 142504 w 534390"/>
                    <a:gd name="connsiteY10" fmla="*/ 301721 h 1703066"/>
                    <a:gd name="connsiteX11" fmla="*/ 190005 w 534390"/>
                    <a:gd name="connsiteY11" fmla="*/ 384849 h 1703066"/>
                    <a:gd name="connsiteX12" fmla="*/ 142504 w 534390"/>
                    <a:gd name="connsiteY12" fmla="*/ 420475 h 1703066"/>
                    <a:gd name="connsiteX13" fmla="*/ 142504 w 534390"/>
                    <a:gd name="connsiteY13" fmla="*/ 539228 h 1703066"/>
                    <a:gd name="connsiteX14" fmla="*/ 166255 w 534390"/>
                    <a:gd name="connsiteY14" fmla="*/ 646106 h 1703066"/>
                    <a:gd name="connsiteX15" fmla="*/ 261257 w 534390"/>
                    <a:gd name="connsiteY15" fmla="*/ 705483 h 1703066"/>
                    <a:gd name="connsiteX16" fmla="*/ 285008 w 534390"/>
                    <a:gd name="connsiteY16" fmla="*/ 788610 h 1703066"/>
                    <a:gd name="connsiteX17" fmla="*/ 391886 w 534390"/>
                    <a:gd name="connsiteY17" fmla="*/ 1002366 h 1703066"/>
                    <a:gd name="connsiteX18" fmla="*/ 380010 w 534390"/>
                    <a:gd name="connsiteY18" fmla="*/ 1204246 h 1703066"/>
                    <a:gd name="connsiteX19" fmla="*/ 320634 w 534390"/>
                    <a:gd name="connsiteY19" fmla="*/ 1418002 h 1703066"/>
                    <a:gd name="connsiteX20" fmla="*/ 427512 w 534390"/>
                    <a:gd name="connsiteY20" fmla="*/ 1703010 h 1703066"/>
                    <a:gd name="connsiteX21" fmla="*/ 439387 w 534390"/>
                    <a:gd name="connsiteY21" fmla="*/ 1394251 h 1703066"/>
                    <a:gd name="connsiteX22" fmla="*/ 486888 w 534390"/>
                    <a:gd name="connsiteY22" fmla="*/ 1085493 h 1703066"/>
                    <a:gd name="connsiteX23" fmla="*/ 498764 w 534390"/>
                    <a:gd name="connsiteY23" fmla="*/ 931114 h 1703066"/>
                    <a:gd name="connsiteX24" fmla="*/ 522514 w 534390"/>
                    <a:gd name="connsiteY24" fmla="*/ 883612 h 1703066"/>
                    <a:gd name="connsiteX25" fmla="*/ 510639 w 534390"/>
                    <a:gd name="connsiteY25" fmla="*/ 741109 h 1703066"/>
                    <a:gd name="connsiteX26" fmla="*/ 534390 w 534390"/>
                    <a:gd name="connsiteY26" fmla="*/ 539228 h 1703066"/>
                    <a:gd name="connsiteX27" fmla="*/ 510639 w 534390"/>
                    <a:gd name="connsiteY27" fmla="*/ 384849 h 1703066"/>
                    <a:gd name="connsiteX0" fmla="*/ 510639 w 534390"/>
                    <a:gd name="connsiteY0" fmla="*/ 384849 h 1439398"/>
                    <a:gd name="connsiteX1" fmla="*/ 427512 w 534390"/>
                    <a:gd name="connsiteY1" fmla="*/ 289846 h 1439398"/>
                    <a:gd name="connsiteX2" fmla="*/ 415636 w 534390"/>
                    <a:gd name="connsiteY2" fmla="*/ 171093 h 1439398"/>
                    <a:gd name="connsiteX3" fmla="*/ 403761 w 534390"/>
                    <a:gd name="connsiteY3" fmla="*/ 76090 h 1439398"/>
                    <a:gd name="connsiteX4" fmla="*/ 273133 w 534390"/>
                    <a:gd name="connsiteY4" fmla="*/ 4838 h 1439398"/>
                    <a:gd name="connsiteX5" fmla="*/ 142504 w 534390"/>
                    <a:gd name="connsiteY5" fmla="*/ 16714 h 1439398"/>
                    <a:gd name="connsiteX6" fmla="*/ 35626 w 534390"/>
                    <a:gd name="connsiteY6" fmla="*/ 99841 h 1439398"/>
                    <a:gd name="connsiteX7" fmla="*/ 0 w 534390"/>
                    <a:gd name="connsiteY7" fmla="*/ 242345 h 1439398"/>
                    <a:gd name="connsiteX8" fmla="*/ 35626 w 534390"/>
                    <a:gd name="connsiteY8" fmla="*/ 301721 h 1439398"/>
                    <a:gd name="connsiteX9" fmla="*/ 106878 w 534390"/>
                    <a:gd name="connsiteY9" fmla="*/ 313597 h 1439398"/>
                    <a:gd name="connsiteX10" fmla="*/ 142504 w 534390"/>
                    <a:gd name="connsiteY10" fmla="*/ 301721 h 1439398"/>
                    <a:gd name="connsiteX11" fmla="*/ 190005 w 534390"/>
                    <a:gd name="connsiteY11" fmla="*/ 384849 h 1439398"/>
                    <a:gd name="connsiteX12" fmla="*/ 142504 w 534390"/>
                    <a:gd name="connsiteY12" fmla="*/ 420475 h 1439398"/>
                    <a:gd name="connsiteX13" fmla="*/ 142504 w 534390"/>
                    <a:gd name="connsiteY13" fmla="*/ 539228 h 1439398"/>
                    <a:gd name="connsiteX14" fmla="*/ 166255 w 534390"/>
                    <a:gd name="connsiteY14" fmla="*/ 646106 h 1439398"/>
                    <a:gd name="connsiteX15" fmla="*/ 261257 w 534390"/>
                    <a:gd name="connsiteY15" fmla="*/ 705483 h 1439398"/>
                    <a:gd name="connsiteX16" fmla="*/ 285008 w 534390"/>
                    <a:gd name="connsiteY16" fmla="*/ 788610 h 1439398"/>
                    <a:gd name="connsiteX17" fmla="*/ 391886 w 534390"/>
                    <a:gd name="connsiteY17" fmla="*/ 1002366 h 1439398"/>
                    <a:gd name="connsiteX18" fmla="*/ 380010 w 534390"/>
                    <a:gd name="connsiteY18" fmla="*/ 1204246 h 1439398"/>
                    <a:gd name="connsiteX19" fmla="*/ 320634 w 534390"/>
                    <a:gd name="connsiteY19" fmla="*/ 1418002 h 1439398"/>
                    <a:gd name="connsiteX20" fmla="*/ 439387 w 534390"/>
                    <a:gd name="connsiteY20" fmla="*/ 1394251 h 1439398"/>
                    <a:gd name="connsiteX21" fmla="*/ 486888 w 534390"/>
                    <a:gd name="connsiteY21" fmla="*/ 1085493 h 1439398"/>
                    <a:gd name="connsiteX22" fmla="*/ 498764 w 534390"/>
                    <a:gd name="connsiteY22" fmla="*/ 931114 h 1439398"/>
                    <a:gd name="connsiteX23" fmla="*/ 522514 w 534390"/>
                    <a:gd name="connsiteY23" fmla="*/ 883612 h 1439398"/>
                    <a:gd name="connsiteX24" fmla="*/ 510639 w 534390"/>
                    <a:gd name="connsiteY24" fmla="*/ 741109 h 1439398"/>
                    <a:gd name="connsiteX25" fmla="*/ 534390 w 534390"/>
                    <a:gd name="connsiteY25" fmla="*/ 539228 h 1439398"/>
                    <a:gd name="connsiteX26" fmla="*/ 510639 w 534390"/>
                    <a:gd name="connsiteY26" fmla="*/ 384849 h 1439398"/>
                    <a:gd name="connsiteX0" fmla="*/ 510639 w 534390"/>
                    <a:gd name="connsiteY0" fmla="*/ 384849 h 1419644"/>
                    <a:gd name="connsiteX1" fmla="*/ 427512 w 534390"/>
                    <a:gd name="connsiteY1" fmla="*/ 289846 h 1419644"/>
                    <a:gd name="connsiteX2" fmla="*/ 415636 w 534390"/>
                    <a:gd name="connsiteY2" fmla="*/ 171093 h 1419644"/>
                    <a:gd name="connsiteX3" fmla="*/ 403761 w 534390"/>
                    <a:gd name="connsiteY3" fmla="*/ 76090 h 1419644"/>
                    <a:gd name="connsiteX4" fmla="*/ 273133 w 534390"/>
                    <a:gd name="connsiteY4" fmla="*/ 4838 h 1419644"/>
                    <a:gd name="connsiteX5" fmla="*/ 142504 w 534390"/>
                    <a:gd name="connsiteY5" fmla="*/ 16714 h 1419644"/>
                    <a:gd name="connsiteX6" fmla="*/ 35626 w 534390"/>
                    <a:gd name="connsiteY6" fmla="*/ 99841 h 1419644"/>
                    <a:gd name="connsiteX7" fmla="*/ 0 w 534390"/>
                    <a:gd name="connsiteY7" fmla="*/ 242345 h 1419644"/>
                    <a:gd name="connsiteX8" fmla="*/ 35626 w 534390"/>
                    <a:gd name="connsiteY8" fmla="*/ 301721 h 1419644"/>
                    <a:gd name="connsiteX9" fmla="*/ 106878 w 534390"/>
                    <a:gd name="connsiteY9" fmla="*/ 313597 h 1419644"/>
                    <a:gd name="connsiteX10" fmla="*/ 142504 w 534390"/>
                    <a:gd name="connsiteY10" fmla="*/ 301721 h 1419644"/>
                    <a:gd name="connsiteX11" fmla="*/ 190005 w 534390"/>
                    <a:gd name="connsiteY11" fmla="*/ 384849 h 1419644"/>
                    <a:gd name="connsiteX12" fmla="*/ 142504 w 534390"/>
                    <a:gd name="connsiteY12" fmla="*/ 420475 h 1419644"/>
                    <a:gd name="connsiteX13" fmla="*/ 142504 w 534390"/>
                    <a:gd name="connsiteY13" fmla="*/ 539228 h 1419644"/>
                    <a:gd name="connsiteX14" fmla="*/ 166255 w 534390"/>
                    <a:gd name="connsiteY14" fmla="*/ 646106 h 1419644"/>
                    <a:gd name="connsiteX15" fmla="*/ 261257 w 534390"/>
                    <a:gd name="connsiteY15" fmla="*/ 705483 h 1419644"/>
                    <a:gd name="connsiteX16" fmla="*/ 285008 w 534390"/>
                    <a:gd name="connsiteY16" fmla="*/ 788610 h 1419644"/>
                    <a:gd name="connsiteX17" fmla="*/ 391886 w 534390"/>
                    <a:gd name="connsiteY17" fmla="*/ 1002366 h 1419644"/>
                    <a:gd name="connsiteX18" fmla="*/ 380010 w 534390"/>
                    <a:gd name="connsiteY18" fmla="*/ 1204246 h 1419644"/>
                    <a:gd name="connsiteX19" fmla="*/ 320634 w 534390"/>
                    <a:gd name="connsiteY19" fmla="*/ 1418002 h 1419644"/>
                    <a:gd name="connsiteX20" fmla="*/ 486888 w 534390"/>
                    <a:gd name="connsiteY20" fmla="*/ 1085493 h 1419644"/>
                    <a:gd name="connsiteX21" fmla="*/ 498764 w 534390"/>
                    <a:gd name="connsiteY21" fmla="*/ 931114 h 1419644"/>
                    <a:gd name="connsiteX22" fmla="*/ 522514 w 534390"/>
                    <a:gd name="connsiteY22" fmla="*/ 883612 h 1419644"/>
                    <a:gd name="connsiteX23" fmla="*/ 510639 w 534390"/>
                    <a:gd name="connsiteY23" fmla="*/ 741109 h 1419644"/>
                    <a:gd name="connsiteX24" fmla="*/ 534390 w 534390"/>
                    <a:gd name="connsiteY24" fmla="*/ 539228 h 1419644"/>
                    <a:gd name="connsiteX25" fmla="*/ 510639 w 534390"/>
                    <a:gd name="connsiteY25" fmla="*/ 384849 h 1419644"/>
                    <a:gd name="connsiteX0" fmla="*/ 510639 w 534390"/>
                    <a:gd name="connsiteY0" fmla="*/ 384849 h 1205722"/>
                    <a:gd name="connsiteX1" fmla="*/ 427512 w 534390"/>
                    <a:gd name="connsiteY1" fmla="*/ 289846 h 1205722"/>
                    <a:gd name="connsiteX2" fmla="*/ 415636 w 534390"/>
                    <a:gd name="connsiteY2" fmla="*/ 171093 h 1205722"/>
                    <a:gd name="connsiteX3" fmla="*/ 403761 w 534390"/>
                    <a:gd name="connsiteY3" fmla="*/ 76090 h 1205722"/>
                    <a:gd name="connsiteX4" fmla="*/ 273133 w 534390"/>
                    <a:gd name="connsiteY4" fmla="*/ 4838 h 1205722"/>
                    <a:gd name="connsiteX5" fmla="*/ 142504 w 534390"/>
                    <a:gd name="connsiteY5" fmla="*/ 16714 h 1205722"/>
                    <a:gd name="connsiteX6" fmla="*/ 35626 w 534390"/>
                    <a:gd name="connsiteY6" fmla="*/ 99841 h 1205722"/>
                    <a:gd name="connsiteX7" fmla="*/ 0 w 534390"/>
                    <a:gd name="connsiteY7" fmla="*/ 242345 h 1205722"/>
                    <a:gd name="connsiteX8" fmla="*/ 35626 w 534390"/>
                    <a:gd name="connsiteY8" fmla="*/ 301721 h 1205722"/>
                    <a:gd name="connsiteX9" fmla="*/ 106878 w 534390"/>
                    <a:gd name="connsiteY9" fmla="*/ 313597 h 1205722"/>
                    <a:gd name="connsiteX10" fmla="*/ 142504 w 534390"/>
                    <a:gd name="connsiteY10" fmla="*/ 301721 h 1205722"/>
                    <a:gd name="connsiteX11" fmla="*/ 190005 w 534390"/>
                    <a:gd name="connsiteY11" fmla="*/ 384849 h 1205722"/>
                    <a:gd name="connsiteX12" fmla="*/ 142504 w 534390"/>
                    <a:gd name="connsiteY12" fmla="*/ 420475 h 1205722"/>
                    <a:gd name="connsiteX13" fmla="*/ 142504 w 534390"/>
                    <a:gd name="connsiteY13" fmla="*/ 539228 h 1205722"/>
                    <a:gd name="connsiteX14" fmla="*/ 166255 w 534390"/>
                    <a:gd name="connsiteY14" fmla="*/ 646106 h 1205722"/>
                    <a:gd name="connsiteX15" fmla="*/ 261257 w 534390"/>
                    <a:gd name="connsiteY15" fmla="*/ 705483 h 1205722"/>
                    <a:gd name="connsiteX16" fmla="*/ 285008 w 534390"/>
                    <a:gd name="connsiteY16" fmla="*/ 788610 h 1205722"/>
                    <a:gd name="connsiteX17" fmla="*/ 391886 w 534390"/>
                    <a:gd name="connsiteY17" fmla="*/ 1002366 h 1205722"/>
                    <a:gd name="connsiteX18" fmla="*/ 380010 w 534390"/>
                    <a:gd name="connsiteY18" fmla="*/ 1204246 h 1205722"/>
                    <a:gd name="connsiteX19" fmla="*/ 486888 w 534390"/>
                    <a:gd name="connsiteY19" fmla="*/ 1085493 h 1205722"/>
                    <a:gd name="connsiteX20" fmla="*/ 498764 w 534390"/>
                    <a:gd name="connsiteY20" fmla="*/ 931114 h 1205722"/>
                    <a:gd name="connsiteX21" fmla="*/ 522514 w 534390"/>
                    <a:gd name="connsiteY21" fmla="*/ 883612 h 1205722"/>
                    <a:gd name="connsiteX22" fmla="*/ 510639 w 534390"/>
                    <a:gd name="connsiteY22" fmla="*/ 741109 h 1205722"/>
                    <a:gd name="connsiteX23" fmla="*/ 534390 w 534390"/>
                    <a:gd name="connsiteY23" fmla="*/ 539228 h 1205722"/>
                    <a:gd name="connsiteX24" fmla="*/ 510639 w 534390"/>
                    <a:gd name="connsiteY24" fmla="*/ 384849 h 1205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34390" h="1205722">
                      <a:moveTo>
                        <a:pt x="510639" y="384849"/>
                      </a:moveTo>
                      <a:cubicBezTo>
                        <a:pt x="492826" y="343285"/>
                        <a:pt x="443346" y="325472"/>
                        <a:pt x="427512" y="289846"/>
                      </a:cubicBezTo>
                      <a:cubicBezTo>
                        <a:pt x="411678" y="254220"/>
                        <a:pt x="419594" y="206719"/>
                        <a:pt x="415636" y="171093"/>
                      </a:cubicBezTo>
                      <a:cubicBezTo>
                        <a:pt x="411678" y="135467"/>
                        <a:pt x="427511" y="103799"/>
                        <a:pt x="403761" y="76090"/>
                      </a:cubicBezTo>
                      <a:cubicBezTo>
                        <a:pt x="380011" y="48381"/>
                        <a:pt x="316676" y="14734"/>
                        <a:pt x="273133" y="4838"/>
                      </a:cubicBezTo>
                      <a:cubicBezTo>
                        <a:pt x="229590" y="-5058"/>
                        <a:pt x="182088" y="880"/>
                        <a:pt x="142504" y="16714"/>
                      </a:cubicBezTo>
                      <a:cubicBezTo>
                        <a:pt x="102920" y="32548"/>
                        <a:pt x="59377" y="62236"/>
                        <a:pt x="35626" y="99841"/>
                      </a:cubicBezTo>
                      <a:cubicBezTo>
                        <a:pt x="11875" y="137446"/>
                        <a:pt x="0" y="208698"/>
                        <a:pt x="0" y="242345"/>
                      </a:cubicBezTo>
                      <a:cubicBezTo>
                        <a:pt x="0" y="275992"/>
                        <a:pt x="17813" y="289846"/>
                        <a:pt x="35626" y="301721"/>
                      </a:cubicBezTo>
                      <a:cubicBezTo>
                        <a:pt x="53439" y="313596"/>
                        <a:pt x="89065" y="313597"/>
                        <a:pt x="106878" y="313597"/>
                      </a:cubicBezTo>
                      <a:cubicBezTo>
                        <a:pt x="124691" y="313597"/>
                        <a:pt x="128650" y="289846"/>
                        <a:pt x="142504" y="301721"/>
                      </a:cubicBezTo>
                      <a:cubicBezTo>
                        <a:pt x="156359" y="313596"/>
                        <a:pt x="190005" y="365057"/>
                        <a:pt x="190005" y="384849"/>
                      </a:cubicBezTo>
                      <a:cubicBezTo>
                        <a:pt x="190005" y="404641"/>
                        <a:pt x="150421" y="394745"/>
                        <a:pt x="142504" y="420475"/>
                      </a:cubicBezTo>
                      <a:cubicBezTo>
                        <a:pt x="134587" y="446205"/>
                        <a:pt x="138546" y="501623"/>
                        <a:pt x="142504" y="539228"/>
                      </a:cubicBezTo>
                      <a:cubicBezTo>
                        <a:pt x="146462" y="576833"/>
                        <a:pt x="146463" y="618397"/>
                        <a:pt x="166255" y="646106"/>
                      </a:cubicBezTo>
                      <a:cubicBezTo>
                        <a:pt x="186047" y="673815"/>
                        <a:pt x="241465" y="681732"/>
                        <a:pt x="261257" y="705483"/>
                      </a:cubicBezTo>
                      <a:cubicBezTo>
                        <a:pt x="281049" y="729234"/>
                        <a:pt x="263237" y="739130"/>
                        <a:pt x="285008" y="788610"/>
                      </a:cubicBezTo>
                      <a:cubicBezTo>
                        <a:pt x="306780" y="838091"/>
                        <a:pt x="376052" y="933093"/>
                        <a:pt x="391886" y="1002366"/>
                      </a:cubicBezTo>
                      <a:cubicBezTo>
                        <a:pt x="407720" y="1071639"/>
                        <a:pt x="364176" y="1190392"/>
                        <a:pt x="380010" y="1204246"/>
                      </a:cubicBezTo>
                      <a:cubicBezTo>
                        <a:pt x="395844" y="1218101"/>
                        <a:pt x="467096" y="1131015"/>
                        <a:pt x="486888" y="1085493"/>
                      </a:cubicBezTo>
                      <a:cubicBezTo>
                        <a:pt x="506680" y="1039971"/>
                        <a:pt x="492826" y="964761"/>
                        <a:pt x="498764" y="931114"/>
                      </a:cubicBezTo>
                      <a:cubicBezTo>
                        <a:pt x="504702" y="897467"/>
                        <a:pt x="520535" y="915280"/>
                        <a:pt x="522514" y="883612"/>
                      </a:cubicBezTo>
                      <a:cubicBezTo>
                        <a:pt x="524493" y="851945"/>
                        <a:pt x="508660" y="798506"/>
                        <a:pt x="510639" y="741109"/>
                      </a:cubicBezTo>
                      <a:cubicBezTo>
                        <a:pt x="512618" y="683712"/>
                        <a:pt x="534390" y="598605"/>
                        <a:pt x="534390" y="539228"/>
                      </a:cubicBezTo>
                      <a:cubicBezTo>
                        <a:pt x="534390" y="479851"/>
                        <a:pt x="528452" y="426413"/>
                        <a:pt x="510639" y="384849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  <a:alpha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21599948" rev="0"/>
                  </a:camera>
                  <a:lightRig rig="threePt" dir="t">
                    <a:rot lat="0" lon="0" rev="4800000"/>
                  </a:lightRig>
                </a:scene3d>
                <a:sp3d extrusionH="127000" prstMaterial="plastic">
                  <a:bevelT w="0" h="0" prst="softRound"/>
                  <a:bevelB w="0" h="0" prst="softRound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Freeform 26"/>
                <p:cNvSpPr/>
                <p:nvPr/>
              </p:nvSpPr>
              <p:spPr bwMode="auto">
                <a:xfrm>
                  <a:off x="804613" y="2256818"/>
                  <a:ext cx="1032681" cy="409433"/>
                </a:xfrm>
                <a:custGeom>
                  <a:avLst/>
                  <a:gdLst>
                    <a:gd name="connsiteX0" fmla="*/ 288878 w 1032681"/>
                    <a:gd name="connsiteY0" fmla="*/ 368489 h 409433"/>
                    <a:gd name="connsiteX1" fmla="*/ 125105 w 1032681"/>
                    <a:gd name="connsiteY1" fmla="*/ 327546 h 409433"/>
                    <a:gd name="connsiteX2" fmla="*/ 56866 w 1032681"/>
                    <a:gd name="connsiteY2" fmla="*/ 354841 h 409433"/>
                    <a:gd name="connsiteX3" fmla="*/ 2275 w 1032681"/>
                    <a:gd name="connsiteY3" fmla="*/ 286603 h 409433"/>
                    <a:gd name="connsiteX4" fmla="*/ 43218 w 1032681"/>
                    <a:gd name="connsiteY4" fmla="*/ 204716 h 409433"/>
                    <a:gd name="connsiteX5" fmla="*/ 111457 w 1032681"/>
                    <a:gd name="connsiteY5" fmla="*/ 136477 h 409433"/>
                    <a:gd name="connsiteX6" fmla="*/ 275230 w 1032681"/>
                    <a:gd name="connsiteY6" fmla="*/ 40943 h 409433"/>
                    <a:gd name="connsiteX7" fmla="*/ 507242 w 1032681"/>
                    <a:gd name="connsiteY7" fmla="*/ 0 h 409433"/>
                    <a:gd name="connsiteX8" fmla="*/ 725606 w 1032681"/>
                    <a:gd name="connsiteY8" fmla="*/ 40943 h 409433"/>
                    <a:gd name="connsiteX9" fmla="*/ 984914 w 1032681"/>
                    <a:gd name="connsiteY9" fmla="*/ 177421 h 409433"/>
                    <a:gd name="connsiteX10" fmla="*/ 1012209 w 1032681"/>
                    <a:gd name="connsiteY10" fmla="*/ 245659 h 409433"/>
                    <a:gd name="connsiteX11" fmla="*/ 971266 w 1032681"/>
                    <a:gd name="connsiteY11" fmla="*/ 327546 h 409433"/>
                    <a:gd name="connsiteX12" fmla="*/ 875732 w 1032681"/>
                    <a:gd name="connsiteY12" fmla="*/ 300250 h 409433"/>
                    <a:gd name="connsiteX13" fmla="*/ 807493 w 1032681"/>
                    <a:gd name="connsiteY13" fmla="*/ 191068 h 409433"/>
                    <a:gd name="connsiteX14" fmla="*/ 739254 w 1032681"/>
                    <a:gd name="connsiteY14" fmla="*/ 122830 h 409433"/>
                    <a:gd name="connsiteX15" fmla="*/ 630072 w 1032681"/>
                    <a:gd name="connsiteY15" fmla="*/ 109182 h 409433"/>
                    <a:gd name="connsiteX16" fmla="*/ 548185 w 1032681"/>
                    <a:gd name="connsiteY16" fmla="*/ 109182 h 409433"/>
                    <a:gd name="connsiteX17" fmla="*/ 575481 w 1032681"/>
                    <a:gd name="connsiteY17" fmla="*/ 191068 h 409433"/>
                    <a:gd name="connsiteX18" fmla="*/ 684663 w 1032681"/>
                    <a:gd name="connsiteY18" fmla="*/ 232012 h 409433"/>
                    <a:gd name="connsiteX19" fmla="*/ 698311 w 1032681"/>
                    <a:gd name="connsiteY19" fmla="*/ 354841 h 409433"/>
                    <a:gd name="connsiteX20" fmla="*/ 671015 w 1032681"/>
                    <a:gd name="connsiteY20" fmla="*/ 409433 h 409433"/>
                    <a:gd name="connsiteX21" fmla="*/ 657367 w 1032681"/>
                    <a:gd name="connsiteY21" fmla="*/ 395785 h 409433"/>
                    <a:gd name="connsiteX22" fmla="*/ 589129 w 1032681"/>
                    <a:gd name="connsiteY22" fmla="*/ 300250 h 409433"/>
                    <a:gd name="connsiteX23" fmla="*/ 479947 w 1032681"/>
                    <a:gd name="connsiteY23" fmla="*/ 286603 h 409433"/>
                    <a:gd name="connsiteX24" fmla="*/ 398060 w 1032681"/>
                    <a:gd name="connsiteY24" fmla="*/ 313898 h 409433"/>
                    <a:gd name="connsiteX25" fmla="*/ 343469 w 1032681"/>
                    <a:gd name="connsiteY25" fmla="*/ 341194 h 409433"/>
                    <a:gd name="connsiteX26" fmla="*/ 288878 w 1032681"/>
                    <a:gd name="connsiteY26" fmla="*/ 368489 h 4094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32681" h="409433">
                      <a:moveTo>
                        <a:pt x="288878" y="368489"/>
                      </a:moveTo>
                      <a:cubicBezTo>
                        <a:pt x="226326" y="349155"/>
                        <a:pt x="163774" y="329821"/>
                        <a:pt x="125105" y="327546"/>
                      </a:cubicBezTo>
                      <a:cubicBezTo>
                        <a:pt x="86436" y="325271"/>
                        <a:pt x="77338" y="361665"/>
                        <a:pt x="56866" y="354841"/>
                      </a:cubicBezTo>
                      <a:cubicBezTo>
                        <a:pt x="36394" y="348017"/>
                        <a:pt x="4550" y="311624"/>
                        <a:pt x="2275" y="286603"/>
                      </a:cubicBezTo>
                      <a:cubicBezTo>
                        <a:pt x="0" y="261582"/>
                        <a:pt x="25021" y="229737"/>
                        <a:pt x="43218" y="204716"/>
                      </a:cubicBezTo>
                      <a:cubicBezTo>
                        <a:pt x="61415" y="179695"/>
                        <a:pt x="72788" y="163773"/>
                        <a:pt x="111457" y="136477"/>
                      </a:cubicBezTo>
                      <a:cubicBezTo>
                        <a:pt x="150126" y="109181"/>
                        <a:pt x="209266" y="63689"/>
                        <a:pt x="275230" y="40943"/>
                      </a:cubicBezTo>
                      <a:cubicBezTo>
                        <a:pt x="341194" y="18197"/>
                        <a:pt x="432179" y="0"/>
                        <a:pt x="507242" y="0"/>
                      </a:cubicBezTo>
                      <a:cubicBezTo>
                        <a:pt x="582305" y="0"/>
                        <a:pt x="645994" y="11373"/>
                        <a:pt x="725606" y="40943"/>
                      </a:cubicBezTo>
                      <a:cubicBezTo>
                        <a:pt x="805218" y="70513"/>
                        <a:pt x="937147" y="143302"/>
                        <a:pt x="984914" y="177421"/>
                      </a:cubicBezTo>
                      <a:cubicBezTo>
                        <a:pt x="1032681" y="211540"/>
                        <a:pt x="1014484" y="220638"/>
                        <a:pt x="1012209" y="245659"/>
                      </a:cubicBezTo>
                      <a:cubicBezTo>
                        <a:pt x="1009934" y="270680"/>
                        <a:pt x="994012" y="318448"/>
                        <a:pt x="971266" y="327546"/>
                      </a:cubicBezTo>
                      <a:cubicBezTo>
                        <a:pt x="948520" y="336644"/>
                        <a:pt x="903028" y="322996"/>
                        <a:pt x="875732" y="300250"/>
                      </a:cubicBezTo>
                      <a:cubicBezTo>
                        <a:pt x="848436" y="277504"/>
                        <a:pt x="830239" y="220638"/>
                        <a:pt x="807493" y="191068"/>
                      </a:cubicBezTo>
                      <a:cubicBezTo>
                        <a:pt x="784747" y="161498"/>
                        <a:pt x="768824" y="136478"/>
                        <a:pt x="739254" y="122830"/>
                      </a:cubicBezTo>
                      <a:cubicBezTo>
                        <a:pt x="709684" y="109182"/>
                        <a:pt x="661917" y="111457"/>
                        <a:pt x="630072" y="109182"/>
                      </a:cubicBezTo>
                      <a:cubicBezTo>
                        <a:pt x="598227" y="106907"/>
                        <a:pt x="557283" y="95534"/>
                        <a:pt x="548185" y="109182"/>
                      </a:cubicBezTo>
                      <a:cubicBezTo>
                        <a:pt x="539087" y="122830"/>
                        <a:pt x="552735" y="170596"/>
                        <a:pt x="575481" y="191068"/>
                      </a:cubicBezTo>
                      <a:cubicBezTo>
                        <a:pt x="598227" y="211540"/>
                        <a:pt x="664191" y="204717"/>
                        <a:pt x="684663" y="232012"/>
                      </a:cubicBezTo>
                      <a:cubicBezTo>
                        <a:pt x="705135" y="259307"/>
                        <a:pt x="700586" y="325271"/>
                        <a:pt x="698311" y="354841"/>
                      </a:cubicBezTo>
                      <a:cubicBezTo>
                        <a:pt x="696036" y="384411"/>
                        <a:pt x="677839" y="402609"/>
                        <a:pt x="671015" y="409433"/>
                      </a:cubicBezTo>
                      <a:lnTo>
                        <a:pt x="657367" y="395785"/>
                      </a:lnTo>
                      <a:cubicBezTo>
                        <a:pt x="643719" y="377588"/>
                        <a:pt x="618699" y="318447"/>
                        <a:pt x="589129" y="300250"/>
                      </a:cubicBezTo>
                      <a:cubicBezTo>
                        <a:pt x="559559" y="282053"/>
                        <a:pt x="511792" y="284328"/>
                        <a:pt x="479947" y="286603"/>
                      </a:cubicBezTo>
                      <a:cubicBezTo>
                        <a:pt x="448102" y="288878"/>
                        <a:pt x="420806" y="304800"/>
                        <a:pt x="398060" y="313898"/>
                      </a:cubicBezTo>
                      <a:cubicBezTo>
                        <a:pt x="375314" y="322996"/>
                        <a:pt x="343469" y="341194"/>
                        <a:pt x="343469" y="341194"/>
                      </a:cubicBezTo>
                      <a:lnTo>
                        <a:pt x="288878" y="36848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0" h="0" prst="softRound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6123546" y="1190405"/>
                <a:ext cx="1449929" cy="1263472"/>
                <a:chOff x="613006" y="1999931"/>
                <a:chExt cx="1449929" cy="1263472"/>
              </a:xfrm>
            </p:grpSpPr>
            <p:sp>
              <p:nvSpPr>
                <p:cNvPr id="24" name="Freeform 23"/>
                <p:cNvSpPr/>
                <p:nvPr/>
              </p:nvSpPr>
              <p:spPr bwMode="auto">
                <a:xfrm>
                  <a:off x="613006" y="1999931"/>
                  <a:ext cx="1449929" cy="1263472"/>
                </a:xfrm>
                <a:custGeom>
                  <a:avLst/>
                  <a:gdLst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648764 w 1449929"/>
                    <a:gd name="connsiteY41" fmla="*/ 314165 h 1472916"/>
                    <a:gd name="connsiteX42" fmla="*/ 607897 w 1449929"/>
                    <a:gd name="connsiteY42" fmla="*/ 349924 h 1472916"/>
                    <a:gd name="connsiteX43" fmla="*/ 567030 w 1449929"/>
                    <a:gd name="connsiteY43" fmla="*/ 406116 h 1472916"/>
                    <a:gd name="connsiteX44" fmla="*/ 551705 w 1449929"/>
                    <a:gd name="connsiteY44" fmla="*/ 426549 h 1472916"/>
                    <a:gd name="connsiteX45" fmla="*/ 469971 w 1449929"/>
                    <a:gd name="connsiteY45" fmla="*/ 380574 h 1472916"/>
                    <a:gd name="connsiteX46" fmla="*/ 398453 w 1449929"/>
                    <a:gd name="connsiteY46" fmla="*/ 390791 h 1472916"/>
                    <a:gd name="connsiteX47" fmla="*/ 454645 w 1449929"/>
                    <a:gd name="connsiteY47" fmla="*/ 395899 h 1472916"/>
                    <a:gd name="connsiteX48" fmla="*/ 515946 w 1449929"/>
                    <a:gd name="connsiteY48" fmla="*/ 421441 h 1472916"/>
                    <a:gd name="connsiteX49" fmla="*/ 556813 w 1449929"/>
                    <a:gd name="connsiteY49" fmla="*/ 457200 h 1472916"/>
                    <a:gd name="connsiteX50" fmla="*/ 597680 w 1449929"/>
                    <a:gd name="connsiteY50" fmla="*/ 620668 h 1472916"/>
                    <a:gd name="connsiteX51" fmla="*/ 597680 w 1449929"/>
                    <a:gd name="connsiteY51" fmla="*/ 641101 h 1472916"/>
                    <a:gd name="connsiteX52" fmla="*/ 515946 w 1449929"/>
                    <a:gd name="connsiteY52" fmla="*/ 656427 h 1472916"/>
                    <a:gd name="connsiteX53" fmla="*/ 449537 w 1449929"/>
                    <a:gd name="connsiteY53" fmla="*/ 687077 h 1472916"/>
                    <a:gd name="connsiteX54" fmla="*/ 342261 w 1449929"/>
                    <a:gd name="connsiteY54" fmla="*/ 717727 h 1472916"/>
                    <a:gd name="connsiteX55" fmla="*/ 209443 w 1449929"/>
                    <a:gd name="connsiteY55" fmla="*/ 733052 h 1472916"/>
                    <a:gd name="connsiteX56" fmla="*/ 71517 w 1449929"/>
                    <a:gd name="connsiteY56" fmla="*/ 707510 h 1472916"/>
                    <a:gd name="connsiteX57" fmla="*/ 35758 w 1449929"/>
                    <a:gd name="connsiteY57" fmla="*/ 564476 h 1472916"/>
                    <a:gd name="connsiteX58" fmla="*/ 91950 w 1449929"/>
                    <a:gd name="connsiteY58" fmla="*/ 411224 h 1472916"/>
                    <a:gd name="connsiteX59" fmla="*/ 214552 w 1449929"/>
                    <a:gd name="connsiteY59" fmla="*/ 349924 h 1472916"/>
                    <a:gd name="connsiteX60" fmla="*/ 326936 w 1449929"/>
                    <a:gd name="connsiteY60" fmla="*/ 329490 h 1472916"/>
                    <a:gd name="connsiteX61" fmla="*/ 260527 w 1449929"/>
                    <a:gd name="connsiteY61" fmla="*/ 329490 h 1472916"/>
                    <a:gd name="connsiteX62" fmla="*/ 194118 w 1449929"/>
                    <a:gd name="connsiteY62" fmla="*/ 344815 h 1472916"/>
                    <a:gd name="connsiteX63" fmla="*/ 168576 w 1449929"/>
                    <a:gd name="connsiteY63" fmla="*/ 344815 h 1472916"/>
                    <a:gd name="connsiteX64" fmla="*/ 209443 w 1449929"/>
                    <a:gd name="connsiteY64" fmla="*/ 298840 h 1472916"/>
                    <a:gd name="connsiteX65" fmla="*/ 398453 w 1449929"/>
                    <a:gd name="connsiteY65" fmla="*/ 206889 h 1472916"/>
                    <a:gd name="connsiteX66" fmla="*/ 546596 w 1449929"/>
                    <a:gd name="connsiteY66" fmla="*/ 135372 h 1472916"/>
                    <a:gd name="connsiteX67" fmla="*/ 710064 w 1449929"/>
                    <a:gd name="connsiteY67" fmla="*/ 130263 h 1472916"/>
                    <a:gd name="connsiteX68" fmla="*/ 827557 w 1449929"/>
                    <a:gd name="connsiteY68" fmla="*/ 171130 h 1472916"/>
                    <a:gd name="connsiteX69" fmla="*/ 791798 w 1449929"/>
                    <a:gd name="connsiteY69" fmla="*/ 140480 h 1472916"/>
                    <a:gd name="connsiteX70" fmla="*/ 756040 w 1449929"/>
                    <a:gd name="connsiteY70" fmla="*/ 125155 h 1472916"/>
                    <a:gd name="connsiteX71" fmla="*/ 853099 w 1449929"/>
                    <a:gd name="connsiteY71" fmla="*/ 140480 h 1472916"/>
                    <a:gd name="connsiteX72" fmla="*/ 960375 w 1449929"/>
                    <a:gd name="connsiteY72" fmla="*/ 150697 h 1472916"/>
                    <a:gd name="connsiteX73" fmla="*/ 1128952 w 1449929"/>
                    <a:gd name="connsiteY73" fmla="*/ 186456 h 1472916"/>
                    <a:gd name="connsiteX74" fmla="*/ 1241336 w 1449929"/>
                    <a:gd name="connsiteY74" fmla="*/ 257973 h 1472916"/>
                    <a:gd name="connsiteX75" fmla="*/ 1343503 w 1449929"/>
                    <a:gd name="connsiteY75" fmla="*/ 390791 h 1472916"/>
                    <a:gd name="connsiteX76" fmla="*/ 1369045 w 1449929"/>
                    <a:gd name="connsiteY76" fmla="*/ 441875 h 1472916"/>
                    <a:gd name="connsiteX77" fmla="*/ 1348612 w 1449929"/>
                    <a:gd name="connsiteY77" fmla="*/ 375466 h 1472916"/>
                    <a:gd name="connsiteX78" fmla="*/ 1317962 w 1449929"/>
                    <a:gd name="connsiteY78" fmla="*/ 324382 h 1472916"/>
                    <a:gd name="connsiteX79" fmla="*/ 1287311 w 1449929"/>
                    <a:gd name="connsiteY79" fmla="*/ 293732 h 1472916"/>
                    <a:gd name="connsiteX80" fmla="*/ 1425238 w 1449929"/>
                    <a:gd name="connsiteY80" fmla="*/ 355032 h 1472916"/>
                    <a:gd name="connsiteX81" fmla="*/ 1435454 w 1449929"/>
                    <a:gd name="connsiteY81" fmla="*/ 355032 h 1472916"/>
                    <a:gd name="connsiteX82" fmla="*/ 1353720 w 1449929"/>
                    <a:gd name="connsiteY82" fmla="*/ 314165 h 1472916"/>
                    <a:gd name="connsiteX83" fmla="*/ 1282203 w 1449929"/>
                    <a:gd name="connsiteY83" fmla="*/ 273298 h 1472916"/>
                    <a:gd name="connsiteX84" fmla="*/ 1205577 w 1449929"/>
                    <a:gd name="connsiteY84" fmla="*/ 206889 h 1472916"/>
                    <a:gd name="connsiteX85" fmla="*/ 1067651 w 1449929"/>
                    <a:gd name="connsiteY85" fmla="*/ 150697 h 1472916"/>
                    <a:gd name="connsiteX86" fmla="*/ 1026784 w 1449929"/>
                    <a:gd name="connsiteY86" fmla="*/ 140480 h 1472916"/>
                    <a:gd name="connsiteX87" fmla="*/ 1123843 w 1449929"/>
                    <a:gd name="connsiteY87" fmla="*/ 130263 h 1472916"/>
                    <a:gd name="connsiteX88" fmla="*/ 1077868 w 1449929"/>
                    <a:gd name="connsiteY88" fmla="*/ 120047 h 1472916"/>
                    <a:gd name="connsiteX89" fmla="*/ 1001242 w 1449929"/>
                    <a:gd name="connsiteY89" fmla="*/ 130263 h 1472916"/>
                    <a:gd name="connsiteX90" fmla="*/ 883749 w 1449929"/>
                    <a:gd name="connsiteY90" fmla="*/ 125155 h 1472916"/>
                    <a:gd name="connsiteX91" fmla="*/ 771365 w 1449929"/>
                    <a:gd name="connsiteY91" fmla="*/ 109830 h 1472916"/>
                    <a:gd name="connsiteX92" fmla="*/ 710064 w 1449929"/>
                    <a:gd name="connsiteY92" fmla="*/ 104722 h 1472916"/>
                    <a:gd name="connsiteX93" fmla="*/ 592572 w 1449929"/>
                    <a:gd name="connsiteY93" fmla="*/ 104722 h 1472916"/>
                    <a:gd name="connsiteX94" fmla="*/ 521054 w 1449929"/>
                    <a:gd name="connsiteY94" fmla="*/ 114938 h 1472916"/>
                    <a:gd name="connsiteX95" fmla="*/ 505729 w 1449929"/>
                    <a:gd name="connsiteY95" fmla="*/ 114938 h 1472916"/>
                    <a:gd name="connsiteX96" fmla="*/ 556813 w 1449929"/>
                    <a:gd name="connsiteY96" fmla="*/ 17879 h 1472916"/>
                    <a:gd name="connsiteX97" fmla="*/ 556813 w 1449929"/>
                    <a:gd name="connsiteY97" fmla="*/ 7662 h 1472916"/>
                    <a:gd name="connsiteX98" fmla="*/ 531271 w 1449929"/>
                    <a:gd name="connsiteY98" fmla="*/ 28096 h 1472916"/>
                    <a:gd name="connsiteX99" fmla="*/ 510838 w 1449929"/>
                    <a:gd name="connsiteY99" fmla="*/ 63854 h 1472916"/>
                    <a:gd name="connsiteX100" fmla="*/ 475079 w 1449929"/>
                    <a:gd name="connsiteY100" fmla="*/ 125155 h 1472916"/>
                    <a:gd name="connsiteX101" fmla="*/ 434212 w 1449929"/>
                    <a:gd name="connsiteY101" fmla="*/ 155805 h 1472916"/>
                    <a:gd name="connsiteX102" fmla="*/ 342261 w 1449929"/>
                    <a:gd name="connsiteY102" fmla="*/ 201781 h 1472916"/>
                    <a:gd name="connsiteX103" fmla="*/ 224768 w 1449929"/>
                    <a:gd name="connsiteY103" fmla="*/ 263081 h 1472916"/>
                    <a:gd name="connsiteX104" fmla="*/ 137926 w 1449929"/>
                    <a:gd name="connsiteY104" fmla="*/ 319273 h 1472916"/>
                    <a:gd name="connsiteX105" fmla="*/ 86842 w 1449929"/>
                    <a:gd name="connsiteY105" fmla="*/ 375466 h 1472916"/>
                    <a:gd name="connsiteX106" fmla="*/ 45975 w 1449929"/>
                    <a:gd name="connsiteY106" fmla="*/ 426549 h 1472916"/>
                    <a:gd name="connsiteX107" fmla="*/ 51083 w 1449929"/>
                    <a:gd name="connsiteY107" fmla="*/ 375466 h 1472916"/>
                    <a:gd name="connsiteX108" fmla="*/ 86842 w 1449929"/>
                    <a:gd name="connsiteY108" fmla="*/ 309057 h 1472916"/>
                    <a:gd name="connsiteX109" fmla="*/ 107276 w 1449929"/>
                    <a:gd name="connsiteY109" fmla="*/ 263081 h 1472916"/>
                    <a:gd name="connsiteX110" fmla="*/ 97059 w 1449929"/>
                    <a:gd name="connsiteY110" fmla="*/ 232431 h 1472916"/>
                    <a:gd name="connsiteX111" fmla="*/ 76625 w 1449929"/>
                    <a:gd name="connsiteY111" fmla="*/ 298840 h 1472916"/>
                    <a:gd name="connsiteX112" fmla="*/ 40867 w 1449929"/>
                    <a:gd name="connsiteY112" fmla="*/ 360141 h 1472916"/>
                    <a:gd name="connsiteX113" fmla="*/ 20433 w 1449929"/>
                    <a:gd name="connsiteY113" fmla="*/ 446983 h 1472916"/>
                    <a:gd name="connsiteX114" fmla="*/ 15325 w 1449929"/>
                    <a:gd name="connsiteY114" fmla="*/ 508284 h 1472916"/>
                    <a:gd name="connsiteX115" fmla="*/ 5108 w 1449929"/>
                    <a:gd name="connsiteY115" fmla="*/ 615560 h 1472916"/>
                    <a:gd name="connsiteX116" fmla="*/ 45975 w 1449929"/>
                    <a:gd name="connsiteY116" fmla="*/ 733052 h 1472916"/>
                    <a:gd name="connsiteX117" fmla="*/ 71517 w 1449929"/>
                    <a:gd name="connsiteY117" fmla="*/ 738161 h 1472916"/>
                    <a:gd name="connsiteX118" fmla="*/ 163468 w 1449929"/>
                    <a:gd name="connsiteY118" fmla="*/ 758594 h 1472916"/>
                    <a:gd name="connsiteX119" fmla="*/ 265635 w 1449929"/>
                    <a:gd name="connsiteY119" fmla="*/ 753486 h 1472916"/>
                    <a:gd name="connsiteX120" fmla="*/ 362695 w 1449929"/>
                    <a:gd name="connsiteY120" fmla="*/ 743269 h 1472916"/>
                    <a:gd name="connsiteX121" fmla="*/ 480187 w 1449929"/>
                    <a:gd name="connsiteY121" fmla="*/ 702402 h 1472916"/>
                    <a:gd name="connsiteX122" fmla="*/ 572138 w 1449929"/>
                    <a:gd name="connsiteY122" fmla="*/ 671752 h 1472916"/>
                    <a:gd name="connsiteX123" fmla="*/ 628330 w 1449929"/>
                    <a:gd name="connsiteY123" fmla="*/ 671752 h 1472916"/>
                    <a:gd name="connsiteX124" fmla="*/ 674306 w 1449929"/>
                    <a:gd name="connsiteY124" fmla="*/ 753486 h 1472916"/>
                    <a:gd name="connsiteX125" fmla="*/ 648764 w 1449929"/>
                    <a:gd name="connsiteY125" fmla="*/ 814786 h 1472916"/>
                    <a:gd name="connsiteX126" fmla="*/ 582355 w 1449929"/>
                    <a:gd name="connsiteY126" fmla="*/ 835220 h 1472916"/>
                    <a:gd name="connsiteX127" fmla="*/ 521054 w 1449929"/>
                    <a:gd name="connsiteY127" fmla="*/ 840328 h 1472916"/>
                    <a:gd name="connsiteX128" fmla="*/ 521054 w 1449929"/>
                    <a:gd name="connsiteY128" fmla="*/ 850545 h 1472916"/>
                    <a:gd name="connsiteX129" fmla="*/ 587463 w 1449929"/>
                    <a:gd name="connsiteY129" fmla="*/ 850545 h 1472916"/>
                    <a:gd name="connsiteX130" fmla="*/ 664089 w 1449929"/>
                    <a:gd name="connsiteY130" fmla="*/ 830111 h 1472916"/>
                    <a:gd name="connsiteX131" fmla="*/ 704956 w 1449929"/>
                    <a:gd name="connsiteY131" fmla="*/ 773919 h 1472916"/>
                    <a:gd name="connsiteX132" fmla="*/ 699848 w 1449929"/>
                    <a:gd name="connsiteY132" fmla="*/ 712619 h 1472916"/>
                    <a:gd name="connsiteX133" fmla="*/ 730498 w 1449929"/>
                    <a:gd name="connsiteY133" fmla="*/ 748377 h 1472916"/>
                    <a:gd name="connsiteX134" fmla="*/ 791798 w 1449929"/>
                    <a:gd name="connsiteY134" fmla="*/ 881195 h 1472916"/>
                    <a:gd name="connsiteX135" fmla="*/ 853099 w 1449929"/>
                    <a:gd name="connsiteY135" fmla="*/ 993580 h 1472916"/>
                    <a:gd name="connsiteX136" fmla="*/ 888858 w 1449929"/>
                    <a:gd name="connsiteY136" fmla="*/ 1105964 h 1472916"/>
                    <a:gd name="connsiteX137" fmla="*/ 893966 w 1449929"/>
                    <a:gd name="connsiteY137" fmla="*/ 1254107 h 1472916"/>
                    <a:gd name="connsiteX138" fmla="*/ 899074 w 1449929"/>
                    <a:gd name="connsiteY138" fmla="*/ 1376708 h 1472916"/>
                    <a:gd name="connsiteX139" fmla="*/ 914400 w 1449929"/>
                    <a:gd name="connsiteY139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607897 w 1449929"/>
                    <a:gd name="connsiteY41" fmla="*/ 349924 h 1472916"/>
                    <a:gd name="connsiteX42" fmla="*/ 567030 w 1449929"/>
                    <a:gd name="connsiteY42" fmla="*/ 406116 h 1472916"/>
                    <a:gd name="connsiteX43" fmla="*/ 551705 w 1449929"/>
                    <a:gd name="connsiteY43" fmla="*/ 426549 h 1472916"/>
                    <a:gd name="connsiteX44" fmla="*/ 469971 w 1449929"/>
                    <a:gd name="connsiteY44" fmla="*/ 380574 h 1472916"/>
                    <a:gd name="connsiteX45" fmla="*/ 398453 w 1449929"/>
                    <a:gd name="connsiteY45" fmla="*/ 390791 h 1472916"/>
                    <a:gd name="connsiteX46" fmla="*/ 454645 w 1449929"/>
                    <a:gd name="connsiteY46" fmla="*/ 395899 h 1472916"/>
                    <a:gd name="connsiteX47" fmla="*/ 515946 w 1449929"/>
                    <a:gd name="connsiteY47" fmla="*/ 421441 h 1472916"/>
                    <a:gd name="connsiteX48" fmla="*/ 556813 w 1449929"/>
                    <a:gd name="connsiteY48" fmla="*/ 457200 h 1472916"/>
                    <a:gd name="connsiteX49" fmla="*/ 597680 w 1449929"/>
                    <a:gd name="connsiteY49" fmla="*/ 620668 h 1472916"/>
                    <a:gd name="connsiteX50" fmla="*/ 597680 w 1449929"/>
                    <a:gd name="connsiteY50" fmla="*/ 641101 h 1472916"/>
                    <a:gd name="connsiteX51" fmla="*/ 515946 w 1449929"/>
                    <a:gd name="connsiteY51" fmla="*/ 656427 h 1472916"/>
                    <a:gd name="connsiteX52" fmla="*/ 449537 w 1449929"/>
                    <a:gd name="connsiteY52" fmla="*/ 687077 h 1472916"/>
                    <a:gd name="connsiteX53" fmla="*/ 342261 w 1449929"/>
                    <a:gd name="connsiteY53" fmla="*/ 717727 h 1472916"/>
                    <a:gd name="connsiteX54" fmla="*/ 209443 w 1449929"/>
                    <a:gd name="connsiteY54" fmla="*/ 733052 h 1472916"/>
                    <a:gd name="connsiteX55" fmla="*/ 71517 w 1449929"/>
                    <a:gd name="connsiteY55" fmla="*/ 707510 h 1472916"/>
                    <a:gd name="connsiteX56" fmla="*/ 35758 w 1449929"/>
                    <a:gd name="connsiteY56" fmla="*/ 564476 h 1472916"/>
                    <a:gd name="connsiteX57" fmla="*/ 91950 w 1449929"/>
                    <a:gd name="connsiteY57" fmla="*/ 411224 h 1472916"/>
                    <a:gd name="connsiteX58" fmla="*/ 214552 w 1449929"/>
                    <a:gd name="connsiteY58" fmla="*/ 349924 h 1472916"/>
                    <a:gd name="connsiteX59" fmla="*/ 326936 w 1449929"/>
                    <a:gd name="connsiteY59" fmla="*/ 329490 h 1472916"/>
                    <a:gd name="connsiteX60" fmla="*/ 260527 w 1449929"/>
                    <a:gd name="connsiteY60" fmla="*/ 329490 h 1472916"/>
                    <a:gd name="connsiteX61" fmla="*/ 194118 w 1449929"/>
                    <a:gd name="connsiteY61" fmla="*/ 344815 h 1472916"/>
                    <a:gd name="connsiteX62" fmla="*/ 168576 w 1449929"/>
                    <a:gd name="connsiteY62" fmla="*/ 344815 h 1472916"/>
                    <a:gd name="connsiteX63" fmla="*/ 209443 w 1449929"/>
                    <a:gd name="connsiteY63" fmla="*/ 298840 h 1472916"/>
                    <a:gd name="connsiteX64" fmla="*/ 398453 w 1449929"/>
                    <a:gd name="connsiteY64" fmla="*/ 206889 h 1472916"/>
                    <a:gd name="connsiteX65" fmla="*/ 546596 w 1449929"/>
                    <a:gd name="connsiteY65" fmla="*/ 135372 h 1472916"/>
                    <a:gd name="connsiteX66" fmla="*/ 710064 w 1449929"/>
                    <a:gd name="connsiteY66" fmla="*/ 130263 h 1472916"/>
                    <a:gd name="connsiteX67" fmla="*/ 827557 w 1449929"/>
                    <a:gd name="connsiteY67" fmla="*/ 171130 h 1472916"/>
                    <a:gd name="connsiteX68" fmla="*/ 791798 w 1449929"/>
                    <a:gd name="connsiteY68" fmla="*/ 140480 h 1472916"/>
                    <a:gd name="connsiteX69" fmla="*/ 756040 w 1449929"/>
                    <a:gd name="connsiteY69" fmla="*/ 125155 h 1472916"/>
                    <a:gd name="connsiteX70" fmla="*/ 853099 w 1449929"/>
                    <a:gd name="connsiteY70" fmla="*/ 140480 h 1472916"/>
                    <a:gd name="connsiteX71" fmla="*/ 960375 w 1449929"/>
                    <a:gd name="connsiteY71" fmla="*/ 150697 h 1472916"/>
                    <a:gd name="connsiteX72" fmla="*/ 1128952 w 1449929"/>
                    <a:gd name="connsiteY72" fmla="*/ 186456 h 1472916"/>
                    <a:gd name="connsiteX73" fmla="*/ 1241336 w 1449929"/>
                    <a:gd name="connsiteY73" fmla="*/ 257973 h 1472916"/>
                    <a:gd name="connsiteX74" fmla="*/ 1343503 w 1449929"/>
                    <a:gd name="connsiteY74" fmla="*/ 390791 h 1472916"/>
                    <a:gd name="connsiteX75" fmla="*/ 1369045 w 1449929"/>
                    <a:gd name="connsiteY75" fmla="*/ 441875 h 1472916"/>
                    <a:gd name="connsiteX76" fmla="*/ 1348612 w 1449929"/>
                    <a:gd name="connsiteY76" fmla="*/ 375466 h 1472916"/>
                    <a:gd name="connsiteX77" fmla="*/ 1317962 w 1449929"/>
                    <a:gd name="connsiteY77" fmla="*/ 324382 h 1472916"/>
                    <a:gd name="connsiteX78" fmla="*/ 1287311 w 1449929"/>
                    <a:gd name="connsiteY78" fmla="*/ 293732 h 1472916"/>
                    <a:gd name="connsiteX79" fmla="*/ 1425238 w 1449929"/>
                    <a:gd name="connsiteY79" fmla="*/ 355032 h 1472916"/>
                    <a:gd name="connsiteX80" fmla="*/ 1435454 w 1449929"/>
                    <a:gd name="connsiteY80" fmla="*/ 355032 h 1472916"/>
                    <a:gd name="connsiteX81" fmla="*/ 1353720 w 1449929"/>
                    <a:gd name="connsiteY81" fmla="*/ 314165 h 1472916"/>
                    <a:gd name="connsiteX82" fmla="*/ 1282203 w 1449929"/>
                    <a:gd name="connsiteY82" fmla="*/ 273298 h 1472916"/>
                    <a:gd name="connsiteX83" fmla="*/ 1205577 w 1449929"/>
                    <a:gd name="connsiteY83" fmla="*/ 206889 h 1472916"/>
                    <a:gd name="connsiteX84" fmla="*/ 1067651 w 1449929"/>
                    <a:gd name="connsiteY84" fmla="*/ 150697 h 1472916"/>
                    <a:gd name="connsiteX85" fmla="*/ 1026784 w 1449929"/>
                    <a:gd name="connsiteY85" fmla="*/ 140480 h 1472916"/>
                    <a:gd name="connsiteX86" fmla="*/ 1123843 w 1449929"/>
                    <a:gd name="connsiteY86" fmla="*/ 130263 h 1472916"/>
                    <a:gd name="connsiteX87" fmla="*/ 1077868 w 1449929"/>
                    <a:gd name="connsiteY87" fmla="*/ 120047 h 1472916"/>
                    <a:gd name="connsiteX88" fmla="*/ 1001242 w 1449929"/>
                    <a:gd name="connsiteY88" fmla="*/ 130263 h 1472916"/>
                    <a:gd name="connsiteX89" fmla="*/ 883749 w 1449929"/>
                    <a:gd name="connsiteY89" fmla="*/ 125155 h 1472916"/>
                    <a:gd name="connsiteX90" fmla="*/ 771365 w 1449929"/>
                    <a:gd name="connsiteY90" fmla="*/ 109830 h 1472916"/>
                    <a:gd name="connsiteX91" fmla="*/ 710064 w 1449929"/>
                    <a:gd name="connsiteY91" fmla="*/ 104722 h 1472916"/>
                    <a:gd name="connsiteX92" fmla="*/ 592572 w 1449929"/>
                    <a:gd name="connsiteY92" fmla="*/ 104722 h 1472916"/>
                    <a:gd name="connsiteX93" fmla="*/ 521054 w 1449929"/>
                    <a:gd name="connsiteY93" fmla="*/ 114938 h 1472916"/>
                    <a:gd name="connsiteX94" fmla="*/ 505729 w 1449929"/>
                    <a:gd name="connsiteY94" fmla="*/ 114938 h 1472916"/>
                    <a:gd name="connsiteX95" fmla="*/ 556813 w 1449929"/>
                    <a:gd name="connsiteY95" fmla="*/ 17879 h 1472916"/>
                    <a:gd name="connsiteX96" fmla="*/ 556813 w 1449929"/>
                    <a:gd name="connsiteY96" fmla="*/ 7662 h 1472916"/>
                    <a:gd name="connsiteX97" fmla="*/ 531271 w 1449929"/>
                    <a:gd name="connsiteY97" fmla="*/ 28096 h 1472916"/>
                    <a:gd name="connsiteX98" fmla="*/ 510838 w 1449929"/>
                    <a:gd name="connsiteY98" fmla="*/ 63854 h 1472916"/>
                    <a:gd name="connsiteX99" fmla="*/ 475079 w 1449929"/>
                    <a:gd name="connsiteY99" fmla="*/ 125155 h 1472916"/>
                    <a:gd name="connsiteX100" fmla="*/ 434212 w 1449929"/>
                    <a:gd name="connsiteY100" fmla="*/ 155805 h 1472916"/>
                    <a:gd name="connsiteX101" fmla="*/ 342261 w 1449929"/>
                    <a:gd name="connsiteY101" fmla="*/ 201781 h 1472916"/>
                    <a:gd name="connsiteX102" fmla="*/ 224768 w 1449929"/>
                    <a:gd name="connsiteY102" fmla="*/ 263081 h 1472916"/>
                    <a:gd name="connsiteX103" fmla="*/ 137926 w 1449929"/>
                    <a:gd name="connsiteY103" fmla="*/ 319273 h 1472916"/>
                    <a:gd name="connsiteX104" fmla="*/ 86842 w 1449929"/>
                    <a:gd name="connsiteY104" fmla="*/ 375466 h 1472916"/>
                    <a:gd name="connsiteX105" fmla="*/ 45975 w 1449929"/>
                    <a:gd name="connsiteY105" fmla="*/ 426549 h 1472916"/>
                    <a:gd name="connsiteX106" fmla="*/ 51083 w 1449929"/>
                    <a:gd name="connsiteY106" fmla="*/ 375466 h 1472916"/>
                    <a:gd name="connsiteX107" fmla="*/ 86842 w 1449929"/>
                    <a:gd name="connsiteY107" fmla="*/ 309057 h 1472916"/>
                    <a:gd name="connsiteX108" fmla="*/ 107276 w 1449929"/>
                    <a:gd name="connsiteY108" fmla="*/ 263081 h 1472916"/>
                    <a:gd name="connsiteX109" fmla="*/ 97059 w 1449929"/>
                    <a:gd name="connsiteY109" fmla="*/ 232431 h 1472916"/>
                    <a:gd name="connsiteX110" fmla="*/ 76625 w 1449929"/>
                    <a:gd name="connsiteY110" fmla="*/ 298840 h 1472916"/>
                    <a:gd name="connsiteX111" fmla="*/ 40867 w 1449929"/>
                    <a:gd name="connsiteY111" fmla="*/ 360141 h 1472916"/>
                    <a:gd name="connsiteX112" fmla="*/ 20433 w 1449929"/>
                    <a:gd name="connsiteY112" fmla="*/ 446983 h 1472916"/>
                    <a:gd name="connsiteX113" fmla="*/ 15325 w 1449929"/>
                    <a:gd name="connsiteY113" fmla="*/ 508284 h 1472916"/>
                    <a:gd name="connsiteX114" fmla="*/ 5108 w 1449929"/>
                    <a:gd name="connsiteY114" fmla="*/ 615560 h 1472916"/>
                    <a:gd name="connsiteX115" fmla="*/ 45975 w 1449929"/>
                    <a:gd name="connsiteY115" fmla="*/ 733052 h 1472916"/>
                    <a:gd name="connsiteX116" fmla="*/ 71517 w 1449929"/>
                    <a:gd name="connsiteY116" fmla="*/ 738161 h 1472916"/>
                    <a:gd name="connsiteX117" fmla="*/ 163468 w 1449929"/>
                    <a:gd name="connsiteY117" fmla="*/ 758594 h 1472916"/>
                    <a:gd name="connsiteX118" fmla="*/ 265635 w 1449929"/>
                    <a:gd name="connsiteY118" fmla="*/ 753486 h 1472916"/>
                    <a:gd name="connsiteX119" fmla="*/ 362695 w 1449929"/>
                    <a:gd name="connsiteY119" fmla="*/ 743269 h 1472916"/>
                    <a:gd name="connsiteX120" fmla="*/ 480187 w 1449929"/>
                    <a:gd name="connsiteY120" fmla="*/ 702402 h 1472916"/>
                    <a:gd name="connsiteX121" fmla="*/ 572138 w 1449929"/>
                    <a:gd name="connsiteY121" fmla="*/ 671752 h 1472916"/>
                    <a:gd name="connsiteX122" fmla="*/ 628330 w 1449929"/>
                    <a:gd name="connsiteY122" fmla="*/ 671752 h 1472916"/>
                    <a:gd name="connsiteX123" fmla="*/ 674306 w 1449929"/>
                    <a:gd name="connsiteY123" fmla="*/ 753486 h 1472916"/>
                    <a:gd name="connsiteX124" fmla="*/ 648764 w 1449929"/>
                    <a:gd name="connsiteY124" fmla="*/ 814786 h 1472916"/>
                    <a:gd name="connsiteX125" fmla="*/ 582355 w 1449929"/>
                    <a:gd name="connsiteY125" fmla="*/ 835220 h 1472916"/>
                    <a:gd name="connsiteX126" fmla="*/ 521054 w 1449929"/>
                    <a:gd name="connsiteY126" fmla="*/ 840328 h 1472916"/>
                    <a:gd name="connsiteX127" fmla="*/ 521054 w 1449929"/>
                    <a:gd name="connsiteY127" fmla="*/ 850545 h 1472916"/>
                    <a:gd name="connsiteX128" fmla="*/ 587463 w 1449929"/>
                    <a:gd name="connsiteY128" fmla="*/ 850545 h 1472916"/>
                    <a:gd name="connsiteX129" fmla="*/ 664089 w 1449929"/>
                    <a:gd name="connsiteY129" fmla="*/ 830111 h 1472916"/>
                    <a:gd name="connsiteX130" fmla="*/ 704956 w 1449929"/>
                    <a:gd name="connsiteY130" fmla="*/ 773919 h 1472916"/>
                    <a:gd name="connsiteX131" fmla="*/ 699848 w 1449929"/>
                    <a:gd name="connsiteY131" fmla="*/ 712619 h 1472916"/>
                    <a:gd name="connsiteX132" fmla="*/ 730498 w 1449929"/>
                    <a:gd name="connsiteY132" fmla="*/ 748377 h 1472916"/>
                    <a:gd name="connsiteX133" fmla="*/ 791798 w 1449929"/>
                    <a:gd name="connsiteY133" fmla="*/ 881195 h 1472916"/>
                    <a:gd name="connsiteX134" fmla="*/ 853099 w 1449929"/>
                    <a:gd name="connsiteY134" fmla="*/ 993580 h 1472916"/>
                    <a:gd name="connsiteX135" fmla="*/ 888858 w 1449929"/>
                    <a:gd name="connsiteY135" fmla="*/ 1105964 h 1472916"/>
                    <a:gd name="connsiteX136" fmla="*/ 893966 w 1449929"/>
                    <a:gd name="connsiteY136" fmla="*/ 1254107 h 1472916"/>
                    <a:gd name="connsiteX137" fmla="*/ 899074 w 1449929"/>
                    <a:gd name="connsiteY137" fmla="*/ 1376708 h 1472916"/>
                    <a:gd name="connsiteX138" fmla="*/ 914400 w 1449929"/>
                    <a:gd name="connsiteY138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1705 w 1449929"/>
                    <a:gd name="connsiteY42" fmla="*/ 426549 h 1472916"/>
                    <a:gd name="connsiteX43" fmla="*/ 469971 w 1449929"/>
                    <a:gd name="connsiteY43" fmla="*/ 380574 h 1472916"/>
                    <a:gd name="connsiteX44" fmla="*/ 398453 w 1449929"/>
                    <a:gd name="connsiteY44" fmla="*/ 390791 h 1472916"/>
                    <a:gd name="connsiteX45" fmla="*/ 454645 w 1449929"/>
                    <a:gd name="connsiteY45" fmla="*/ 395899 h 1472916"/>
                    <a:gd name="connsiteX46" fmla="*/ 515946 w 1449929"/>
                    <a:gd name="connsiteY46" fmla="*/ 421441 h 1472916"/>
                    <a:gd name="connsiteX47" fmla="*/ 556813 w 1449929"/>
                    <a:gd name="connsiteY47" fmla="*/ 457200 h 1472916"/>
                    <a:gd name="connsiteX48" fmla="*/ 597680 w 1449929"/>
                    <a:gd name="connsiteY48" fmla="*/ 620668 h 1472916"/>
                    <a:gd name="connsiteX49" fmla="*/ 597680 w 1449929"/>
                    <a:gd name="connsiteY49" fmla="*/ 641101 h 1472916"/>
                    <a:gd name="connsiteX50" fmla="*/ 515946 w 1449929"/>
                    <a:gd name="connsiteY50" fmla="*/ 656427 h 1472916"/>
                    <a:gd name="connsiteX51" fmla="*/ 449537 w 1449929"/>
                    <a:gd name="connsiteY51" fmla="*/ 687077 h 1472916"/>
                    <a:gd name="connsiteX52" fmla="*/ 342261 w 1449929"/>
                    <a:gd name="connsiteY52" fmla="*/ 717727 h 1472916"/>
                    <a:gd name="connsiteX53" fmla="*/ 209443 w 1449929"/>
                    <a:gd name="connsiteY53" fmla="*/ 733052 h 1472916"/>
                    <a:gd name="connsiteX54" fmla="*/ 71517 w 1449929"/>
                    <a:gd name="connsiteY54" fmla="*/ 707510 h 1472916"/>
                    <a:gd name="connsiteX55" fmla="*/ 35758 w 1449929"/>
                    <a:gd name="connsiteY55" fmla="*/ 564476 h 1472916"/>
                    <a:gd name="connsiteX56" fmla="*/ 91950 w 1449929"/>
                    <a:gd name="connsiteY56" fmla="*/ 411224 h 1472916"/>
                    <a:gd name="connsiteX57" fmla="*/ 214552 w 1449929"/>
                    <a:gd name="connsiteY57" fmla="*/ 349924 h 1472916"/>
                    <a:gd name="connsiteX58" fmla="*/ 326936 w 1449929"/>
                    <a:gd name="connsiteY58" fmla="*/ 329490 h 1472916"/>
                    <a:gd name="connsiteX59" fmla="*/ 260527 w 1449929"/>
                    <a:gd name="connsiteY59" fmla="*/ 329490 h 1472916"/>
                    <a:gd name="connsiteX60" fmla="*/ 194118 w 1449929"/>
                    <a:gd name="connsiteY60" fmla="*/ 344815 h 1472916"/>
                    <a:gd name="connsiteX61" fmla="*/ 168576 w 1449929"/>
                    <a:gd name="connsiteY61" fmla="*/ 344815 h 1472916"/>
                    <a:gd name="connsiteX62" fmla="*/ 209443 w 1449929"/>
                    <a:gd name="connsiteY62" fmla="*/ 298840 h 1472916"/>
                    <a:gd name="connsiteX63" fmla="*/ 398453 w 1449929"/>
                    <a:gd name="connsiteY63" fmla="*/ 206889 h 1472916"/>
                    <a:gd name="connsiteX64" fmla="*/ 546596 w 1449929"/>
                    <a:gd name="connsiteY64" fmla="*/ 135372 h 1472916"/>
                    <a:gd name="connsiteX65" fmla="*/ 710064 w 1449929"/>
                    <a:gd name="connsiteY65" fmla="*/ 130263 h 1472916"/>
                    <a:gd name="connsiteX66" fmla="*/ 827557 w 1449929"/>
                    <a:gd name="connsiteY66" fmla="*/ 171130 h 1472916"/>
                    <a:gd name="connsiteX67" fmla="*/ 791798 w 1449929"/>
                    <a:gd name="connsiteY67" fmla="*/ 140480 h 1472916"/>
                    <a:gd name="connsiteX68" fmla="*/ 756040 w 1449929"/>
                    <a:gd name="connsiteY68" fmla="*/ 125155 h 1472916"/>
                    <a:gd name="connsiteX69" fmla="*/ 853099 w 1449929"/>
                    <a:gd name="connsiteY69" fmla="*/ 140480 h 1472916"/>
                    <a:gd name="connsiteX70" fmla="*/ 960375 w 1449929"/>
                    <a:gd name="connsiteY70" fmla="*/ 150697 h 1472916"/>
                    <a:gd name="connsiteX71" fmla="*/ 1128952 w 1449929"/>
                    <a:gd name="connsiteY71" fmla="*/ 186456 h 1472916"/>
                    <a:gd name="connsiteX72" fmla="*/ 1241336 w 1449929"/>
                    <a:gd name="connsiteY72" fmla="*/ 257973 h 1472916"/>
                    <a:gd name="connsiteX73" fmla="*/ 1343503 w 1449929"/>
                    <a:gd name="connsiteY73" fmla="*/ 390791 h 1472916"/>
                    <a:gd name="connsiteX74" fmla="*/ 1369045 w 1449929"/>
                    <a:gd name="connsiteY74" fmla="*/ 441875 h 1472916"/>
                    <a:gd name="connsiteX75" fmla="*/ 1348612 w 1449929"/>
                    <a:gd name="connsiteY75" fmla="*/ 375466 h 1472916"/>
                    <a:gd name="connsiteX76" fmla="*/ 1317962 w 1449929"/>
                    <a:gd name="connsiteY76" fmla="*/ 324382 h 1472916"/>
                    <a:gd name="connsiteX77" fmla="*/ 1287311 w 1449929"/>
                    <a:gd name="connsiteY77" fmla="*/ 293732 h 1472916"/>
                    <a:gd name="connsiteX78" fmla="*/ 1425238 w 1449929"/>
                    <a:gd name="connsiteY78" fmla="*/ 355032 h 1472916"/>
                    <a:gd name="connsiteX79" fmla="*/ 1435454 w 1449929"/>
                    <a:gd name="connsiteY79" fmla="*/ 355032 h 1472916"/>
                    <a:gd name="connsiteX80" fmla="*/ 1353720 w 1449929"/>
                    <a:gd name="connsiteY80" fmla="*/ 314165 h 1472916"/>
                    <a:gd name="connsiteX81" fmla="*/ 1282203 w 1449929"/>
                    <a:gd name="connsiteY81" fmla="*/ 273298 h 1472916"/>
                    <a:gd name="connsiteX82" fmla="*/ 1205577 w 1449929"/>
                    <a:gd name="connsiteY82" fmla="*/ 206889 h 1472916"/>
                    <a:gd name="connsiteX83" fmla="*/ 1067651 w 1449929"/>
                    <a:gd name="connsiteY83" fmla="*/ 150697 h 1472916"/>
                    <a:gd name="connsiteX84" fmla="*/ 1026784 w 1449929"/>
                    <a:gd name="connsiteY84" fmla="*/ 140480 h 1472916"/>
                    <a:gd name="connsiteX85" fmla="*/ 1123843 w 1449929"/>
                    <a:gd name="connsiteY85" fmla="*/ 130263 h 1472916"/>
                    <a:gd name="connsiteX86" fmla="*/ 1077868 w 1449929"/>
                    <a:gd name="connsiteY86" fmla="*/ 120047 h 1472916"/>
                    <a:gd name="connsiteX87" fmla="*/ 1001242 w 1449929"/>
                    <a:gd name="connsiteY87" fmla="*/ 130263 h 1472916"/>
                    <a:gd name="connsiteX88" fmla="*/ 883749 w 1449929"/>
                    <a:gd name="connsiteY88" fmla="*/ 125155 h 1472916"/>
                    <a:gd name="connsiteX89" fmla="*/ 771365 w 1449929"/>
                    <a:gd name="connsiteY89" fmla="*/ 109830 h 1472916"/>
                    <a:gd name="connsiteX90" fmla="*/ 710064 w 1449929"/>
                    <a:gd name="connsiteY90" fmla="*/ 104722 h 1472916"/>
                    <a:gd name="connsiteX91" fmla="*/ 592572 w 1449929"/>
                    <a:gd name="connsiteY91" fmla="*/ 104722 h 1472916"/>
                    <a:gd name="connsiteX92" fmla="*/ 521054 w 1449929"/>
                    <a:gd name="connsiteY92" fmla="*/ 114938 h 1472916"/>
                    <a:gd name="connsiteX93" fmla="*/ 505729 w 1449929"/>
                    <a:gd name="connsiteY93" fmla="*/ 114938 h 1472916"/>
                    <a:gd name="connsiteX94" fmla="*/ 556813 w 1449929"/>
                    <a:gd name="connsiteY94" fmla="*/ 17879 h 1472916"/>
                    <a:gd name="connsiteX95" fmla="*/ 556813 w 1449929"/>
                    <a:gd name="connsiteY95" fmla="*/ 7662 h 1472916"/>
                    <a:gd name="connsiteX96" fmla="*/ 531271 w 1449929"/>
                    <a:gd name="connsiteY96" fmla="*/ 28096 h 1472916"/>
                    <a:gd name="connsiteX97" fmla="*/ 510838 w 1449929"/>
                    <a:gd name="connsiteY97" fmla="*/ 63854 h 1472916"/>
                    <a:gd name="connsiteX98" fmla="*/ 475079 w 1449929"/>
                    <a:gd name="connsiteY98" fmla="*/ 125155 h 1472916"/>
                    <a:gd name="connsiteX99" fmla="*/ 434212 w 1449929"/>
                    <a:gd name="connsiteY99" fmla="*/ 155805 h 1472916"/>
                    <a:gd name="connsiteX100" fmla="*/ 342261 w 1449929"/>
                    <a:gd name="connsiteY100" fmla="*/ 201781 h 1472916"/>
                    <a:gd name="connsiteX101" fmla="*/ 224768 w 1449929"/>
                    <a:gd name="connsiteY101" fmla="*/ 263081 h 1472916"/>
                    <a:gd name="connsiteX102" fmla="*/ 137926 w 1449929"/>
                    <a:gd name="connsiteY102" fmla="*/ 319273 h 1472916"/>
                    <a:gd name="connsiteX103" fmla="*/ 86842 w 1449929"/>
                    <a:gd name="connsiteY103" fmla="*/ 375466 h 1472916"/>
                    <a:gd name="connsiteX104" fmla="*/ 45975 w 1449929"/>
                    <a:gd name="connsiteY104" fmla="*/ 426549 h 1472916"/>
                    <a:gd name="connsiteX105" fmla="*/ 51083 w 1449929"/>
                    <a:gd name="connsiteY105" fmla="*/ 375466 h 1472916"/>
                    <a:gd name="connsiteX106" fmla="*/ 86842 w 1449929"/>
                    <a:gd name="connsiteY106" fmla="*/ 309057 h 1472916"/>
                    <a:gd name="connsiteX107" fmla="*/ 107276 w 1449929"/>
                    <a:gd name="connsiteY107" fmla="*/ 263081 h 1472916"/>
                    <a:gd name="connsiteX108" fmla="*/ 97059 w 1449929"/>
                    <a:gd name="connsiteY108" fmla="*/ 232431 h 1472916"/>
                    <a:gd name="connsiteX109" fmla="*/ 76625 w 1449929"/>
                    <a:gd name="connsiteY109" fmla="*/ 298840 h 1472916"/>
                    <a:gd name="connsiteX110" fmla="*/ 40867 w 1449929"/>
                    <a:gd name="connsiteY110" fmla="*/ 360141 h 1472916"/>
                    <a:gd name="connsiteX111" fmla="*/ 20433 w 1449929"/>
                    <a:gd name="connsiteY111" fmla="*/ 446983 h 1472916"/>
                    <a:gd name="connsiteX112" fmla="*/ 15325 w 1449929"/>
                    <a:gd name="connsiteY112" fmla="*/ 508284 h 1472916"/>
                    <a:gd name="connsiteX113" fmla="*/ 5108 w 1449929"/>
                    <a:gd name="connsiteY113" fmla="*/ 615560 h 1472916"/>
                    <a:gd name="connsiteX114" fmla="*/ 45975 w 1449929"/>
                    <a:gd name="connsiteY114" fmla="*/ 733052 h 1472916"/>
                    <a:gd name="connsiteX115" fmla="*/ 71517 w 1449929"/>
                    <a:gd name="connsiteY115" fmla="*/ 738161 h 1472916"/>
                    <a:gd name="connsiteX116" fmla="*/ 163468 w 1449929"/>
                    <a:gd name="connsiteY116" fmla="*/ 758594 h 1472916"/>
                    <a:gd name="connsiteX117" fmla="*/ 265635 w 1449929"/>
                    <a:gd name="connsiteY117" fmla="*/ 753486 h 1472916"/>
                    <a:gd name="connsiteX118" fmla="*/ 362695 w 1449929"/>
                    <a:gd name="connsiteY118" fmla="*/ 743269 h 1472916"/>
                    <a:gd name="connsiteX119" fmla="*/ 480187 w 1449929"/>
                    <a:gd name="connsiteY119" fmla="*/ 702402 h 1472916"/>
                    <a:gd name="connsiteX120" fmla="*/ 572138 w 1449929"/>
                    <a:gd name="connsiteY120" fmla="*/ 671752 h 1472916"/>
                    <a:gd name="connsiteX121" fmla="*/ 628330 w 1449929"/>
                    <a:gd name="connsiteY121" fmla="*/ 671752 h 1472916"/>
                    <a:gd name="connsiteX122" fmla="*/ 674306 w 1449929"/>
                    <a:gd name="connsiteY122" fmla="*/ 753486 h 1472916"/>
                    <a:gd name="connsiteX123" fmla="*/ 648764 w 1449929"/>
                    <a:gd name="connsiteY123" fmla="*/ 814786 h 1472916"/>
                    <a:gd name="connsiteX124" fmla="*/ 582355 w 1449929"/>
                    <a:gd name="connsiteY124" fmla="*/ 835220 h 1472916"/>
                    <a:gd name="connsiteX125" fmla="*/ 521054 w 1449929"/>
                    <a:gd name="connsiteY125" fmla="*/ 840328 h 1472916"/>
                    <a:gd name="connsiteX126" fmla="*/ 521054 w 1449929"/>
                    <a:gd name="connsiteY126" fmla="*/ 850545 h 1472916"/>
                    <a:gd name="connsiteX127" fmla="*/ 587463 w 1449929"/>
                    <a:gd name="connsiteY127" fmla="*/ 850545 h 1472916"/>
                    <a:gd name="connsiteX128" fmla="*/ 664089 w 1449929"/>
                    <a:gd name="connsiteY128" fmla="*/ 830111 h 1472916"/>
                    <a:gd name="connsiteX129" fmla="*/ 704956 w 1449929"/>
                    <a:gd name="connsiteY129" fmla="*/ 773919 h 1472916"/>
                    <a:gd name="connsiteX130" fmla="*/ 699848 w 1449929"/>
                    <a:gd name="connsiteY130" fmla="*/ 712619 h 1472916"/>
                    <a:gd name="connsiteX131" fmla="*/ 730498 w 1449929"/>
                    <a:gd name="connsiteY131" fmla="*/ 748377 h 1472916"/>
                    <a:gd name="connsiteX132" fmla="*/ 791798 w 1449929"/>
                    <a:gd name="connsiteY132" fmla="*/ 881195 h 1472916"/>
                    <a:gd name="connsiteX133" fmla="*/ 853099 w 1449929"/>
                    <a:gd name="connsiteY133" fmla="*/ 993580 h 1472916"/>
                    <a:gd name="connsiteX134" fmla="*/ 888858 w 1449929"/>
                    <a:gd name="connsiteY134" fmla="*/ 1105964 h 1472916"/>
                    <a:gd name="connsiteX135" fmla="*/ 893966 w 1449929"/>
                    <a:gd name="connsiteY135" fmla="*/ 1254107 h 1472916"/>
                    <a:gd name="connsiteX136" fmla="*/ 899074 w 1449929"/>
                    <a:gd name="connsiteY136" fmla="*/ 1376708 h 1472916"/>
                    <a:gd name="connsiteX137" fmla="*/ 914400 w 1449929"/>
                    <a:gd name="connsiteY137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1705 w 1449929"/>
                    <a:gd name="connsiteY42" fmla="*/ 426549 h 1472916"/>
                    <a:gd name="connsiteX43" fmla="*/ 469971 w 1449929"/>
                    <a:gd name="connsiteY43" fmla="*/ 380574 h 1472916"/>
                    <a:gd name="connsiteX44" fmla="*/ 454645 w 1449929"/>
                    <a:gd name="connsiteY44" fmla="*/ 395899 h 1472916"/>
                    <a:gd name="connsiteX45" fmla="*/ 515946 w 1449929"/>
                    <a:gd name="connsiteY45" fmla="*/ 421441 h 1472916"/>
                    <a:gd name="connsiteX46" fmla="*/ 556813 w 1449929"/>
                    <a:gd name="connsiteY46" fmla="*/ 457200 h 1472916"/>
                    <a:gd name="connsiteX47" fmla="*/ 597680 w 1449929"/>
                    <a:gd name="connsiteY47" fmla="*/ 620668 h 1472916"/>
                    <a:gd name="connsiteX48" fmla="*/ 597680 w 1449929"/>
                    <a:gd name="connsiteY48" fmla="*/ 641101 h 1472916"/>
                    <a:gd name="connsiteX49" fmla="*/ 515946 w 1449929"/>
                    <a:gd name="connsiteY49" fmla="*/ 656427 h 1472916"/>
                    <a:gd name="connsiteX50" fmla="*/ 449537 w 1449929"/>
                    <a:gd name="connsiteY50" fmla="*/ 687077 h 1472916"/>
                    <a:gd name="connsiteX51" fmla="*/ 342261 w 1449929"/>
                    <a:gd name="connsiteY51" fmla="*/ 717727 h 1472916"/>
                    <a:gd name="connsiteX52" fmla="*/ 209443 w 1449929"/>
                    <a:gd name="connsiteY52" fmla="*/ 733052 h 1472916"/>
                    <a:gd name="connsiteX53" fmla="*/ 71517 w 1449929"/>
                    <a:gd name="connsiteY53" fmla="*/ 707510 h 1472916"/>
                    <a:gd name="connsiteX54" fmla="*/ 35758 w 1449929"/>
                    <a:gd name="connsiteY54" fmla="*/ 564476 h 1472916"/>
                    <a:gd name="connsiteX55" fmla="*/ 91950 w 1449929"/>
                    <a:gd name="connsiteY55" fmla="*/ 411224 h 1472916"/>
                    <a:gd name="connsiteX56" fmla="*/ 214552 w 1449929"/>
                    <a:gd name="connsiteY56" fmla="*/ 349924 h 1472916"/>
                    <a:gd name="connsiteX57" fmla="*/ 326936 w 1449929"/>
                    <a:gd name="connsiteY57" fmla="*/ 329490 h 1472916"/>
                    <a:gd name="connsiteX58" fmla="*/ 260527 w 1449929"/>
                    <a:gd name="connsiteY58" fmla="*/ 329490 h 1472916"/>
                    <a:gd name="connsiteX59" fmla="*/ 194118 w 1449929"/>
                    <a:gd name="connsiteY59" fmla="*/ 344815 h 1472916"/>
                    <a:gd name="connsiteX60" fmla="*/ 168576 w 1449929"/>
                    <a:gd name="connsiteY60" fmla="*/ 344815 h 1472916"/>
                    <a:gd name="connsiteX61" fmla="*/ 209443 w 1449929"/>
                    <a:gd name="connsiteY61" fmla="*/ 298840 h 1472916"/>
                    <a:gd name="connsiteX62" fmla="*/ 398453 w 1449929"/>
                    <a:gd name="connsiteY62" fmla="*/ 206889 h 1472916"/>
                    <a:gd name="connsiteX63" fmla="*/ 546596 w 1449929"/>
                    <a:gd name="connsiteY63" fmla="*/ 135372 h 1472916"/>
                    <a:gd name="connsiteX64" fmla="*/ 710064 w 1449929"/>
                    <a:gd name="connsiteY64" fmla="*/ 130263 h 1472916"/>
                    <a:gd name="connsiteX65" fmla="*/ 827557 w 1449929"/>
                    <a:gd name="connsiteY65" fmla="*/ 171130 h 1472916"/>
                    <a:gd name="connsiteX66" fmla="*/ 791798 w 1449929"/>
                    <a:gd name="connsiteY66" fmla="*/ 140480 h 1472916"/>
                    <a:gd name="connsiteX67" fmla="*/ 756040 w 1449929"/>
                    <a:gd name="connsiteY67" fmla="*/ 125155 h 1472916"/>
                    <a:gd name="connsiteX68" fmla="*/ 853099 w 1449929"/>
                    <a:gd name="connsiteY68" fmla="*/ 140480 h 1472916"/>
                    <a:gd name="connsiteX69" fmla="*/ 960375 w 1449929"/>
                    <a:gd name="connsiteY69" fmla="*/ 150697 h 1472916"/>
                    <a:gd name="connsiteX70" fmla="*/ 1128952 w 1449929"/>
                    <a:gd name="connsiteY70" fmla="*/ 186456 h 1472916"/>
                    <a:gd name="connsiteX71" fmla="*/ 1241336 w 1449929"/>
                    <a:gd name="connsiteY71" fmla="*/ 257973 h 1472916"/>
                    <a:gd name="connsiteX72" fmla="*/ 1343503 w 1449929"/>
                    <a:gd name="connsiteY72" fmla="*/ 390791 h 1472916"/>
                    <a:gd name="connsiteX73" fmla="*/ 1369045 w 1449929"/>
                    <a:gd name="connsiteY73" fmla="*/ 441875 h 1472916"/>
                    <a:gd name="connsiteX74" fmla="*/ 1348612 w 1449929"/>
                    <a:gd name="connsiteY74" fmla="*/ 375466 h 1472916"/>
                    <a:gd name="connsiteX75" fmla="*/ 1317962 w 1449929"/>
                    <a:gd name="connsiteY75" fmla="*/ 324382 h 1472916"/>
                    <a:gd name="connsiteX76" fmla="*/ 1287311 w 1449929"/>
                    <a:gd name="connsiteY76" fmla="*/ 293732 h 1472916"/>
                    <a:gd name="connsiteX77" fmla="*/ 1425238 w 1449929"/>
                    <a:gd name="connsiteY77" fmla="*/ 355032 h 1472916"/>
                    <a:gd name="connsiteX78" fmla="*/ 1435454 w 1449929"/>
                    <a:gd name="connsiteY78" fmla="*/ 355032 h 1472916"/>
                    <a:gd name="connsiteX79" fmla="*/ 1353720 w 1449929"/>
                    <a:gd name="connsiteY79" fmla="*/ 314165 h 1472916"/>
                    <a:gd name="connsiteX80" fmla="*/ 1282203 w 1449929"/>
                    <a:gd name="connsiteY80" fmla="*/ 273298 h 1472916"/>
                    <a:gd name="connsiteX81" fmla="*/ 1205577 w 1449929"/>
                    <a:gd name="connsiteY81" fmla="*/ 206889 h 1472916"/>
                    <a:gd name="connsiteX82" fmla="*/ 1067651 w 1449929"/>
                    <a:gd name="connsiteY82" fmla="*/ 150697 h 1472916"/>
                    <a:gd name="connsiteX83" fmla="*/ 1026784 w 1449929"/>
                    <a:gd name="connsiteY83" fmla="*/ 140480 h 1472916"/>
                    <a:gd name="connsiteX84" fmla="*/ 1123843 w 1449929"/>
                    <a:gd name="connsiteY84" fmla="*/ 130263 h 1472916"/>
                    <a:gd name="connsiteX85" fmla="*/ 1077868 w 1449929"/>
                    <a:gd name="connsiteY85" fmla="*/ 120047 h 1472916"/>
                    <a:gd name="connsiteX86" fmla="*/ 1001242 w 1449929"/>
                    <a:gd name="connsiteY86" fmla="*/ 130263 h 1472916"/>
                    <a:gd name="connsiteX87" fmla="*/ 883749 w 1449929"/>
                    <a:gd name="connsiteY87" fmla="*/ 125155 h 1472916"/>
                    <a:gd name="connsiteX88" fmla="*/ 771365 w 1449929"/>
                    <a:gd name="connsiteY88" fmla="*/ 109830 h 1472916"/>
                    <a:gd name="connsiteX89" fmla="*/ 710064 w 1449929"/>
                    <a:gd name="connsiteY89" fmla="*/ 104722 h 1472916"/>
                    <a:gd name="connsiteX90" fmla="*/ 592572 w 1449929"/>
                    <a:gd name="connsiteY90" fmla="*/ 104722 h 1472916"/>
                    <a:gd name="connsiteX91" fmla="*/ 521054 w 1449929"/>
                    <a:gd name="connsiteY91" fmla="*/ 114938 h 1472916"/>
                    <a:gd name="connsiteX92" fmla="*/ 505729 w 1449929"/>
                    <a:gd name="connsiteY92" fmla="*/ 114938 h 1472916"/>
                    <a:gd name="connsiteX93" fmla="*/ 556813 w 1449929"/>
                    <a:gd name="connsiteY93" fmla="*/ 17879 h 1472916"/>
                    <a:gd name="connsiteX94" fmla="*/ 556813 w 1449929"/>
                    <a:gd name="connsiteY94" fmla="*/ 7662 h 1472916"/>
                    <a:gd name="connsiteX95" fmla="*/ 531271 w 1449929"/>
                    <a:gd name="connsiteY95" fmla="*/ 28096 h 1472916"/>
                    <a:gd name="connsiteX96" fmla="*/ 510838 w 1449929"/>
                    <a:gd name="connsiteY96" fmla="*/ 63854 h 1472916"/>
                    <a:gd name="connsiteX97" fmla="*/ 475079 w 1449929"/>
                    <a:gd name="connsiteY97" fmla="*/ 125155 h 1472916"/>
                    <a:gd name="connsiteX98" fmla="*/ 434212 w 1449929"/>
                    <a:gd name="connsiteY98" fmla="*/ 155805 h 1472916"/>
                    <a:gd name="connsiteX99" fmla="*/ 342261 w 1449929"/>
                    <a:gd name="connsiteY99" fmla="*/ 201781 h 1472916"/>
                    <a:gd name="connsiteX100" fmla="*/ 224768 w 1449929"/>
                    <a:gd name="connsiteY100" fmla="*/ 263081 h 1472916"/>
                    <a:gd name="connsiteX101" fmla="*/ 137926 w 1449929"/>
                    <a:gd name="connsiteY101" fmla="*/ 319273 h 1472916"/>
                    <a:gd name="connsiteX102" fmla="*/ 86842 w 1449929"/>
                    <a:gd name="connsiteY102" fmla="*/ 375466 h 1472916"/>
                    <a:gd name="connsiteX103" fmla="*/ 45975 w 1449929"/>
                    <a:gd name="connsiteY103" fmla="*/ 426549 h 1472916"/>
                    <a:gd name="connsiteX104" fmla="*/ 51083 w 1449929"/>
                    <a:gd name="connsiteY104" fmla="*/ 375466 h 1472916"/>
                    <a:gd name="connsiteX105" fmla="*/ 86842 w 1449929"/>
                    <a:gd name="connsiteY105" fmla="*/ 309057 h 1472916"/>
                    <a:gd name="connsiteX106" fmla="*/ 107276 w 1449929"/>
                    <a:gd name="connsiteY106" fmla="*/ 263081 h 1472916"/>
                    <a:gd name="connsiteX107" fmla="*/ 97059 w 1449929"/>
                    <a:gd name="connsiteY107" fmla="*/ 232431 h 1472916"/>
                    <a:gd name="connsiteX108" fmla="*/ 76625 w 1449929"/>
                    <a:gd name="connsiteY108" fmla="*/ 298840 h 1472916"/>
                    <a:gd name="connsiteX109" fmla="*/ 40867 w 1449929"/>
                    <a:gd name="connsiteY109" fmla="*/ 360141 h 1472916"/>
                    <a:gd name="connsiteX110" fmla="*/ 20433 w 1449929"/>
                    <a:gd name="connsiteY110" fmla="*/ 446983 h 1472916"/>
                    <a:gd name="connsiteX111" fmla="*/ 15325 w 1449929"/>
                    <a:gd name="connsiteY111" fmla="*/ 508284 h 1472916"/>
                    <a:gd name="connsiteX112" fmla="*/ 5108 w 1449929"/>
                    <a:gd name="connsiteY112" fmla="*/ 615560 h 1472916"/>
                    <a:gd name="connsiteX113" fmla="*/ 45975 w 1449929"/>
                    <a:gd name="connsiteY113" fmla="*/ 733052 h 1472916"/>
                    <a:gd name="connsiteX114" fmla="*/ 71517 w 1449929"/>
                    <a:gd name="connsiteY114" fmla="*/ 738161 h 1472916"/>
                    <a:gd name="connsiteX115" fmla="*/ 163468 w 1449929"/>
                    <a:gd name="connsiteY115" fmla="*/ 758594 h 1472916"/>
                    <a:gd name="connsiteX116" fmla="*/ 265635 w 1449929"/>
                    <a:gd name="connsiteY116" fmla="*/ 753486 h 1472916"/>
                    <a:gd name="connsiteX117" fmla="*/ 362695 w 1449929"/>
                    <a:gd name="connsiteY117" fmla="*/ 743269 h 1472916"/>
                    <a:gd name="connsiteX118" fmla="*/ 480187 w 1449929"/>
                    <a:gd name="connsiteY118" fmla="*/ 702402 h 1472916"/>
                    <a:gd name="connsiteX119" fmla="*/ 572138 w 1449929"/>
                    <a:gd name="connsiteY119" fmla="*/ 671752 h 1472916"/>
                    <a:gd name="connsiteX120" fmla="*/ 628330 w 1449929"/>
                    <a:gd name="connsiteY120" fmla="*/ 671752 h 1472916"/>
                    <a:gd name="connsiteX121" fmla="*/ 674306 w 1449929"/>
                    <a:gd name="connsiteY121" fmla="*/ 753486 h 1472916"/>
                    <a:gd name="connsiteX122" fmla="*/ 648764 w 1449929"/>
                    <a:gd name="connsiteY122" fmla="*/ 814786 h 1472916"/>
                    <a:gd name="connsiteX123" fmla="*/ 582355 w 1449929"/>
                    <a:gd name="connsiteY123" fmla="*/ 835220 h 1472916"/>
                    <a:gd name="connsiteX124" fmla="*/ 521054 w 1449929"/>
                    <a:gd name="connsiteY124" fmla="*/ 840328 h 1472916"/>
                    <a:gd name="connsiteX125" fmla="*/ 521054 w 1449929"/>
                    <a:gd name="connsiteY125" fmla="*/ 850545 h 1472916"/>
                    <a:gd name="connsiteX126" fmla="*/ 587463 w 1449929"/>
                    <a:gd name="connsiteY126" fmla="*/ 850545 h 1472916"/>
                    <a:gd name="connsiteX127" fmla="*/ 664089 w 1449929"/>
                    <a:gd name="connsiteY127" fmla="*/ 830111 h 1472916"/>
                    <a:gd name="connsiteX128" fmla="*/ 704956 w 1449929"/>
                    <a:gd name="connsiteY128" fmla="*/ 773919 h 1472916"/>
                    <a:gd name="connsiteX129" fmla="*/ 699848 w 1449929"/>
                    <a:gd name="connsiteY129" fmla="*/ 712619 h 1472916"/>
                    <a:gd name="connsiteX130" fmla="*/ 730498 w 1449929"/>
                    <a:gd name="connsiteY130" fmla="*/ 748377 h 1472916"/>
                    <a:gd name="connsiteX131" fmla="*/ 791798 w 1449929"/>
                    <a:gd name="connsiteY131" fmla="*/ 881195 h 1472916"/>
                    <a:gd name="connsiteX132" fmla="*/ 853099 w 1449929"/>
                    <a:gd name="connsiteY132" fmla="*/ 993580 h 1472916"/>
                    <a:gd name="connsiteX133" fmla="*/ 888858 w 1449929"/>
                    <a:gd name="connsiteY133" fmla="*/ 1105964 h 1472916"/>
                    <a:gd name="connsiteX134" fmla="*/ 893966 w 1449929"/>
                    <a:gd name="connsiteY134" fmla="*/ 1254107 h 1472916"/>
                    <a:gd name="connsiteX135" fmla="*/ 899074 w 1449929"/>
                    <a:gd name="connsiteY135" fmla="*/ 1376708 h 1472916"/>
                    <a:gd name="connsiteX136" fmla="*/ 914400 w 1449929"/>
                    <a:gd name="connsiteY136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1705 w 1449929"/>
                    <a:gd name="connsiteY42" fmla="*/ 426549 h 1472916"/>
                    <a:gd name="connsiteX43" fmla="*/ 469971 w 1449929"/>
                    <a:gd name="connsiteY43" fmla="*/ 380574 h 1472916"/>
                    <a:gd name="connsiteX44" fmla="*/ 515946 w 1449929"/>
                    <a:gd name="connsiteY44" fmla="*/ 421441 h 1472916"/>
                    <a:gd name="connsiteX45" fmla="*/ 556813 w 1449929"/>
                    <a:gd name="connsiteY45" fmla="*/ 457200 h 1472916"/>
                    <a:gd name="connsiteX46" fmla="*/ 597680 w 1449929"/>
                    <a:gd name="connsiteY46" fmla="*/ 620668 h 1472916"/>
                    <a:gd name="connsiteX47" fmla="*/ 597680 w 1449929"/>
                    <a:gd name="connsiteY47" fmla="*/ 641101 h 1472916"/>
                    <a:gd name="connsiteX48" fmla="*/ 515946 w 1449929"/>
                    <a:gd name="connsiteY48" fmla="*/ 656427 h 1472916"/>
                    <a:gd name="connsiteX49" fmla="*/ 449537 w 1449929"/>
                    <a:gd name="connsiteY49" fmla="*/ 687077 h 1472916"/>
                    <a:gd name="connsiteX50" fmla="*/ 342261 w 1449929"/>
                    <a:gd name="connsiteY50" fmla="*/ 717727 h 1472916"/>
                    <a:gd name="connsiteX51" fmla="*/ 209443 w 1449929"/>
                    <a:gd name="connsiteY51" fmla="*/ 733052 h 1472916"/>
                    <a:gd name="connsiteX52" fmla="*/ 71517 w 1449929"/>
                    <a:gd name="connsiteY52" fmla="*/ 707510 h 1472916"/>
                    <a:gd name="connsiteX53" fmla="*/ 35758 w 1449929"/>
                    <a:gd name="connsiteY53" fmla="*/ 564476 h 1472916"/>
                    <a:gd name="connsiteX54" fmla="*/ 91950 w 1449929"/>
                    <a:gd name="connsiteY54" fmla="*/ 411224 h 1472916"/>
                    <a:gd name="connsiteX55" fmla="*/ 214552 w 1449929"/>
                    <a:gd name="connsiteY55" fmla="*/ 349924 h 1472916"/>
                    <a:gd name="connsiteX56" fmla="*/ 326936 w 1449929"/>
                    <a:gd name="connsiteY56" fmla="*/ 329490 h 1472916"/>
                    <a:gd name="connsiteX57" fmla="*/ 260527 w 1449929"/>
                    <a:gd name="connsiteY57" fmla="*/ 329490 h 1472916"/>
                    <a:gd name="connsiteX58" fmla="*/ 194118 w 1449929"/>
                    <a:gd name="connsiteY58" fmla="*/ 344815 h 1472916"/>
                    <a:gd name="connsiteX59" fmla="*/ 168576 w 1449929"/>
                    <a:gd name="connsiteY59" fmla="*/ 344815 h 1472916"/>
                    <a:gd name="connsiteX60" fmla="*/ 209443 w 1449929"/>
                    <a:gd name="connsiteY60" fmla="*/ 298840 h 1472916"/>
                    <a:gd name="connsiteX61" fmla="*/ 398453 w 1449929"/>
                    <a:gd name="connsiteY61" fmla="*/ 206889 h 1472916"/>
                    <a:gd name="connsiteX62" fmla="*/ 546596 w 1449929"/>
                    <a:gd name="connsiteY62" fmla="*/ 135372 h 1472916"/>
                    <a:gd name="connsiteX63" fmla="*/ 710064 w 1449929"/>
                    <a:gd name="connsiteY63" fmla="*/ 130263 h 1472916"/>
                    <a:gd name="connsiteX64" fmla="*/ 827557 w 1449929"/>
                    <a:gd name="connsiteY64" fmla="*/ 171130 h 1472916"/>
                    <a:gd name="connsiteX65" fmla="*/ 791798 w 1449929"/>
                    <a:gd name="connsiteY65" fmla="*/ 140480 h 1472916"/>
                    <a:gd name="connsiteX66" fmla="*/ 756040 w 1449929"/>
                    <a:gd name="connsiteY66" fmla="*/ 125155 h 1472916"/>
                    <a:gd name="connsiteX67" fmla="*/ 853099 w 1449929"/>
                    <a:gd name="connsiteY67" fmla="*/ 140480 h 1472916"/>
                    <a:gd name="connsiteX68" fmla="*/ 960375 w 1449929"/>
                    <a:gd name="connsiteY68" fmla="*/ 150697 h 1472916"/>
                    <a:gd name="connsiteX69" fmla="*/ 1128952 w 1449929"/>
                    <a:gd name="connsiteY69" fmla="*/ 186456 h 1472916"/>
                    <a:gd name="connsiteX70" fmla="*/ 1241336 w 1449929"/>
                    <a:gd name="connsiteY70" fmla="*/ 257973 h 1472916"/>
                    <a:gd name="connsiteX71" fmla="*/ 1343503 w 1449929"/>
                    <a:gd name="connsiteY71" fmla="*/ 390791 h 1472916"/>
                    <a:gd name="connsiteX72" fmla="*/ 1369045 w 1449929"/>
                    <a:gd name="connsiteY72" fmla="*/ 441875 h 1472916"/>
                    <a:gd name="connsiteX73" fmla="*/ 1348612 w 1449929"/>
                    <a:gd name="connsiteY73" fmla="*/ 375466 h 1472916"/>
                    <a:gd name="connsiteX74" fmla="*/ 1317962 w 1449929"/>
                    <a:gd name="connsiteY74" fmla="*/ 324382 h 1472916"/>
                    <a:gd name="connsiteX75" fmla="*/ 1287311 w 1449929"/>
                    <a:gd name="connsiteY75" fmla="*/ 293732 h 1472916"/>
                    <a:gd name="connsiteX76" fmla="*/ 1425238 w 1449929"/>
                    <a:gd name="connsiteY76" fmla="*/ 355032 h 1472916"/>
                    <a:gd name="connsiteX77" fmla="*/ 1435454 w 1449929"/>
                    <a:gd name="connsiteY77" fmla="*/ 355032 h 1472916"/>
                    <a:gd name="connsiteX78" fmla="*/ 1353720 w 1449929"/>
                    <a:gd name="connsiteY78" fmla="*/ 314165 h 1472916"/>
                    <a:gd name="connsiteX79" fmla="*/ 1282203 w 1449929"/>
                    <a:gd name="connsiteY79" fmla="*/ 273298 h 1472916"/>
                    <a:gd name="connsiteX80" fmla="*/ 1205577 w 1449929"/>
                    <a:gd name="connsiteY80" fmla="*/ 206889 h 1472916"/>
                    <a:gd name="connsiteX81" fmla="*/ 1067651 w 1449929"/>
                    <a:gd name="connsiteY81" fmla="*/ 150697 h 1472916"/>
                    <a:gd name="connsiteX82" fmla="*/ 1026784 w 1449929"/>
                    <a:gd name="connsiteY82" fmla="*/ 140480 h 1472916"/>
                    <a:gd name="connsiteX83" fmla="*/ 1123843 w 1449929"/>
                    <a:gd name="connsiteY83" fmla="*/ 130263 h 1472916"/>
                    <a:gd name="connsiteX84" fmla="*/ 1077868 w 1449929"/>
                    <a:gd name="connsiteY84" fmla="*/ 120047 h 1472916"/>
                    <a:gd name="connsiteX85" fmla="*/ 1001242 w 1449929"/>
                    <a:gd name="connsiteY85" fmla="*/ 130263 h 1472916"/>
                    <a:gd name="connsiteX86" fmla="*/ 883749 w 1449929"/>
                    <a:gd name="connsiteY86" fmla="*/ 125155 h 1472916"/>
                    <a:gd name="connsiteX87" fmla="*/ 771365 w 1449929"/>
                    <a:gd name="connsiteY87" fmla="*/ 109830 h 1472916"/>
                    <a:gd name="connsiteX88" fmla="*/ 710064 w 1449929"/>
                    <a:gd name="connsiteY88" fmla="*/ 104722 h 1472916"/>
                    <a:gd name="connsiteX89" fmla="*/ 592572 w 1449929"/>
                    <a:gd name="connsiteY89" fmla="*/ 104722 h 1472916"/>
                    <a:gd name="connsiteX90" fmla="*/ 521054 w 1449929"/>
                    <a:gd name="connsiteY90" fmla="*/ 114938 h 1472916"/>
                    <a:gd name="connsiteX91" fmla="*/ 505729 w 1449929"/>
                    <a:gd name="connsiteY91" fmla="*/ 114938 h 1472916"/>
                    <a:gd name="connsiteX92" fmla="*/ 556813 w 1449929"/>
                    <a:gd name="connsiteY92" fmla="*/ 17879 h 1472916"/>
                    <a:gd name="connsiteX93" fmla="*/ 556813 w 1449929"/>
                    <a:gd name="connsiteY93" fmla="*/ 7662 h 1472916"/>
                    <a:gd name="connsiteX94" fmla="*/ 531271 w 1449929"/>
                    <a:gd name="connsiteY94" fmla="*/ 28096 h 1472916"/>
                    <a:gd name="connsiteX95" fmla="*/ 510838 w 1449929"/>
                    <a:gd name="connsiteY95" fmla="*/ 63854 h 1472916"/>
                    <a:gd name="connsiteX96" fmla="*/ 475079 w 1449929"/>
                    <a:gd name="connsiteY96" fmla="*/ 125155 h 1472916"/>
                    <a:gd name="connsiteX97" fmla="*/ 434212 w 1449929"/>
                    <a:gd name="connsiteY97" fmla="*/ 155805 h 1472916"/>
                    <a:gd name="connsiteX98" fmla="*/ 342261 w 1449929"/>
                    <a:gd name="connsiteY98" fmla="*/ 201781 h 1472916"/>
                    <a:gd name="connsiteX99" fmla="*/ 224768 w 1449929"/>
                    <a:gd name="connsiteY99" fmla="*/ 263081 h 1472916"/>
                    <a:gd name="connsiteX100" fmla="*/ 137926 w 1449929"/>
                    <a:gd name="connsiteY100" fmla="*/ 319273 h 1472916"/>
                    <a:gd name="connsiteX101" fmla="*/ 86842 w 1449929"/>
                    <a:gd name="connsiteY101" fmla="*/ 375466 h 1472916"/>
                    <a:gd name="connsiteX102" fmla="*/ 45975 w 1449929"/>
                    <a:gd name="connsiteY102" fmla="*/ 426549 h 1472916"/>
                    <a:gd name="connsiteX103" fmla="*/ 51083 w 1449929"/>
                    <a:gd name="connsiteY103" fmla="*/ 375466 h 1472916"/>
                    <a:gd name="connsiteX104" fmla="*/ 86842 w 1449929"/>
                    <a:gd name="connsiteY104" fmla="*/ 309057 h 1472916"/>
                    <a:gd name="connsiteX105" fmla="*/ 107276 w 1449929"/>
                    <a:gd name="connsiteY105" fmla="*/ 263081 h 1472916"/>
                    <a:gd name="connsiteX106" fmla="*/ 97059 w 1449929"/>
                    <a:gd name="connsiteY106" fmla="*/ 232431 h 1472916"/>
                    <a:gd name="connsiteX107" fmla="*/ 76625 w 1449929"/>
                    <a:gd name="connsiteY107" fmla="*/ 298840 h 1472916"/>
                    <a:gd name="connsiteX108" fmla="*/ 40867 w 1449929"/>
                    <a:gd name="connsiteY108" fmla="*/ 360141 h 1472916"/>
                    <a:gd name="connsiteX109" fmla="*/ 20433 w 1449929"/>
                    <a:gd name="connsiteY109" fmla="*/ 446983 h 1472916"/>
                    <a:gd name="connsiteX110" fmla="*/ 15325 w 1449929"/>
                    <a:gd name="connsiteY110" fmla="*/ 508284 h 1472916"/>
                    <a:gd name="connsiteX111" fmla="*/ 5108 w 1449929"/>
                    <a:gd name="connsiteY111" fmla="*/ 615560 h 1472916"/>
                    <a:gd name="connsiteX112" fmla="*/ 45975 w 1449929"/>
                    <a:gd name="connsiteY112" fmla="*/ 733052 h 1472916"/>
                    <a:gd name="connsiteX113" fmla="*/ 71517 w 1449929"/>
                    <a:gd name="connsiteY113" fmla="*/ 738161 h 1472916"/>
                    <a:gd name="connsiteX114" fmla="*/ 163468 w 1449929"/>
                    <a:gd name="connsiteY114" fmla="*/ 758594 h 1472916"/>
                    <a:gd name="connsiteX115" fmla="*/ 265635 w 1449929"/>
                    <a:gd name="connsiteY115" fmla="*/ 753486 h 1472916"/>
                    <a:gd name="connsiteX116" fmla="*/ 362695 w 1449929"/>
                    <a:gd name="connsiteY116" fmla="*/ 743269 h 1472916"/>
                    <a:gd name="connsiteX117" fmla="*/ 480187 w 1449929"/>
                    <a:gd name="connsiteY117" fmla="*/ 702402 h 1472916"/>
                    <a:gd name="connsiteX118" fmla="*/ 572138 w 1449929"/>
                    <a:gd name="connsiteY118" fmla="*/ 671752 h 1472916"/>
                    <a:gd name="connsiteX119" fmla="*/ 628330 w 1449929"/>
                    <a:gd name="connsiteY119" fmla="*/ 671752 h 1472916"/>
                    <a:gd name="connsiteX120" fmla="*/ 674306 w 1449929"/>
                    <a:gd name="connsiteY120" fmla="*/ 753486 h 1472916"/>
                    <a:gd name="connsiteX121" fmla="*/ 648764 w 1449929"/>
                    <a:gd name="connsiteY121" fmla="*/ 814786 h 1472916"/>
                    <a:gd name="connsiteX122" fmla="*/ 582355 w 1449929"/>
                    <a:gd name="connsiteY122" fmla="*/ 835220 h 1472916"/>
                    <a:gd name="connsiteX123" fmla="*/ 521054 w 1449929"/>
                    <a:gd name="connsiteY123" fmla="*/ 840328 h 1472916"/>
                    <a:gd name="connsiteX124" fmla="*/ 521054 w 1449929"/>
                    <a:gd name="connsiteY124" fmla="*/ 850545 h 1472916"/>
                    <a:gd name="connsiteX125" fmla="*/ 587463 w 1449929"/>
                    <a:gd name="connsiteY125" fmla="*/ 850545 h 1472916"/>
                    <a:gd name="connsiteX126" fmla="*/ 664089 w 1449929"/>
                    <a:gd name="connsiteY126" fmla="*/ 830111 h 1472916"/>
                    <a:gd name="connsiteX127" fmla="*/ 704956 w 1449929"/>
                    <a:gd name="connsiteY127" fmla="*/ 773919 h 1472916"/>
                    <a:gd name="connsiteX128" fmla="*/ 699848 w 1449929"/>
                    <a:gd name="connsiteY128" fmla="*/ 712619 h 1472916"/>
                    <a:gd name="connsiteX129" fmla="*/ 730498 w 1449929"/>
                    <a:gd name="connsiteY129" fmla="*/ 748377 h 1472916"/>
                    <a:gd name="connsiteX130" fmla="*/ 791798 w 1449929"/>
                    <a:gd name="connsiteY130" fmla="*/ 881195 h 1472916"/>
                    <a:gd name="connsiteX131" fmla="*/ 853099 w 1449929"/>
                    <a:gd name="connsiteY131" fmla="*/ 993580 h 1472916"/>
                    <a:gd name="connsiteX132" fmla="*/ 888858 w 1449929"/>
                    <a:gd name="connsiteY132" fmla="*/ 1105964 h 1472916"/>
                    <a:gd name="connsiteX133" fmla="*/ 893966 w 1449929"/>
                    <a:gd name="connsiteY133" fmla="*/ 1254107 h 1472916"/>
                    <a:gd name="connsiteX134" fmla="*/ 899074 w 1449929"/>
                    <a:gd name="connsiteY134" fmla="*/ 1376708 h 1472916"/>
                    <a:gd name="connsiteX135" fmla="*/ 914400 w 1449929"/>
                    <a:gd name="connsiteY135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1705 w 1449929"/>
                    <a:gd name="connsiteY42" fmla="*/ 426549 h 1472916"/>
                    <a:gd name="connsiteX43" fmla="*/ 515946 w 1449929"/>
                    <a:gd name="connsiteY43" fmla="*/ 421441 h 1472916"/>
                    <a:gd name="connsiteX44" fmla="*/ 556813 w 1449929"/>
                    <a:gd name="connsiteY44" fmla="*/ 457200 h 1472916"/>
                    <a:gd name="connsiteX45" fmla="*/ 597680 w 1449929"/>
                    <a:gd name="connsiteY45" fmla="*/ 620668 h 1472916"/>
                    <a:gd name="connsiteX46" fmla="*/ 597680 w 1449929"/>
                    <a:gd name="connsiteY46" fmla="*/ 641101 h 1472916"/>
                    <a:gd name="connsiteX47" fmla="*/ 515946 w 1449929"/>
                    <a:gd name="connsiteY47" fmla="*/ 656427 h 1472916"/>
                    <a:gd name="connsiteX48" fmla="*/ 449537 w 1449929"/>
                    <a:gd name="connsiteY48" fmla="*/ 687077 h 1472916"/>
                    <a:gd name="connsiteX49" fmla="*/ 342261 w 1449929"/>
                    <a:gd name="connsiteY49" fmla="*/ 717727 h 1472916"/>
                    <a:gd name="connsiteX50" fmla="*/ 209443 w 1449929"/>
                    <a:gd name="connsiteY50" fmla="*/ 733052 h 1472916"/>
                    <a:gd name="connsiteX51" fmla="*/ 71517 w 1449929"/>
                    <a:gd name="connsiteY51" fmla="*/ 707510 h 1472916"/>
                    <a:gd name="connsiteX52" fmla="*/ 35758 w 1449929"/>
                    <a:gd name="connsiteY52" fmla="*/ 564476 h 1472916"/>
                    <a:gd name="connsiteX53" fmla="*/ 91950 w 1449929"/>
                    <a:gd name="connsiteY53" fmla="*/ 411224 h 1472916"/>
                    <a:gd name="connsiteX54" fmla="*/ 214552 w 1449929"/>
                    <a:gd name="connsiteY54" fmla="*/ 349924 h 1472916"/>
                    <a:gd name="connsiteX55" fmla="*/ 326936 w 1449929"/>
                    <a:gd name="connsiteY55" fmla="*/ 329490 h 1472916"/>
                    <a:gd name="connsiteX56" fmla="*/ 260527 w 1449929"/>
                    <a:gd name="connsiteY56" fmla="*/ 329490 h 1472916"/>
                    <a:gd name="connsiteX57" fmla="*/ 194118 w 1449929"/>
                    <a:gd name="connsiteY57" fmla="*/ 344815 h 1472916"/>
                    <a:gd name="connsiteX58" fmla="*/ 168576 w 1449929"/>
                    <a:gd name="connsiteY58" fmla="*/ 344815 h 1472916"/>
                    <a:gd name="connsiteX59" fmla="*/ 209443 w 1449929"/>
                    <a:gd name="connsiteY59" fmla="*/ 298840 h 1472916"/>
                    <a:gd name="connsiteX60" fmla="*/ 398453 w 1449929"/>
                    <a:gd name="connsiteY60" fmla="*/ 206889 h 1472916"/>
                    <a:gd name="connsiteX61" fmla="*/ 546596 w 1449929"/>
                    <a:gd name="connsiteY61" fmla="*/ 135372 h 1472916"/>
                    <a:gd name="connsiteX62" fmla="*/ 710064 w 1449929"/>
                    <a:gd name="connsiteY62" fmla="*/ 130263 h 1472916"/>
                    <a:gd name="connsiteX63" fmla="*/ 827557 w 1449929"/>
                    <a:gd name="connsiteY63" fmla="*/ 171130 h 1472916"/>
                    <a:gd name="connsiteX64" fmla="*/ 791798 w 1449929"/>
                    <a:gd name="connsiteY64" fmla="*/ 140480 h 1472916"/>
                    <a:gd name="connsiteX65" fmla="*/ 756040 w 1449929"/>
                    <a:gd name="connsiteY65" fmla="*/ 125155 h 1472916"/>
                    <a:gd name="connsiteX66" fmla="*/ 853099 w 1449929"/>
                    <a:gd name="connsiteY66" fmla="*/ 140480 h 1472916"/>
                    <a:gd name="connsiteX67" fmla="*/ 960375 w 1449929"/>
                    <a:gd name="connsiteY67" fmla="*/ 150697 h 1472916"/>
                    <a:gd name="connsiteX68" fmla="*/ 1128952 w 1449929"/>
                    <a:gd name="connsiteY68" fmla="*/ 186456 h 1472916"/>
                    <a:gd name="connsiteX69" fmla="*/ 1241336 w 1449929"/>
                    <a:gd name="connsiteY69" fmla="*/ 257973 h 1472916"/>
                    <a:gd name="connsiteX70" fmla="*/ 1343503 w 1449929"/>
                    <a:gd name="connsiteY70" fmla="*/ 390791 h 1472916"/>
                    <a:gd name="connsiteX71" fmla="*/ 1369045 w 1449929"/>
                    <a:gd name="connsiteY71" fmla="*/ 441875 h 1472916"/>
                    <a:gd name="connsiteX72" fmla="*/ 1348612 w 1449929"/>
                    <a:gd name="connsiteY72" fmla="*/ 375466 h 1472916"/>
                    <a:gd name="connsiteX73" fmla="*/ 1317962 w 1449929"/>
                    <a:gd name="connsiteY73" fmla="*/ 324382 h 1472916"/>
                    <a:gd name="connsiteX74" fmla="*/ 1287311 w 1449929"/>
                    <a:gd name="connsiteY74" fmla="*/ 293732 h 1472916"/>
                    <a:gd name="connsiteX75" fmla="*/ 1425238 w 1449929"/>
                    <a:gd name="connsiteY75" fmla="*/ 355032 h 1472916"/>
                    <a:gd name="connsiteX76" fmla="*/ 1435454 w 1449929"/>
                    <a:gd name="connsiteY76" fmla="*/ 355032 h 1472916"/>
                    <a:gd name="connsiteX77" fmla="*/ 1353720 w 1449929"/>
                    <a:gd name="connsiteY77" fmla="*/ 314165 h 1472916"/>
                    <a:gd name="connsiteX78" fmla="*/ 1282203 w 1449929"/>
                    <a:gd name="connsiteY78" fmla="*/ 273298 h 1472916"/>
                    <a:gd name="connsiteX79" fmla="*/ 1205577 w 1449929"/>
                    <a:gd name="connsiteY79" fmla="*/ 206889 h 1472916"/>
                    <a:gd name="connsiteX80" fmla="*/ 1067651 w 1449929"/>
                    <a:gd name="connsiteY80" fmla="*/ 150697 h 1472916"/>
                    <a:gd name="connsiteX81" fmla="*/ 1026784 w 1449929"/>
                    <a:gd name="connsiteY81" fmla="*/ 140480 h 1472916"/>
                    <a:gd name="connsiteX82" fmla="*/ 1123843 w 1449929"/>
                    <a:gd name="connsiteY82" fmla="*/ 130263 h 1472916"/>
                    <a:gd name="connsiteX83" fmla="*/ 1077868 w 1449929"/>
                    <a:gd name="connsiteY83" fmla="*/ 120047 h 1472916"/>
                    <a:gd name="connsiteX84" fmla="*/ 1001242 w 1449929"/>
                    <a:gd name="connsiteY84" fmla="*/ 130263 h 1472916"/>
                    <a:gd name="connsiteX85" fmla="*/ 883749 w 1449929"/>
                    <a:gd name="connsiteY85" fmla="*/ 125155 h 1472916"/>
                    <a:gd name="connsiteX86" fmla="*/ 771365 w 1449929"/>
                    <a:gd name="connsiteY86" fmla="*/ 109830 h 1472916"/>
                    <a:gd name="connsiteX87" fmla="*/ 710064 w 1449929"/>
                    <a:gd name="connsiteY87" fmla="*/ 104722 h 1472916"/>
                    <a:gd name="connsiteX88" fmla="*/ 592572 w 1449929"/>
                    <a:gd name="connsiteY88" fmla="*/ 104722 h 1472916"/>
                    <a:gd name="connsiteX89" fmla="*/ 521054 w 1449929"/>
                    <a:gd name="connsiteY89" fmla="*/ 114938 h 1472916"/>
                    <a:gd name="connsiteX90" fmla="*/ 505729 w 1449929"/>
                    <a:gd name="connsiteY90" fmla="*/ 114938 h 1472916"/>
                    <a:gd name="connsiteX91" fmla="*/ 556813 w 1449929"/>
                    <a:gd name="connsiteY91" fmla="*/ 17879 h 1472916"/>
                    <a:gd name="connsiteX92" fmla="*/ 556813 w 1449929"/>
                    <a:gd name="connsiteY92" fmla="*/ 7662 h 1472916"/>
                    <a:gd name="connsiteX93" fmla="*/ 531271 w 1449929"/>
                    <a:gd name="connsiteY93" fmla="*/ 28096 h 1472916"/>
                    <a:gd name="connsiteX94" fmla="*/ 510838 w 1449929"/>
                    <a:gd name="connsiteY94" fmla="*/ 63854 h 1472916"/>
                    <a:gd name="connsiteX95" fmla="*/ 475079 w 1449929"/>
                    <a:gd name="connsiteY95" fmla="*/ 125155 h 1472916"/>
                    <a:gd name="connsiteX96" fmla="*/ 434212 w 1449929"/>
                    <a:gd name="connsiteY96" fmla="*/ 155805 h 1472916"/>
                    <a:gd name="connsiteX97" fmla="*/ 342261 w 1449929"/>
                    <a:gd name="connsiteY97" fmla="*/ 201781 h 1472916"/>
                    <a:gd name="connsiteX98" fmla="*/ 224768 w 1449929"/>
                    <a:gd name="connsiteY98" fmla="*/ 263081 h 1472916"/>
                    <a:gd name="connsiteX99" fmla="*/ 137926 w 1449929"/>
                    <a:gd name="connsiteY99" fmla="*/ 319273 h 1472916"/>
                    <a:gd name="connsiteX100" fmla="*/ 86842 w 1449929"/>
                    <a:gd name="connsiteY100" fmla="*/ 375466 h 1472916"/>
                    <a:gd name="connsiteX101" fmla="*/ 45975 w 1449929"/>
                    <a:gd name="connsiteY101" fmla="*/ 426549 h 1472916"/>
                    <a:gd name="connsiteX102" fmla="*/ 51083 w 1449929"/>
                    <a:gd name="connsiteY102" fmla="*/ 375466 h 1472916"/>
                    <a:gd name="connsiteX103" fmla="*/ 86842 w 1449929"/>
                    <a:gd name="connsiteY103" fmla="*/ 309057 h 1472916"/>
                    <a:gd name="connsiteX104" fmla="*/ 107276 w 1449929"/>
                    <a:gd name="connsiteY104" fmla="*/ 263081 h 1472916"/>
                    <a:gd name="connsiteX105" fmla="*/ 97059 w 1449929"/>
                    <a:gd name="connsiteY105" fmla="*/ 232431 h 1472916"/>
                    <a:gd name="connsiteX106" fmla="*/ 76625 w 1449929"/>
                    <a:gd name="connsiteY106" fmla="*/ 298840 h 1472916"/>
                    <a:gd name="connsiteX107" fmla="*/ 40867 w 1449929"/>
                    <a:gd name="connsiteY107" fmla="*/ 360141 h 1472916"/>
                    <a:gd name="connsiteX108" fmla="*/ 20433 w 1449929"/>
                    <a:gd name="connsiteY108" fmla="*/ 446983 h 1472916"/>
                    <a:gd name="connsiteX109" fmla="*/ 15325 w 1449929"/>
                    <a:gd name="connsiteY109" fmla="*/ 508284 h 1472916"/>
                    <a:gd name="connsiteX110" fmla="*/ 5108 w 1449929"/>
                    <a:gd name="connsiteY110" fmla="*/ 615560 h 1472916"/>
                    <a:gd name="connsiteX111" fmla="*/ 45975 w 1449929"/>
                    <a:gd name="connsiteY111" fmla="*/ 733052 h 1472916"/>
                    <a:gd name="connsiteX112" fmla="*/ 71517 w 1449929"/>
                    <a:gd name="connsiteY112" fmla="*/ 738161 h 1472916"/>
                    <a:gd name="connsiteX113" fmla="*/ 163468 w 1449929"/>
                    <a:gd name="connsiteY113" fmla="*/ 758594 h 1472916"/>
                    <a:gd name="connsiteX114" fmla="*/ 265635 w 1449929"/>
                    <a:gd name="connsiteY114" fmla="*/ 753486 h 1472916"/>
                    <a:gd name="connsiteX115" fmla="*/ 362695 w 1449929"/>
                    <a:gd name="connsiteY115" fmla="*/ 743269 h 1472916"/>
                    <a:gd name="connsiteX116" fmla="*/ 480187 w 1449929"/>
                    <a:gd name="connsiteY116" fmla="*/ 702402 h 1472916"/>
                    <a:gd name="connsiteX117" fmla="*/ 572138 w 1449929"/>
                    <a:gd name="connsiteY117" fmla="*/ 671752 h 1472916"/>
                    <a:gd name="connsiteX118" fmla="*/ 628330 w 1449929"/>
                    <a:gd name="connsiteY118" fmla="*/ 671752 h 1472916"/>
                    <a:gd name="connsiteX119" fmla="*/ 674306 w 1449929"/>
                    <a:gd name="connsiteY119" fmla="*/ 753486 h 1472916"/>
                    <a:gd name="connsiteX120" fmla="*/ 648764 w 1449929"/>
                    <a:gd name="connsiteY120" fmla="*/ 814786 h 1472916"/>
                    <a:gd name="connsiteX121" fmla="*/ 582355 w 1449929"/>
                    <a:gd name="connsiteY121" fmla="*/ 835220 h 1472916"/>
                    <a:gd name="connsiteX122" fmla="*/ 521054 w 1449929"/>
                    <a:gd name="connsiteY122" fmla="*/ 840328 h 1472916"/>
                    <a:gd name="connsiteX123" fmla="*/ 521054 w 1449929"/>
                    <a:gd name="connsiteY123" fmla="*/ 850545 h 1472916"/>
                    <a:gd name="connsiteX124" fmla="*/ 587463 w 1449929"/>
                    <a:gd name="connsiteY124" fmla="*/ 850545 h 1472916"/>
                    <a:gd name="connsiteX125" fmla="*/ 664089 w 1449929"/>
                    <a:gd name="connsiteY125" fmla="*/ 830111 h 1472916"/>
                    <a:gd name="connsiteX126" fmla="*/ 704956 w 1449929"/>
                    <a:gd name="connsiteY126" fmla="*/ 773919 h 1472916"/>
                    <a:gd name="connsiteX127" fmla="*/ 699848 w 1449929"/>
                    <a:gd name="connsiteY127" fmla="*/ 712619 h 1472916"/>
                    <a:gd name="connsiteX128" fmla="*/ 730498 w 1449929"/>
                    <a:gd name="connsiteY128" fmla="*/ 748377 h 1472916"/>
                    <a:gd name="connsiteX129" fmla="*/ 791798 w 1449929"/>
                    <a:gd name="connsiteY129" fmla="*/ 881195 h 1472916"/>
                    <a:gd name="connsiteX130" fmla="*/ 853099 w 1449929"/>
                    <a:gd name="connsiteY130" fmla="*/ 993580 h 1472916"/>
                    <a:gd name="connsiteX131" fmla="*/ 888858 w 1449929"/>
                    <a:gd name="connsiteY131" fmla="*/ 1105964 h 1472916"/>
                    <a:gd name="connsiteX132" fmla="*/ 893966 w 1449929"/>
                    <a:gd name="connsiteY132" fmla="*/ 1254107 h 1472916"/>
                    <a:gd name="connsiteX133" fmla="*/ 899074 w 1449929"/>
                    <a:gd name="connsiteY133" fmla="*/ 1376708 h 1472916"/>
                    <a:gd name="connsiteX134" fmla="*/ 914400 w 1449929"/>
                    <a:gd name="connsiteY134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1705 w 1449929"/>
                    <a:gd name="connsiteY42" fmla="*/ 426549 h 1472916"/>
                    <a:gd name="connsiteX43" fmla="*/ 556813 w 1449929"/>
                    <a:gd name="connsiteY43" fmla="*/ 457200 h 1472916"/>
                    <a:gd name="connsiteX44" fmla="*/ 597680 w 1449929"/>
                    <a:gd name="connsiteY44" fmla="*/ 620668 h 1472916"/>
                    <a:gd name="connsiteX45" fmla="*/ 597680 w 1449929"/>
                    <a:gd name="connsiteY45" fmla="*/ 641101 h 1472916"/>
                    <a:gd name="connsiteX46" fmla="*/ 515946 w 1449929"/>
                    <a:gd name="connsiteY46" fmla="*/ 656427 h 1472916"/>
                    <a:gd name="connsiteX47" fmla="*/ 449537 w 1449929"/>
                    <a:gd name="connsiteY47" fmla="*/ 687077 h 1472916"/>
                    <a:gd name="connsiteX48" fmla="*/ 342261 w 1449929"/>
                    <a:gd name="connsiteY48" fmla="*/ 717727 h 1472916"/>
                    <a:gd name="connsiteX49" fmla="*/ 209443 w 1449929"/>
                    <a:gd name="connsiteY49" fmla="*/ 733052 h 1472916"/>
                    <a:gd name="connsiteX50" fmla="*/ 71517 w 1449929"/>
                    <a:gd name="connsiteY50" fmla="*/ 707510 h 1472916"/>
                    <a:gd name="connsiteX51" fmla="*/ 35758 w 1449929"/>
                    <a:gd name="connsiteY51" fmla="*/ 564476 h 1472916"/>
                    <a:gd name="connsiteX52" fmla="*/ 91950 w 1449929"/>
                    <a:gd name="connsiteY52" fmla="*/ 411224 h 1472916"/>
                    <a:gd name="connsiteX53" fmla="*/ 214552 w 1449929"/>
                    <a:gd name="connsiteY53" fmla="*/ 349924 h 1472916"/>
                    <a:gd name="connsiteX54" fmla="*/ 326936 w 1449929"/>
                    <a:gd name="connsiteY54" fmla="*/ 329490 h 1472916"/>
                    <a:gd name="connsiteX55" fmla="*/ 260527 w 1449929"/>
                    <a:gd name="connsiteY55" fmla="*/ 329490 h 1472916"/>
                    <a:gd name="connsiteX56" fmla="*/ 194118 w 1449929"/>
                    <a:gd name="connsiteY56" fmla="*/ 344815 h 1472916"/>
                    <a:gd name="connsiteX57" fmla="*/ 168576 w 1449929"/>
                    <a:gd name="connsiteY57" fmla="*/ 344815 h 1472916"/>
                    <a:gd name="connsiteX58" fmla="*/ 209443 w 1449929"/>
                    <a:gd name="connsiteY58" fmla="*/ 298840 h 1472916"/>
                    <a:gd name="connsiteX59" fmla="*/ 398453 w 1449929"/>
                    <a:gd name="connsiteY59" fmla="*/ 206889 h 1472916"/>
                    <a:gd name="connsiteX60" fmla="*/ 546596 w 1449929"/>
                    <a:gd name="connsiteY60" fmla="*/ 135372 h 1472916"/>
                    <a:gd name="connsiteX61" fmla="*/ 710064 w 1449929"/>
                    <a:gd name="connsiteY61" fmla="*/ 130263 h 1472916"/>
                    <a:gd name="connsiteX62" fmla="*/ 827557 w 1449929"/>
                    <a:gd name="connsiteY62" fmla="*/ 171130 h 1472916"/>
                    <a:gd name="connsiteX63" fmla="*/ 791798 w 1449929"/>
                    <a:gd name="connsiteY63" fmla="*/ 140480 h 1472916"/>
                    <a:gd name="connsiteX64" fmla="*/ 756040 w 1449929"/>
                    <a:gd name="connsiteY64" fmla="*/ 125155 h 1472916"/>
                    <a:gd name="connsiteX65" fmla="*/ 853099 w 1449929"/>
                    <a:gd name="connsiteY65" fmla="*/ 140480 h 1472916"/>
                    <a:gd name="connsiteX66" fmla="*/ 960375 w 1449929"/>
                    <a:gd name="connsiteY66" fmla="*/ 150697 h 1472916"/>
                    <a:gd name="connsiteX67" fmla="*/ 1128952 w 1449929"/>
                    <a:gd name="connsiteY67" fmla="*/ 186456 h 1472916"/>
                    <a:gd name="connsiteX68" fmla="*/ 1241336 w 1449929"/>
                    <a:gd name="connsiteY68" fmla="*/ 257973 h 1472916"/>
                    <a:gd name="connsiteX69" fmla="*/ 1343503 w 1449929"/>
                    <a:gd name="connsiteY69" fmla="*/ 390791 h 1472916"/>
                    <a:gd name="connsiteX70" fmla="*/ 1369045 w 1449929"/>
                    <a:gd name="connsiteY70" fmla="*/ 441875 h 1472916"/>
                    <a:gd name="connsiteX71" fmla="*/ 1348612 w 1449929"/>
                    <a:gd name="connsiteY71" fmla="*/ 375466 h 1472916"/>
                    <a:gd name="connsiteX72" fmla="*/ 1317962 w 1449929"/>
                    <a:gd name="connsiteY72" fmla="*/ 324382 h 1472916"/>
                    <a:gd name="connsiteX73" fmla="*/ 1287311 w 1449929"/>
                    <a:gd name="connsiteY73" fmla="*/ 293732 h 1472916"/>
                    <a:gd name="connsiteX74" fmla="*/ 1425238 w 1449929"/>
                    <a:gd name="connsiteY74" fmla="*/ 355032 h 1472916"/>
                    <a:gd name="connsiteX75" fmla="*/ 1435454 w 1449929"/>
                    <a:gd name="connsiteY75" fmla="*/ 355032 h 1472916"/>
                    <a:gd name="connsiteX76" fmla="*/ 1353720 w 1449929"/>
                    <a:gd name="connsiteY76" fmla="*/ 314165 h 1472916"/>
                    <a:gd name="connsiteX77" fmla="*/ 1282203 w 1449929"/>
                    <a:gd name="connsiteY77" fmla="*/ 273298 h 1472916"/>
                    <a:gd name="connsiteX78" fmla="*/ 1205577 w 1449929"/>
                    <a:gd name="connsiteY78" fmla="*/ 206889 h 1472916"/>
                    <a:gd name="connsiteX79" fmla="*/ 1067651 w 1449929"/>
                    <a:gd name="connsiteY79" fmla="*/ 150697 h 1472916"/>
                    <a:gd name="connsiteX80" fmla="*/ 1026784 w 1449929"/>
                    <a:gd name="connsiteY80" fmla="*/ 140480 h 1472916"/>
                    <a:gd name="connsiteX81" fmla="*/ 1123843 w 1449929"/>
                    <a:gd name="connsiteY81" fmla="*/ 130263 h 1472916"/>
                    <a:gd name="connsiteX82" fmla="*/ 1077868 w 1449929"/>
                    <a:gd name="connsiteY82" fmla="*/ 120047 h 1472916"/>
                    <a:gd name="connsiteX83" fmla="*/ 1001242 w 1449929"/>
                    <a:gd name="connsiteY83" fmla="*/ 130263 h 1472916"/>
                    <a:gd name="connsiteX84" fmla="*/ 883749 w 1449929"/>
                    <a:gd name="connsiteY84" fmla="*/ 125155 h 1472916"/>
                    <a:gd name="connsiteX85" fmla="*/ 771365 w 1449929"/>
                    <a:gd name="connsiteY85" fmla="*/ 109830 h 1472916"/>
                    <a:gd name="connsiteX86" fmla="*/ 710064 w 1449929"/>
                    <a:gd name="connsiteY86" fmla="*/ 104722 h 1472916"/>
                    <a:gd name="connsiteX87" fmla="*/ 592572 w 1449929"/>
                    <a:gd name="connsiteY87" fmla="*/ 104722 h 1472916"/>
                    <a:gd name="connsiteX88" fmla="*/ 521054 w 1449929"/>
                    <a:gd name="connsiteY88" fmla="*/ 114938 h 1472916"/>
                    <a:gd name="connsiteX89" fmla="*/ 505729 w 1449929"/>
                    <a:gd name="connsiteY89" fmla="*/ 114938 h 1472916"/>
                    <a:gd name="connsiteX90" fmla="*/ 556813 w 1449929"/>
                    <a:gd name="connsiteY90" fmla="*/ 17879 h 1472916"/>
                    <a:gd name="connsiteX91" fmla="*/ 556813 w 1449929"/>
                    <a:gd name="connsiteY91" fmla="*/ 7662 h 1472916"/>
                    <a:gd name="connsiteX92" fmla="*/ 531271 w 1449929"/>
                    <a:gd name="connsiteY92" fmla="*/ 28096 h 1472916"/>
                    <a:gd name="connsiteX93" fmla="*/ 510838 w 1449929"/>
                    <a:gd name="connsiteY93" fmla="*/ 63854 h 1472916"/>
                    <a:gd name="connsiteX94" fmla="*/ 475079 w 1449929"/>
                    <a:gd name="connsiteY94" fmla="*/ 125155 h 1472916"/>
                    <a:gd name="connsiteX95" fmla="*/ 434212 w 1449929"/>
                    <a:gd name="connsiteY95" fmla="*/ 155805 h 1472916"/>
                    <a:gd name="connsiteX96" fmla="*/ 342261 w 1449929"/>
                    <a:gd name="connsiteY96" fmla="*/ 201781 h 1472916"/>
                    <a:gd name="connsiteX97" fmla="*/ 224768 w 1449929"/>
                    <a:gd name="connsiteY97" fmla="*/ 263081 h 1472916"/>
                    <a:gd name="connsiteX98" fmla="*/ 137926 w 1449929"/>
                    <a:gd name="connsiteY98" fmla="*/ 319273 h 1472916"/>
                    <a:gd name="connsiteX99" fmla="*/ 86842 w 1449929"/>
                    <a:gd name="connsiteY99" fmla="*/ 375466 h 1472916"/>
                    <a:gd name="connsiteX100" fmla="*/ 45975 w 1449929"/>
                    <a:gd name="connsiteY100" fmla="*/ 426549 h 1472916"/>
                    <a:gd name="connsiteX101" fmla="*/ 51083 w 1449929"/>
                    <a:gd name="connsiteY101" fmla="*/ 375466 h 1472916"/>
                    <a:gd name="connsiteX102" fmla="*/ 86842 w 1449929"/>
                    <a:gd name="connsiteY102" fmla="*/ 309057 h 1472916"/>
                    <a:gd name="connsiteX103" fmla="*/ 107276 w 1449929"/>
                    <a:gd name="connsiteY103" fmla="*/ 263081 h 1472916"/>
                    <a:gd name="connsiteX104" fmla="*/ 97059 w 1449929"/>
                    <a:gd name="connsiteY104" fmla="*/ 232431 h 1472916"/>
                    <a:gd name="connsiteX105" fmla="*/ 76625 w 1449929"/>
                    <a:gd name="connsiteY105" fmla="*/ 298840 h 1472916"/>
                    <a:gd name="connsiteX106" fmla="*/ 40867 w 1449929"/>
                    <a:gd name="connsiteY106" fmla="*/ 360141 h 1472916"/>
                    <a:gd name="connsiteX107" fmla="*/ 20433 w 1449929"/>
                    <a:gd name="connsiteY107" fmla="*/ 446983 h 1472916"/>
                    <a:gd name="connsiteX108" fmla="*/ 15325 w 1449929"/>
                    <a:gd name="connsiteY108" fmla="*/ 508284 h 1472916"/>
                    <a:gd name="connsiteX109" fmla="*/ 5108 w 1449929"/>
                    <a:gd name="connsiteY109" fmla="*/ 615560 h 1472916"/>
                    <a:gd name="connsiteX110" fmla="*/ 45975 w 1449929"/>
                    <a:gd name="connsiteY110" fmla="*/ 733052 h 1472916"/>
                    <a:gd name="connsiteX111" fmla="*/ 71517 w 1449929"/>
                    <a:gd name="connsiteY111" fmla="*/ 738161 h 1472916"/>
                    <a:gd name="connsiteX112" fmla="*/ 163468 w 1449929"/>
                    <a:gd name="connsiteY112" fmla="*/ 758594 h 1472916"/>
                    <a:gd name="connsiteX113" fmla="*/ 265635 w 1449929"/>
                    <a:gd name="connsiteY113" fmla="*/ 753486 h 1472916"/>
                    <a:gd name="connsiteX114" fmla="*/ 362695 w 1449929"/>
                    <a:gd name="connsiteY114" fmla="*/ 743269 h 1472916"/>
                    <a:gd name="connsiteX115" fmla="*/ 480187 w 1449929"/>
                    <a:gd name="connsiteY115" fmla="*/ 702402 h 1472916"/>
                    <a:gd name="connsiteX116" fmla="*/ 572138 w 1449929"/>
                    <a:gd name="connsiteY116" fmla="*/ 671752 h 1472916"/>
                    <a:gd name="connsiteX117" fmla="*/ 628330 w 1449929"/>
                    <a:gd name="connsiteY117" fmla="*/ 671752 h 1472916"/>
                    <a:gd name="connsiteX118" fmla="*/ 674306 w 1449929"/>
                    <a:gd name="connsiteY118" fmla="*/ 753486 h 1472916"/>
                    <a:gd name="connsiteX119" fmla="*/ 648764 w 1449929"/>
                    <a:gd name="connsiteY119" fmla="*/ 814786 h 1472916"/>
                    <a:gd name="connsiteX120" fmla="*/ 582355 w 1449929"/>
                    <a:gd name="connsiteY120" fmla="*/ 835220 h 1472916"/>
                    <a:gd name="connsiteX121" fmla="*/ 521054 w 1449929"/>
                    <a:gd name="connsiteY121" fmla="*/ 840328 h 1472916"/>
                    <a:gd name="connsiteX122" fmla="*/ 521054 w 1449929"/>
                    <a:gd name="connsiteY122" fmla="*/ 850545 h 1472916"/>
                    <a:gd name="connsiteX123" fmla="*/ 587463 w 1449929"/>
                    <a:gd name="connsiteY123" fmla="*/ 850545 h 1472916"/>
                    <a:gd name="connsiteX124" fmla="*/ 664089 w 1449929"/>
                    <a:gd name="connsiteY124" fmla="*/ 830111 h 1472916"/>
                    <a:gd name="connsiteX125" fmla="*/ 704956 w 1449929"/>
                    <a:gd name="connsiteY125" fmla="*/ 773919 h 1472916"/>
                    <a:gd name="connsiteX126" fmla="*/ 699848 w 1449929"/>
                    <a:gd name="connsiteY126" fmla="*/ 712619 h 1472916"/>
                    <a:gd name="connsiteX127" fmla="*/ 730498 w 1449929"/>
                    <a:gd name="connsiteY127" fmla="*/ 748377 h 1472916"/>
                    <a:gd name="connsiteX128" fmla="*/ 791798 w 1449929"/>
                    <a:gd name="connsiteY128" fmla="*/ 881195 h 1472916"/>
                    <a:gd name="connsiteX129" fmla="*/ 853099 w 1449929"/>
                    <a:gd name="connsiteY129" fmla="*/ 993580 h 1472916"/>
                    <a:gd name="connsiteX130" fmla="*/ 888858 w 1449929"/>
                    <a:gd name="connsiteY130" fmla="*/ 1105964 h 1472916"/>
                    <a:gd name="connsiteX131" fmla="*/ 893966 w 1449929"/>
                    <a:gd name="connsiteY131" fmla="*/ 1254107 h 1472916"/>
                    <a:gd name="connsiteX132" fmla="*/ 899074 w 1449929"/>
                    <a:gd name="connsiteY132" fmla="*/ 1376708 h 1472916"/>
                    <a:gd name="connsiteX133" fmla="*/ 914400 w 1449929"/>
                    <a:gd name="connsiteY133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67030 w 1449929"/>
                    <a:gd name="connsiteY41" fmla="*/ 406116 h 1472916"/>
                    <a:gd name="connsiteX42" fmla="*/ 556813 w 1449929"/>
                    <a:gd name="connsiteY42" fmla="*/ 457200 h 1472916"/>
                    <a:gd name="connsiteX43" fmla="*/ 597680 w 1449929"/>
                    <a:gd name="connsiteY43" fmla="*/ 620668 h 1472916"/>
                    <a:gd name="connsiteX44" fmla="*/ 597680 w 1449929"/>
                    <a:gd name="connsiteY44" fmla="*/ 641101 h 1472916"/>
                    <a:gd name="connsiteX45" fmla="*/ 515946 w 1449929"/>
                    <a:gd name="connsiteY45" fmla="*/ 656427 h 1472916"/>
                    <a:gd name="connsiteX46" fmla="*/ 449537 w 1449929"/>
                    <a:gd name="connsiteY46" fmla="*/ 687077 h 1472916"/>
                    <a:gd name="connsiteX47" fmla="*/ 342261 w 1449929"/>
                    <a:gd name="connsiteY47" fmla="*/ 717727 h 1472916"/>
                    <a:gd name="connsiteX48" fmla="*/ 209443 w 1449929"/>
                    <a:gd name="connsiteY48" fmla="*/ 733052 h 1472916"/>
                    <a:gd name="connsiteX49" fmla="*/ 71517 w 1449929"/>
                    <a:gd name="connsiteY49" fmla="*/ 707510 h 1472916"/>
                    <a:gd name="connsiteX50" fmla="*/ 35758 w 1449929"/>
                    <a:gd name="connsiteY50" fmla="*/ 564476 h 1472916"/>
                    <a:gd name="connsiteX51" fmla="*/ 91950 w 1449929"/>
                    <a:gd name="connsiteY51" fmla="*/ 411224 h 1472916"/>
                    <a:gd name="connsiteX52" fmla="*/ 214552 w 1449929"/>
                    <a:gd name="connsiteY52" fmla="*/ 349924 h 1472916"/>
                    <a:gd name="connsiteX53" fmla="*/ 326936 w 1449929"/>
                    <a:gd name="connsiteY53" fmla="*/ 329490 h 1472916"/>
                    <a:gd name="connsiteX54" fmla="*/ 260527 w 1449929"/>
                    <a:gd name="connsiteY54" fmla="*/ 329490 h 1472916"/>
                    <a:gd name="connsiteX55" fmla="*/ 194118 w 1449929"/>
                    <a:gd name="connsiteY55" fmla="*/ 344815 h 1472916"/>
                    <a:gd name="connsiteX56" fmla="*/ 168576 w 1449929"/>
                    <a:gd name="connsiteY56" fmla="*/ 344815 h 1472916"/>
                    <a:gd name="connsiteX57" fmla="*/ 209443 w 1449929"/>
                    <a:gd name="connsiteY57" fmla="*/ 298840 h 1472916"/>
                    <a:gd name="connsiteX58" fmla="*/ 398453 w 1449929"/>
                    <a:gd name="connsiteY58" fmla="*/ 206889 h 1472916"/>
                    <a:gd name="connsiteX59" fmla="*/ 546596 w 1449929"/>
                    <a:gd name="connsiteY59" fmla="*/ 135372 h 1472916"/>
                    <a:gd name="connsiteX60" fmla="*/ 710064 w 1449929"/>
                    <a:gd name="connsiteY60" fmla="*/ 130263 h 1472916"/>
                    <a:gd name="connsiteX61" fmla="*/ 827557 w 1449929"/>
                    <a:gd name="connsiteY61" fmla="*/ 171130 h 1472916"/>
                    <a:gd name="connsiteX62" fmla="*/ 791798 w 1449929"/>
                    <a:gd name="connsiteY62" fmla="*/ 140480 h 1472916"/>
                    <a:gd name="connsiteX63" fmla="*/ 756040 w 1449929"/>
                    <a:gd name="connsiteY63" fmla="*/ 125155 h 1472916"/>
                    <a:gd name="connsiteX64" fmla="*/ 853099 w 1449929"/>
                    <a:gd name="connsiteY64" fmla="*/ 140480 h 1472916"/>
                    <a:gd name="connsiteX65" fmla="*/ 960375 w 1449929"/>
                    <a:gd name="connsiteY65" fmla="*/ 150697 h 1472916"/>
                    <a:gd name="connsiteX66" fmla="*/ 1128952 w 1449929"/>
                    <a:gd name="connsiteY66" fmla="*/ 186456 h 1472916"/>
                    <a:gd name="connsiteX67" fmla="*/ 1241336 w 1449929"/>
                    <a:gd name="connsiteY67" fmla="*/ 257973 h 1472916"/>
                    <a:gd name="connsiteX68" fmla="*/ 1343503 w 1449929"/>
                    <a:gd name="connsiteY68" fmla="*/ 390791 h 1472916"/>
                    <a:gd name="connsiteX69" fmla="*/ 1369045 w 1449929"/>
                    <a:gd name="connsiteY69" fmla="*/ 441875 h 1472916"/>
                    <a:gd name="connsiteX70" fmla="*/ 1348612 w 1449929"/>
                    <a:gd name="connsiteY70" fmla="*/ 375466 h 1472916"/>
                    <a:gd name="connsiteX71" fmla="*/ 1317962 w 1449929"/>
                    <a:gd name="connsiteY71" fmla="*/ 324382 h 1472916"/>
                    <a:gd name="connsiteX72" fmla="*/ 1287311 w 1449929"/>
                    <a:gd name="connsiteY72" fmla="*/ 293732 h 1472916"/>
                    <a:gd name="connsiteX73" fmla="*/ 1425238 w 1449929"/>
                    <a:gd name="connsiteY73" fmla="*/ 355032 h 1472916"/>
                    <a:gd name="connsiteX74" fmla="*/ 1435454 w 1449929"/>
                    <a:gd name="connsiteY74" fmla="*/ 355032 h 1472916"/>
                    <a:gd name="connsiteX75" fmla="*/ 1353720 w 1449929"/>
                    <a:gd name="connsiteY75" fmla="*/ 314165 h 1472916"/>
                    <a:gd name="connsiteX76" fmla="*/ 1282203 w 1449929"/>
                    <a:gd name="connsiteY76" fmla="*/ 273298 h 1472916"/>
                    <a:gd name="connsiteX77" fmla="*/ 1205577 w 1449929"/>
                    <a:gd name="connsiteY77" fmla="*/ 206889 h 1472916"/>
                    <a:gd name="connsiteX78" fmla="*/ 1067651 w 1449929"/>
                    <a:gd name="connsiteY78" fmla="*/ 150697 h 1472916"/>
                    <a:gd name="connsiteX79" fmla="*/ 1026784 w 1449929"/>
                    <a:gd name="connsiteY79" fmla="*/ 140480 h 1472916"/>
                    <a:gd name="connsiteX80" fmla="*/ 1123843 w 1449929"/>
                    <a:gd name="connsiteY80" fmla="*/ 130263 h 1472916"/>
                    <a:gd name="connsiteX81" fmla="*/ 1077868 w 1449929"/>
                    <a:gd name="connsiteY81" fmla="*/ 120047 h 1472916"/>
                    <a:gd name="connsiteX82" fmla="*/ 1001242 w 1449929"/>
                    <a:gd name="connsiteY82" fmla="*/ 130263 h 1472916"/>
                    <a:gd name="connsiteX83" fmla="*/ 883749 w 1449929"/>
                    <a:gd name="connsiteY83" fmla="*/ 125155 h 1472916"/>
                    <a:gd name="connsiteX84" fmla="*/ 771365 w 1449929"/>
                    <a:gd name="connsiteY84" fmla="*/ 109830 h 1472916"/>
                    <a:gd name="connsiteX85" fmla="*/ 710064 w 1449929"/>
                    <a:gd name="connsiteY85" fmla="*/ 104722 h 1472916"/>
                    <a:gd name="connsiteX86" fmla="*/ 592572 w 1449929"/>
                    <a:gd name="connsiteY86" fmla="*/ 104722 h 1472916"/>
                    <a:gd name="connsiteX87" fmla="*/ 521054 w 1449929"/>
                    <a:gd name="connsiteY87" fmla="*/ 114938 h 1472916"/>
                    <a:gd name="connsiteX88" fmla="*/ 505729 w 1449929"/>
                    <a:gd name="connsiteY88" fmla="*/ 114938 h 1472916"/>
                    <a:gd name="connsiteX89" fmla="*/ 556813 w 1449929"/>
                    <a:gd name="connsiteY89" fmla="*/ 17879 h 1472916"/>
                    <a:gd name="connsiteX90" fmla="*/ 556813 w 1449929"/>
                    <a:gd name="connsiteY90" fmla="*/ 7662 h 1472916"/>
                    <a:gd name="connsiteX91" fmla="*/ 531271 w 1449929"/>
                    <a:gd name="connsiteY91" fmla="*/ 28096 h 1472916"/>
                    <a:gd name="connsiteX92" fmla="*/ 510838 w 1449929"/>
                    <a:gd name="connsiteY92" fmla="*/ 63854 h 1472916"/>
                    <a:gd name="connsiteX93" fmla="*/ 475079 w 1449929"/>
                    <a:gd name="connsiteY93" fmla="*/ 125155 h 1472916"/>
                    <a:gd name="connsiteX94" fmla="*/ 434212 w 1449929"/>
                    <a:gd name="connsiteY94" fmla="*/ 155805 h 1472916"/>
                    <a:gd name="connsiteX95" fmla="*/ 342261 w 1449929"/>
                    <a:gd name="connsiteY95" fmla="*/ 201781 h 1472916"/>
                    <a:gd name="connsiteX96" fmla="*/ 224768 w 1449929"/>
                    <a:gd name="connsiteY96" fmla="*/ 263081 h 1472916"/>
                    <a:gd name="connsiteX97" fmla="*/ 137926 w 1449929"/>
                    <a:gd name="connsiteY97" fmla="*/ 319273 h 1472916"/>
                    <a:gd name="connsiteX98" fmla="*/ 86842 w 1449929"/>
                    <a:gd name="connsiteY98" fmla="*/ 375466 h 1472916"/>
                    <a:gd name="connsiteX99" fmla="*/ 45975 w 1449929"/>
                    <a:gd name="connsiteY99" fmla="*/ 426549 h 1472916"/>
                    <a:gd name="connsiteX100" fmla="*/ 51083 w 1449929"/>
                    <a:gd name="connsiteY100" fmla="*/ 375466 h 1472916"/>
                    <a:gd name="connsiteX101" fmla="*/ 86842 w 1449929"/>
                    <a:gd name="connsiteY101" fmla="*/ 309057 h 1472916"/>
                    <a:gd name="connsiteX102" fmla="*/ 107276 w 1449929"/>
                    <a:gd name="connsiteY102" fmla="*/ 263081 h 1472916"/>
                    <a:gd name="connsiteX103" fmla="*/ 97059 w 1449929"/>
                    <a:gd name="connsiteY103" fmla="*/ 232431 h 1472916"/>
                    <a:gd name="connsiteX104" fmla="*/ 76625 w 1449929"/>
                    <a:gd name="connsiteY104" fmla="*/ 298840 h 1472916"/>
                    <a:gd name="connsiteX105" fmla="*/ 40867 w 1449929"/>
                    <a:gd name="connsiteY105" fmla="*/ 360141 h 1472916"/>
                    <a:gd name="connsiteX106" fmla="*/ 20433 w 1449929"/>
                    <a:gd name="connsiteY106" fmla="*/ 446983 h 1472916"/>
                    <a:gd name="connsiteX107" fmla="*/ 15325 w 1449929"/>
                    <a:gd name="connsiteY107" fmla="*/ 508284 h 1472916"/>
                    <a:gd name="connsiteX108" fmla="*/ 5108 w 1449929"/>
                    <a:gd name="connsiteY108" fmla="*/ 615560 h 1472916"/>
                    <a:gd name="connsiteX109" fmla="*/ 45975 w 1449929"/>
                    <a:gd name="connsiteY109" fmla="*/ 733052 h 1472916"/>
                    <a:gd name="connsiteX110" fmla="*/ 71517 w 1449929"/>
                    <a:gd name="connsiteY110" fmla="*/ 738161 h 1472916"/>
                    <a:gd name="connsiteX111" fmla="*/ 163468 w 1449929"/>
                    <a:gd name="connsiteY111" fmla="*/ 758594 h 1472916"/>
                    <a:gd name="connsiteX112" fmla="*/ 265635 w 1449929"/>
                    <a:gd name="connsiteY112" fmla="*/ 753486 h 1472916"/>
                    <a:gd name="connsiteX113" fmla="*/ 362695 w 1449929"/>
                    <a:gd name="connsiteY113" fmla="*/ 743269 h 1472916"/>
                    <a:gd name="connsiteX114" fmla="*/ 480187 w 1449929"/>
                    <a:gd name="connsiteY114" fmla="*/ 702402 h 1472916"/>
                    <a:gd name="connsiteX115" fmla="*/ 572138 w 1449929"/>
                    <a:gd name="connsiteY115" fmla="*/ 671752 h 1472916"/>
                    <a:gd name="connsiteX116" fmla="*/ 628330 w 1449929"/>
                    <a:gd name="connsiteY116" fmla="*/ 671752 h 1472916"/>
                    <a:gd name="connsiteX117" fmla="*/ 674306 w 1449929"/>
                    <a:gd name="connsiteY117" fmla="*/ 753486 h 1472916"/>
                    <a:gd name="connsiteX118" fmla="*/ 648764 w 1449929"/>
                    <a:gd name="connsiteY118" fmla="*/ 814786 h 1472916"/>
                    <a:gd name="connsiteX119" fmla="*/ 582355 w 1449929"/>
                    <a:gd name="connsiteY119" fmla="*/ 835220 h 1472916"/>
                    <a:gd name="connsiteX120" fmla="*/ 521054 w 1449929"/>
                    <a:gd name="connsiteY120" fmla="*/ 840328 h 1472916"/>
                    <a:gd name="connsiteX121" fmla="*/ 521054 w 1449929"/>
                    <a:gd name="connsiteY121" fmla="*/ 850545 h 1472916"/>
                    <a:gd name="connsiteX122" fmla="*/ 587463 w 1449929"/>
                    <a:gd name="connsiteY122" fmla="*/ 850545 h 1472916"/>
                    <a:gd name="connsiteX123" fmla="*/ 664089 w 1449929"/>
                    <a:gd name="connsiteY123" fmla="*/ 830111 h 1472916"/>
                    <a:gd name="connsiteX124" fmla="*/ 704956 w 1449929"/>
                    <a:gd name="connsiteY124" fmla="*/ 773919 h 1472916"/>
                    <a:gd name="connsiteX125" fmla="*/ 699848 w 1449929"/>
                    <a:gd name="connsiteY125" fmla="*/ 712619 h 1472916"/>
                    <a:gd name="connsiteX126" fmla="*/ 730498 w 1449929"/>
                    <a:gd name="connsiteY126" fmla="*/ 748377 h 1472916"/>
                    <a:gd name="connsiteX127" fmla="*/ 791798 w 1449929"/>
                    <a:gd name="connsiteY127" fmla="*/ 881195 h 1472916"/>
                    <a:gd name="connsiteX128" fmla="*/ 853099 w 1449929"/>
                    <a:gd name="connsiteY128" fmla="*/ 993580 h 1472916"/>
                    <a:gd name="connsiteX129" fmla="*/ 888858 w 1449929"/>
                    <a:gd name="connsiteY129" fmla="*/ 1105964 h 1472916"/>
                    <a:gd name="connsiteX130" fmla="*/ 893966 w 1449929"/>
                    <a:gd name="connsiteY130" fmla="*/ 1254107 h 1472916"/>
                    <a:gd name="connsiteX131" fmla="*/ 899074 w 1449929"/>
                    <a:gd name="connsiteY131" fmla="*/ 1376708 h 1472916"/>
                    <a:gd name="connsiteX132" fmla="*/ 914400 w 1449929"/>
                    <a:gd name="connsiteY132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77247 w 1449929"/>
                    <a:gd name="connsiteY40" fmla="*/ 426549 h 1472916"/>
                    <a:gd name="connsiteX41" fmla="*/ 556813 w 1449929"/>
                    <a:gd name="connsiteY41" fmla="*/ 457200 h 1472916"/>
                    <a:gd name="connsiteX42" fmla="*/ 597680 w 1449929"/>
                    <a:gd name="connsiteY42" fmla="*/ 620668 h 1472916"/>
                    <a:gd name="connsiteX43" fmla="*/ 597680 w 1449929"/>
                    <a:gd name="connsiteY43" fmla="*/ 641101 h 1472916"/>
                    <a:gd name="connsiteX44" fmla="*/ 515946 w 1449929"/>
                    <a:gd name="connsiteY44" fmla="*/ 656427 h 1472916"/>
                    <a:gd name="connsiteX45" fmla="*/ 449537 w 1449929"/>
                    <a:gd name="connsiteY45" fmla="*/ 687077 h 1472916"/>
                    <a:gd name="connsiteX46" fmla="*/ 342261 w 1449929"/>
                    <a:gd name="connsiteY46" fmla="*/ 717727 h 1472916"/>
                    <a:gd name="connsiteX47" fmla="*/ 209443 w 1449929"/>
                    <a:gd name="connsiteY47" fmla="*/ 733052 h 1472916"/>
                    <a:gd name="connsiteX48" fmla="*/ 71517 w 1449929"/>
                    <a:gd name="connsiteY48" fmla="*/ 707510 h 1472916"/>
                    <a:gd name="connsiteX49" fmla="*/ 35758 w 1449929"/>
                    <a:gd name="connsiteY49" fmla="*/ 564476 h 1472916"/>
                    <a:gd name="connsiteX50" fmla="*/ 91950 w 1449929"/>
                    <a:gd name="connsiteY50" fmla="*/ 411224 h 1472916"/>
                    <a:gd name="connsiteX51" fmla="*/ 214552 w 1449929"/>
                    <a:gd name="connsiteY51" fmla="*/ 349924 h 1472916"/>
                    <a:gd name="connsiteX52" fmla="*/ 326936 w 1449929"/>
                    <a:gd name="connsiteY52" fmla="*/ 329490 h 1472916"/>
                    <a:gd name="connsiteX53" fmla="*/ 260527 w 1449929"/>
                    <a:gd name="connsiteY53" fmla="*/ 329490 h 1472916"/>
                    <a:gd name="connsiteX54" fmla="*/ 194118 w 1449929"/>
                    <a:gd name="connsiteY54" fmla="*/ 344815 h 1472916"/>
                    <a:gd name="connsiteX55" fmla="*/ 168576 w 1449929"/>
                    <a:gd name="connsiteY55" fmla="*/ 344815 h 1472916"/>
                    <a:gd name="connsiteX56" fmla="*/ 209443 w 1449929"/>
                    <a:gd name="connsiteY56" fmla="*/ 298840 h 1472916"/>
                    <a:gd name="connsiteX57" fmla="*/ 398453 w 1449929"/>
                    <a:gd name="connsiteY57" fmla="*/ 206889 h 1472916"/>
                    <a:gd name="connsiteX58" fmla="*/ 546596 w 1449929"/>
                    <a:gd name="connsiteY58" fmla="*/ 135372 h 1472916"/>
                    <a:gd name="connsiteX59" fmla="*/ 710064 w 1449929"/>
                    <a:gd name="connsiteY59" fmla="*/ 130263 h 1472916"/>
                    <a:gd name="connsiteX60" fmla="*/ 827557 w 1449929"/>
                    <a:gd name="connsiteY60" fmla="*/ 171130 h 1472916"/>
                    <a:gd name="connsiteX61" fmla="*/ 791798 w 1449929"/>
                    <a:gd name="connsiteY61" fmla="*/ 140480 h 1472916"/>
                    <a:gd name="connsiteX62" fmla="*/ 756040 w 1449929"/>
                    <a:gd name="connsiteY62" fmla="*/ 125155 h 1472916"/>
                    <a:gd name="connsiteX63" fmla="*/ 853099 w 1449929"/>
                    <a:gd name="connsiteY63" fmla="*/ 140480 h 1472916"/>
                    <a:gd name="connsiteX64" fmla="*/ 960375 w 1449929"/>
                    <a:gd name="connsiteY64" fmla="*/ 150697 h 1472916"/>
                    <a:gd name="connsiteX65" fmla="*/ 1128952 w 1449929"/>
                    <a:gd name="connsiteY65" fmla="*/ 186456 h 1472916"/>
                    <a:gd name="connsiteX66" fmla="*/ 1241336 w 1449929"/>
                    <a:gd name="connsiteY66" fmla="*/ 257973 h 1472916"/>
                    <a:gd name="connsiteX67" fmla="*/ 1343503 w 1449929"/>
                    <a:gd name="connsiteY67" fmla="*/ 390791 h 1472916"/>
                    <a:gd name="connsiteX68" fmla="*/ 1369045 w 1449929"/>
                    <a:gd name="connsiteY68" fmla="*/ 441875 h 1472916"/>
                    <a:gd name="connsiteX69" fmla="*/ 1348612 w 1449929"/>
                    <a:gd name="connsiteY69" fmla="*/ 375466 h 1472916"/>
                    <a:gd name="connsiteX70" fmla="*/ 1317962 w 1449929"/>
                    <a:gd name="connsiteY70" fmla="*/ 324382 h 1472916"/>
                    <a:gd name="connsiteX71" fmla="*/ 1287311 w 1449929"/>
                    <a:gd name="connsiteY71" fmla="*/ 293732 h 1472916"/>
                    <a:gd name="connsiteX72" fmla="*/ 1425238 w 1449929"/>
                    <a:gd name="connsiteY72" fmla="*/ 355032 h 1472916"/>
                    <a:gd name="connsiteX73" fmla="*/ 1435454 w 1449929"/>
                    <a:gd name="connsiteY73" fmla="*/ 355032 h 1472916"/>
                    <a:gd name="connsiteX74" fmla="*/ 1353720 w 1449929"/>
                    <a:gd name="connsiteY74" fmla="*/ 314165 h 1472916"/>
                    <a:gd name="connsiteX75" fmla="*/ 1282203 w 1449929"/>
                    <a:gd name="connsiteY75" fmla="*/ 273298 h 1472916"/>
                    <a:gd name="connsiteX76" fmla="*/ 1205577 w 1449929"/>
                    <a:gd name="connsiteY76" fmla="*/ 206889 h 1472916"/>
                    <a:gd name="connsiteX77" fmla="*/ 1067651 w 1449929"/>
                    <a:gd name="connsiteY77" fmla="*/ 150697 h 1472916"/>
                    <a:gd name="connsiteX78" fmla="*/ 1026784 w 1449929"/>
                    <a:gd name="connsiteY78" fmla="*/ 140480 h 1472916"/>
                    <a:gd name="connsiteX79" fmla="*/ 1123843 w 1449929"/>
                    <a:gd name="connsiteY79" fmla="*/ 130263 h 1472916"/>
                    <a:gd name="connsiteX80" fmla="*/ 1077868 w 1449929"/>
                    <a:gd name="connsiteY80" fmla="*/ 120047 h 1472916"/>
                    <a:gd name="connsiteX81" fmla="*/ 1001242 w 1449929"/>
                    <a:gd name="connsiteY81" fmla="*/ 130263 h 1472916"/>
                    <a:gd name="connsiteX82" fmla="*/ 883749 w 1449929"/>
                    <a:gd name="connsiteY82" fmla="*/ 125155 h 1472916"/>
                    <a:gd name="connsiteX83" fmla="*/ 771365 w 1449929"/>
                    <a:gd name="connsiteY83" fmla="*/ 109830 h 1472916"/>
                    <a:gd name="connsiteX84" fmla="*/ 710064 w 1449929"/>
                    <a:gd name="connsiteY84" fmla="*/ 104722 h 1472916"/>
                    <a:gd name="connsiteX85" fmla="*/ 592572 w 1449929"/>
                    <a:gd name="connsiteY85" fmla="*/ 104722 h 1472916"/>
                    <a:gd name="connsiteX86" fmla="*/ 521054 w 1449929"/>
                    <a:gd name="connsiteY86" fmla="*/ 114938 h 1472916"/>
                    <a:gd name="connsiteX87" fmla="*/ 505729 w 1449929"/>
                    <a:gd name="connsiteY87" fmla="*/ 114938 h 1472916"/>
                    <a:gd name="connsiteX88" fmla="*/ 556813 w 1449929"/>
                    <a:gd name="connsiteY88" fmla="*/ 17879 h 1472916"/>
                    <a:gd name="connsiteX89" fmla="*/ 556813 w 1449929"/>
                    <a:gd name="connsiteY89" fmla="*/ 7662 h 1472916"/>
                    <a:gd name="connsiteX90" fmla="*/ 531271 w 1449929"/>
                    <a:gd name="connsiteY90" fmla="*/ 28096 h 1472916"/>
                    <a:gd name="connsiteX91" fmla="*/ 510838 w 1449929"/>
                    <a:gd name="connsiteY91" fmla="*/ 63854 h 1472916"/>
                    <a:gd name="connsiteX92" fmla="*/ 475079 w 1449929"/>
                    <a:gd name="connsiteY92" fmla="*/ 125155 h 1472916"/>
                    <a:gd name="connsiteX93" fmla="*/ 434212 w 1449929"/>
                    <a:gd name="connsiteY93" fmla="*/ 155805 h 1472916"/>
                    <a:gd name="connsiteX94" fmla="*/ 342261 w 1449929"/>
                    <a:gd name="connsiteY94" fmla="*/ 201781 h 1472916"/>
                    <a:gd name="connsiteX95" fmla="*/ 224768 w 1449929"/>
                    <a:gd name="connsiteY95" fmla="*/ 263081 h 1472916"/>
                    <a:gd name="connsiteX96" fmla="*/ 137926 w 1449929"/>
                    <a:gd name="connsiteY96" fmla="*/ 319273 h 1472916"/>
                    <a:gd name="connsiteX97" fmla="*/ 86842 w 1449929"/>
                    <a:gd name="connsiteY97" fmla="*/ 375466 h 1472916"/>
                    <a:gd name="connsiteX98" fmla="*/ 45975 w 1449929"/>
                    <a:gd name="connsiteY98" fmla="*/ 426549 h 1472916"/>
                    <a:gd name="connsiteX99" fmla="*/ 51083 w 1449929"/>
                    <a:gd name="connsiteY99" fmla="*/ 375466 h 1472916"/>
                    <a:gd name="connsiteX100" fmla="*/ 86842 w 1449929"/>
                    <a:gd name="connsiteY100" fmla="*/ 309057 h 1472916"/>
                    <a:gd name="connsiteX101" fmla="*/ 107276 w 1449929"/>
                    <a:gd name="connsiteY101" fmla="*/ 263081 h 1472916"/>
                    <a:gd name="connsiteX102" fmla="*/ 97059 w 1449929"/>
                    <a:gd name="connsiteY102" fmla="*/ 232431 h 1472916"/>
                    <a:gd name="connsiteX103" fmla="*/ 76625 w 1449929"/>
                    <a:gd name="connsiteY103" fmla="*/ 298840 h 1472916"/>
                    <a:gd name="connsiteX104" fmla="*/ 40867 w 1449929"/>
                    <a:gd name="connsiteY104" fmla="*/ 360141 h 1472916"/>
                    <a:gd name="connsiteX105" fmla="*/ 20433 w 1449929"/>
                    <a:gd name="connsiteY105" fmla="*/ 446983 h 1472916"/>
                    <a:gd name="connsiteX106" fmla="*/ 15325 w 1449929"/>
                    <a:gd name="connsiteY106" fmla="*/ 508284 h 1472916"/>
                    <a:gd name="connsiteX107" fmla="*/ 5108 w 1449929"/>
                    <a:gd name="connsiteY107" fmla="*/ 615560 h 1472916"/>
                    <a:gd name="connsiteX108" fmla="*/ 45975 w 1449929"/>
                    <a:gd name="connsiteY108" fmla="*/ 733052 h 1472916"/>
                    <a:gd name="connsiteX109" fmla="*/ 71517 w 1449929"/>
                    <a:gd name="connsiteY109" fmla="*/ 738161 h 1472916"/>
                    <a:gd name="connsiteX110" fmla="*/ 163468 w 1449929"/>
                    <a:gd name="connsiteY110" fmla="*/ 758594 h 1472916"/>
                    <a:gd name="connsiteX111" fmla="*/ 265635 w 1449929"/>
                    <a:gd name="connsiteY111" fmla="*/ 753486 h 1472916"/>
                    <a:gd name="connsiteX112" fmla="*/ 362695 w 1449929"/>
                    <a:gd name="connsiteY112" fmla="*/ 743269 h 1472916"/>
                    <a:gd name="connsiteX113" fmla="*/ 480187 w 1449929"/>
                    <a:gd name="connsiteY113" fmla="*/ 702402 h 1472916"/>
                    <a:gd name="connsiteX114" fmla="*/ 572138 w 1449929"/>
                    <a:gd name="connsiteY114" fmla="*/ 671752 h 1472916"/>
                    <a:gd name="connsiteX115" fmla="*/ 628330 w 1449929"/>
                    <a:gd name="connsiteY115" fmla="*/ 671752 h 1472916"/>
                    <a:gd name="connsiteX116" fmla="*/ 674306 w 1449929"/>
                    <a:gd name="connsiteY116" fmla="*/ 753486 h 1472916"/>
                    <a:gd name="connsiteX117" fmla="*/ 648764 w 1449929"/>
                    <a:gd name="connsiteY117" fmla="*/ 814786 h 1472916"/>
                    <a:gd name="connsiteX118" fmla="*/ 582355 w 1449929"/>
                    <a:gd name="connsiteY118" fmla="*/ 835220 h 1472916"/>
                    <a:gd name="connsiteX119" fmla="*/ 521054 w 1449929"/>
                    <a:gd name="connsiteY119" fmla="*/ 840328 h 1472916"/>
                    <a:gd name="connsiteX120" fmla="*/ 521054 w 1449929"/>
                    <a:gd name="connsiteY120" fmla="*/ 850545 h 1472916"/>
                    <a:gd name="connsiteX121" fmla="*/ 587463 w 1449929"/>
                    <a:gd name="connsiteY121" fmla="*/ 850545 h 1472916"/>
                    <a:gd name="connsiteX122" fmla="*/ 664089 w 1449929"/>
                    <a:gd name="connsiteY122" fmla="*/ 830111 h 1472916"/>
                    <a:gd name="connsiteX123" fmla="*/ 704956 w 1449929"/>
                    <a:gd name="connsiteY123" fmla="*/ 773919 h 1472916"/>
                    <a:gd name="connsiteX124" fmla="*/ 699848 w 1449929"/>
                    <a:gd name="connsiteY124" fmla="*/ 712619 h 1472916"/>
                    <a:gd name="connsiteX125" fmla="*/ 730498 w 1449929"/>
                    <a:gd name="connsiteY125" fmla="*/ 748377 h 1472916"/>
                    <a:gd name="connsiteX126" fmla="*/ 791798 w 1449929"/>
                    <a:gd name="connsiteY126" fmla="*/ 881195 h 1472916"/>
                    <a:gd name="connsiteX127" fmla="*/ 853099 w 1449929"/>
                    <a:gd name="connsiteY127" fmla="*/ 993580 h 1472916"/>
                    <a:gd name="connsiteX128" fmla="*/ 888858 w 1449929"/>
                    <a:gd name="connsiteY128" fmla="*/ 1105964 h 1472916"/>
                    <a:gd name="connsiteX129" fmla="*/ 893966 w 1449929"/>
                    <a:gd name="connsiteY129" fmla="*/ 1254107 h 1472916"/>
                    <a:gd name="connsiteX130" fmla="*/ 899074 w 1449929"/>
                    <a:gd name="connsiteY130" fmla="*/ 1376708 h 1472916"/>
                    <a:gd name="connsiteX131" fmla="*/ 914400 w 1449929"/>
                    <a:gd name="connsiteY131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56813 w 1449929"/>
                    <a:gd name="connsiteY40" fmla="*/ 457200 h 1472916"/>
                    <a:gd name="connsiteX41" fmla="*/ 597680 w 1449929"/>
                    <a:gd name="connsiteY41" fmla="*/ 620668 h 1472916"/>
                    <a:gd name="connsiteX42" fmla="*/ 597680 w 1449929"/>
                    <a:gd name="connsiteY42" fmla="*/ 641101 h 1472916"/>
                    <a:gd name="connsiteX43" fmla="*/ 515946 w 1449929"/>
                    <a:gd name="connsiteY43" fmla="*/ 656427 h 1472916"/>
                    <a:gd name="connsiteX44" fmla="*/ 449537 w 1449929"/>
                    <a:gd name="connsiteY44" fmla="*/ 687077 h 1472916"/>
                    <a:gd name="connsiteX45" fmla="*/ 342261 w 1449929"/>
                    <a:gd name="connsiteY45" fmla="*/ 717727 h 1472916"/>
                    <a:gd name="connsiteX46" fmla="*/ 209443 w 1449929"/>
                    <a:gd name="connsiteY46" fmla="*/ 733052 h 1472916"/>
                    <a:gd name="connsiteX47" fmla="*/ 71517 w 1449929"/>
                    <a:gd name="connsiteY47" fmla="*/ 707510 h 1472916"/>
                    <a:gd name="connsiteX48" fmla="*/ 35758 w 1449929"/>
                    <a:gd name="connsiteY48" fmla="*/ 564476 h 1472916"/>
                    <a:gd name="connsiteX49" fmla="*/ 91950 w 1449929"/>
                    <a:gd name="connsiteY49" fmla="*/ 411224 h 1472916"/>
                    <a:gd name="connsiteX50" fmla="*/ 214552 w 1449929"/>
                    <a:gd name="connsiteY50" fmla="*/ 349924 h 1472916"/>
                    <a:gd name="connsiteX51" fmla="*/ 326936 w 1449929"/>
                    <a:gd name="connsiteY51" fmla="*/ 329490 h 1472916"/>
                    <a:gd name="connsiteX52" fmla="*/ 260527 w 1449929"/>
                    <a:gd name="connsiteY52" fmla="*/ 329490 h 1472916"/>
                    <a:gd name="connsiteX53" fmla="*/ 194118 w 1449929"/>
                    <a:gd name="connsiteY53" fmla="*/ 344815 h 1472916"/>
                    <a:gd name="connsiteX54" fmla="*/ 168576 w 1449929"/>
                    <a:gd name="connsiteY54" fmla="*/ 344815 h 1472916"/>
                    <a:gd name="connsiteX55" fmla="*/ 209443 w 1449929"/>
                    <a:gd name="connsiteY55" fmla="*/ 298840 h 1472916"/>
                    <a:gd name="connsiteX56" fmla="*/ 398453 w 1449929"/>
                    <a:gd name="connsiteY56" fmla="*/ 206889 h 1472916"/>
                    <a:gd name="connsiteX57" fmla="*/ 546596 w 1449929"/>
                    <a:gd name="connsiteY57" fmla="*/ 135372 h 1472916"/>
                    <a:gd name="connsiteX58" fmla="*/ 710064 w 1449929"/>
                    <a:gd name="connsiteY58" fmla="*/ 130263 h 1472916"/>
                    <a:gd name="connsiteX59" fmla="*/ 827557 w 1449929"/>
                    <a:gd name="connsiteY59" fmla="*/ 171130 h 1472916"/>
                    <a:gd name="connsiteX60" fmla="*/ 791798 w 1449929"/>
                    <a:gd name="connsiteY60" fmla="*/ 140480 h 1472916"/>
                    <a:gd name="connsiteX61" fmla="*/ 756040 w 1449929"/>
                    <a:gd name="connsiteY61" fmla="*/ 125155 h 1472916"/>
                    <a:gd name="connsiteX62" fmla="*/ 853099 w 1449929"/>
                    <a:gd name="connsiteY62" fmla="*/ 140480 h 1472916"/>
                    <a:gd name="connsiteX63" fmla="*/ 960375 w 1449929"/>
                    <a:gd name="connsiteY63" fmla="*/ 150697 h 1472916"/>
                    <a:gd name="connsiteX64" fmla="*/ 1128952 w 1449929"/>
                    <a:gd name="connsiteY64" fmla="*/ 186456 h 1472916"/>
                    <a:gd name="connsiteX65" fmla="*/ 1241336 w 1449929"/>
                    <a:gd name="connsiteY65" fmla="*/ 257973 h 1472916"/>
                    <a:gd name="connsiteX66" fmla="*/ 1343503 w 1449929"/>
                    <a:gd name="connsiteY66" fmla="*/ 390791 h 1472916"/>
                    <a:gd name="connsiteX67" fmla="*/ 1369045 w 1449929"/>
                    <a:gd name="connsiteY67" fmla="*/ 441875 h 1472916"/>
                    <a:gd name="connsiteX68" fmla="*/ 1348612 w 1449929"/>
                    <a:gd name="connsiteY68" fmla="*/ 375466 h 1472916"/>
                    <a:gd name="connsiteX69" fmla="*/ 1317962 w 1449929"/>
                    <a:gd name="connsiteY69" fmla="*/ 324382 h 1472916"/>
                    <a:gd name="connsiteX70" fmla="*/ 1287311 w 1449929"/>
                    <a:gd name="connsiteY70" fmla="*/ 293732 h 1472916"/>
                    <a:gd name="connsiteX71" fmla="*/ 1425238 w 1449929"/>
                    <a:gd name="connsiteY71" fmla="*/ 355032 h 1472916"/>
                    <a:gd name="connsiteX72" fmla="*/ 1435454 w 1449929"/>
                    <a:gd name="connsiteY72" fmla="*/ 355032 h 1472916"/>
                    <a:gd name="connsiteX73" fmla="*/ 1353720 w 1449929"/>
                    <a:gd name="connsiteY73" fmla="*/ 314165 h 1472916"/>
                    <a:gd name="connsiteX74" fmla="*/ 1282203 w 1449929"/>
                    <a:gd name="connsiteY74" fmla="*/ 273298 h 1472916"/>
                    <a:gd name="connsiteX75" fmla="*/ 1205577 w 1449929"/>
                    <a:gd name="connsiteY75" fmla="*/ 206889 h 1472916"/>
                    <a:gd name="connsiteX76" fmla="*/ 1067651 w 1449929"/>
                    <a:gd name="connsiteY76" fmla="*/ 150697 h 1472916"/>
                    <a:gd name="connsiteX77" fmla="*/ 1026784 w 1449929"/>
                    <a:gd name="connsiteY77" fmla="*/ 140480 h 1472916"/>
                    <a:gd name="connsiteX78" fmla="*/ 1123843 w 1449929"/>
                    <a:gd name="connsiteY78" fmla="*/ 130263 h 1472916"/>
                    <a:gd name="connsiteX79" fmla="*/ 1077868 w 1449929"/>
                    <a:gd name="connsiteY79" fmla="*/ 120047 h 1472916"/>
                    <a:gd name="connsiteX80" fmla="*/ 1001242 w 1449929"/>
                    <a:gd name="connsiteY80" fmla="*/ 130263 h 1472916"/>
                    <a:gd name="connsiteX81" fmla="*/ 883749 w 1449929"/>
                    <a:gd name="connsiteY81" fmla="*/ 125155 h 1472916"/>
                    <a:gd name="connsiteX82" fmla="*/ 771365 w 1449929"/>
                    <a:gd name="connsiteY82" fmla="*/ 109830 h 1472916"/>
                    <a:gd name="connsiteX83" fmla="*/ 710064 w 1449929"/>
                    <a:gd name="connsiteY83" fmla="*/ 104722 h 1472916"/>
                    <a:gd name="connsiteX84" fmla="*/ 592572 w 1449929"/>
                    <a:gd name="connsiteY84" fmla="*/ 104722 h 1472916"/>
                    <a:gd name="connsiteX85" fmla="*/ 521054 w 1449929"/>
                    <a:gd name="connsiteY85" fmla="*/ 114938 h 1472916"/>
                    <a:gd name="connsiteX86" fmla="*/ 505729 w 1449929"/>
                    <a:gd name="connsiteY86" fmla="*/ 114938 h 1472916"/>
                    <a:gd name="connsiteX87" fmla="*/ 556813 w 1449929"/>
                    <a:gd name="connsiteY87" fmla="*/ 17879 h 1472916"/>
                    <a:gd name="connsiteX88" fmla="*/ 556813 w 1449929"/>
                    <a:gd name="connsiteY88" fmla="*/ 7662 h 1472916"/>
                    <a:gd name="connsiteX89" fmla="*/ 531271 w 1449929"/>
                    <a:gd name="connsiteY89" fmla="*/ 28096 h 1472916"/>
                    <a:gd name="connsiteX90" fmla="*/ 510838 w 1449929"/>
                    <a:gd name="connsiteY90" fmla="*/ 63854 h 1472916"/>
                    <a:gd name="connsiteX91" fmla="*/ 475079 w 1449929"/>
                    <a:gd name="connsiteY91" fmla="*/ 125155 h 1472916"/>
                    <a:gd name="connsiteX92" fmla="*/ 434212 w 1449929"/>
                    <a:gd name="connsiteY92" fmla="*/ 155805 h 1472916"/>
                    <a:gd name="connsiteX93" fmla="*/ 342261 w 1449929"/>
                    <a:gd name="connsiteY93" fmla="*/ 201781 h 1472916"/>
                    <a:gd name="connsiteX94" fmla="*/ 224768 w 1449929"/>
                    <a:gd name="connsiteY94" fmla="*/ 263081 h 1472916"/>
                    <a:gd name="connsiteX95" fmla="*/ 137926 w 1449929"/>
                    <a:gd name="connsiteY95" fmla="*/ 319273 h 1472916"/>
                    <a:gd name="connsiteX96" fmla="*/ 86842 w 1449929"/>
                    <a:gd name="connsiteY96" fmla="*/ 375466 h 1472916"/>
                    <a:gd name="connsiteX97" fmla="*/ 45975 w 1449929"/>
                    <a:gd name="connsiteY97" fmla="*/ 426549 h 1472916"/>
                    <a:gd name="connsiteX98" fmla="*/ 51083 w 1449929"/>
                    <a:gd name="connsiteY98" fmla="*/ 375466 h 1472916"/>
                    <a:gd name="connsiteX99" fmla="*/ 86842 w 1449929"/>
                    <a:gd name="connsiteY99" fmla="*/ 309057 h 1472916"/>
                    <a:gd name="connsiteX100" fmla="*/ 107276 w 1449929"/>
                    <a:gd name="connsiteY100" fmla="*/ 263081 h 1472916"/>
                    <a:gd name="connsiteX101" fmla="*/ 97059 w 1449929"/>
                    <a:gd name="connsiteY101" fmla="*/ 232431 h 1472916"/>
                    <a:gd name="connsiteX102" fmla="*/ 76625 w 1449929"/>
                    <a:gd name="connsiteY102" fmla="*/ 298840 h 1472916"/>
                    <a:gd name="connsiteX103" fmla="*/ 40867 w 1449929"/>
                    <a:gd name="connsiteY103" fmla="*/ 360141 h 1472916"/>
                    <a:gd name="connsiteX104" fmla="*/ 20433 w 1449929"/>
                    <a:gd name="connsiteY104" fmla="*/ 446983 h 1472916"/>
                    <a:gd name="connsiteX105" fmla="*/ 15325 w 1449929"/>
                    <a:gd name="connsiteY105" fmla="*/ 508284 h 1472916"/>
                    <a:gd name="connsiteX106" fmla="*/ 5108 w 1449929"/>
                    <a:gd name="connsiteY106" fmla="*/ 615560 h 1472916"/>
                    <a:gd name="connsiteX107" fmla="*/ 45975 w 1449929"/>
                    <a:gd name="connsiteY107" fmla="*/ 733052 h 1472916"/>
                    <a:gd name="connsiteX108" fmla="*/ 71517 w 1449929"/>
                    <a:gd name="connsiteY108" fmla="*/ 738161 h 1472916"/>
                    <a:gd name="connsiteX109" fmla="*/ 163468 w 1449929"/>
                    <a:gd name="connsiteY109" fmla="*/ 758594 h 1472916"/>
                    <a:gd name="connsiteX110" fmla="*/ 265635 w 1449929"/>
                    <a:gd name="connsiteY110" fmla="*/ 753486 h 1472916"/>
                    <a:gd name="connsiteX111" fmla="*/ 362695 w 1449929"/>
                    <a:gd name="connsiteY111" fmla="*/ 743269 h 1472916"/>
                    <a:gd name="connsiteX112" fmla="*/ 480187 w 1449929"/>
                    <a:gd name="connsiteY112" fmla="*/ 702402 h 1472916"/>
                    <a:gd name="connsiteX113" fmla="*/ 572138 w 1449929"/>
                    <a:gd name="connsiteY113" fmla="*/ 671752 h 1472916"/>
                    <a:gd name="connsiteX114" fmla="*/ 628330 w 1449929"/>
                    <a:gd name="connsiteY114" fmla="*/ 671752 h 1472916"/>
                    <a:gd name="connsiteX115" fmla="*/ 674306 w 1449929"/>
                    <a:gd name="connsiteY115" fmla="*/ 753486 h 1472916"/>
                    <a:gd name="connsiteX116" fmla="*/ 648764 w 1449929"/>
                    <a:gd name="connsiteY116" fmla="*/ 814786 h 1472916"/>
                    <a:gd name="connsiteX117" fmla="*/ 582355 w 1449929"/>
                    <a:gd name="connsiteY117" fmla="*/ 835220 h 1472916"/>
                    <a:gd name="connsiteX118" fmla="*/ 521054 w 1449929"/>
                    <a:gd name="connsiteY118" fmla="*/ 840328 h 1472916"/>
                    <a:gd name="connsiteX119" fmla="*/ 521054 w 1449929"/>
                    <a:gd name="connsiteY119" fmla="*/ 850545 h 1472916"/>
                    <a:gd name="connsiteX120" fmla="*/ 587463 w 1449929"/>
                    <a:gd name="connsiteY120" fmla="*/ 850545 h 1472916"/>
                    <a:gd name="connsiteX121" fmla="*/ 664089 w 1449929"/>
                    <a:gd name="connsiteY121" fmla="*/ 830111 h 1472916"/>
                    <a:gd name="connsiteX122" fmla="*/ 704956 w 1449929"/>
                    <a:gd name="connsiteY122" fmla="*/ 773919 h 1472916"/>
                    <a:gd name="connsiteX123" fmla="*/ 699848 w 1449929"/>
                    <a:gd name="connsiteY123" fmla="*/ 712619 h 1472916"/>
                    <a:gd name="connsiteX124" fmla="*/ 730498 w 1449929"/>
                    <a:gd name="connsiteY124" fmla="*/ 748377 h 1472916"/>
                    <a:gd name="connsiteX125" fmla="*/ 791798 w 1449929"/>
                    <a:gd name="connsiteY125" fmla="*/ 881195 h 1472916"/>
                    <a:gd name="connsiteX126" fmla="*/ 853099 w 1449929"/>
                    <a:gd name="connsiteY126" fmla="*/ 993580 h 1472916"/>
                    <a:gd name="connsiteX127" fmla="*/ 888858 w 1449929"/>
                    <a:gd name="connsiteY127" fmla="*/ 1105964 h 1472916"/>
                    <a:gd name="connsiteX128" fmla="*/ 893966 w 1449929"/>
                    <a:gd name="connsiteY128" fmla="*/ 1254107 h 1472916"/>
                    <a:gd name="connsiteX129" fmla="*/ 899074 w 1449929"/>
                    <a:gd name="connsiteY129" fmla="*/ 1376708 h 1472916"/>
                    <a:gd name="connsiteX130" fmla="*/ 914400 w 1449929"/>
                    <a:gd name="connsiteY130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87463 w 1449929"/>
                    <a:gd name="connsiteY39" fmla="*/ 518500 h 1472916"/>
                    <a:gd name="connsiteX40" fmla="*/ 597680 w 1449929"/>
                    <a:gd name="connsiteY40" fmla="*/ 620668 h 1472916"/>
                    <a:gd name="connsiteX41" fmla="*/ 597680 w 1449929"/>
                    <a:gd name="connsiteY41" fmla="*/ 641101 h 1472916"/>
                    <a:gd name="connsiteX42" fmla="*/ 515946 w 1449929"/>
                    <a:gd name="connsiteY42" fmla="*/ 656427 h 1472916"/>
                    <a:gd name="connsiteX43" fmla="*/ 449537 w 1449929"/>
                    <a:gd name="connsiteY43" fmla="*/ 687077 h 1472916"/>
                    <a:gd name="connsiteX44" fmla="*/ 342261 w 1449929"/>
                    <a:gd name="connsiteY44" fmla="*/ 717727 h 1472916"/>
                    <a:gd name="connsiteX45" fmla="*/ 209443 w 1449929"/>
                    <a:gd name="connsiteY45" fmla="*/ 733052 h 1472916"/>
                    <a:gd name="connsiteX46" fmla="*/ 71517 w 1449929"/>
                    <a:gd name="connsiteY46" fmla="*/ 707510 h 1472916"/>
                    <a:gd name="connsiteX47" fmla="*/ 35758 w 1449929"/>
                    <a:gd name="connsiteY47" fmla="*/ 564476 h 1472916"/>
                    <a:gd name="connsiteX48" fmla="*/ 91950 w 1449929"/>
                    <a:gd name="connsiteY48" fmla="*/ 411224 h 1472916"/>
                    <a:gd name="connsiteX49" fmla="*/ 214552 w 1449929"/>
                    <a:gd name="connsiteY49" fmla="*/ 349924 h 1472916"/>
                    <a:gd name="connsiteX50" fmla="*/ 326936 w 1449929"/>
                    <a:gd name="connsiteY50" fmla="*/ 329490 h 1472916"/>
                    <a:gd name="connsiteX51" fmla="*/ 260527 w 1449929"/>
                    <a:gd name="connsiteY51" fmla="*/ 329490 h 1472916"/>
                    <a:gd name="connsiteX52" fmla="*/ 194118 w 1449929"/>
                    <a:gd name="connsiteY52" fmla="*/ 344815 h 1472916"/>
                    <a:gd name="connsiteX53" fmla="*/ 168576 w 1449929"/>
                    <a:gd name="connsiteY53" fmla="*/ 344815 h 1472916"/>
                    <a:gd name="connsiteX54" fmla="*/ 209443 w 1449929"/>
                    <a:gd name="connsiteY54" fmla="*/ 298840 h 1472916"/>
                    <a:gd name="connsiteX55" fmla="*/ 398453 w 1449929"/>
                    <a:gd name="connsiteY55" fmla="*/ 206889 h 1472916"/>
                    <a:gd name="connsiteX56" fmla="*/ 546596 w 1449929"/>
                    <a:gd name="connsiteY56" fmla="*/ 135372 h 1472916"/>
                    <a:gd name="connsiteX57" fmla="*/ 710064 w 1449929"/>
                    <a:gd name="connsiteY57" fmla="*/ 130263 h 1472916"/>
                    <a:gd name="connsiteX58" fmla="*/ 827557 w 1449929"/>
                    <a:gd name="connsiteY58" fmla="*/ 171130 h 1472916"/>
                    <a:gd name="connsiteX59" fmla="*/ 791798 w 1449929"/>
                    <a:gd name="connsiteY59" fmla="*/ 140480 h 1472916"/>
                    <a:gd name="connsiteX60" fmla="*/ 756040 w 1449929"/>
                    <a:gd name="connsiteY60" fmla="*/ 125155 h 1472916"/>
                    <a:gd name="connsiteX61" fmla="*/ 853099 w 1449929"/>
                    <a:gd name="connsiteY61" fmla="*/ 140480 h 1472916"/>
                    <a:gd name="connsiteX62" fmla="*/ 960375 w 1449929"/>
                    <a:gd name="connsiteY62" fmla="*/ 150697 h 1472916"/>
                    <a:gd name="connsiteX63" fmla="*/ 1128952 w 1449929"/>
                    <a:gd name="connsiteY63" fmla="*/ 186456 h 1472916"/>
                    <a:gd name="connsiteX64" fmla="*/ 1241336 w 1449929"/>
                    <a:gd name="connsiteY64" fmla="*/ 257973 h 1472916"/>
                    <a:gd name="connsiteX65" fmla="*/ 1343503 w 1449929"/>
                    <a:gd name="connsiteY65" fmla="*/ 390791 h 1472916"/>
                    <a:gd name="connsiteX66" fmla="*/ 1369045 w 1449929"/>
                    <a:gd name="connsiteY66" fmla="*/ 441875 h 1472916"/>
                    <a:gd name="connsiteX67" fmla="*/ 1348612 w 1449929"/>
                    <a:gd name="connsiteY67" fmla="*/ 375466 h 1472916"/>
                    <a:gd name="connsiteX68" fmla="*/ 1317962 w 1449929"/>
                    <a:gd name="connsiteY68" fmla="*/ 324382 h 1472916"/>
                    <a:gd name="connsiteX69" fmla="*/ 1287311 w 1449929"/>
                    <a:gd name="connsiteY69" fmla="*/ 293732 h 1472916"/>
                    <a:gd name="connsiteX70" fmla="*/ 1425238 w 1449929"/>
                    <a:gd name="connsiteY70" fmla="*/ 355032 h 1472916"/>
                    <a:gd name="connsiteX71" fmla="*/ 1435454 w 1449929"/>
                    <a:gd name="connsiteY71" fmla="*/ 355032 h 1472916"/>
                    <a:gd name="connsiteX72" fmla="*/ 1353720 w 1449929"/>
                    <a:gd name="connsiteY72" fmla="*/ 314165 h 1472916"/>
                    <a:gd name="connsiteX73" fmla="*/ 1282203 w 1449929"/>
                    <a:gd name="connsiteY73" fmla="*/ 273298 h 1472916"/>
                    <a:gd name="connsiteX74" fmla="*/ 1205577 w 1449929"/>
                    <a:gd name="connsiteY74" fmla="*/ 206889 h 1472916"/>
                    <a:gd name="connsiteX75" fmla="*/ 1067651 w 1449929"/>
                    <a:gd name="connsiteY75" fmla="*/ 150697 h 1472916"/>
                    <a:gd name="connsiteX76" fmla="*/ 1026784 w 1449929"/>
                    <a:gd name="connsiteY76" fmla="*/ 140480 h 1472916"/>
                    <a:gd name="connsiteX77" fmla="*/ 1123843 w 1449929"/>
                    <a:gd name="connsiteY77" fmla="*/ 130263 h 1472916"/>
                    <a:gd name="connsiteX78" fmla="*/ 1077868 w 1449929"/>
                    <a:gd name="connsiteY78" fmla="*/ 120047 h 1472916"/>
                    <a:gd name="connsiteX79" fmla="*/ 1001242 w 1449929"/>
                    <a:gd name="connsiteY79" fmla="*/ 130263 h 1472916"/>
                    <a:gd name="connsiteX80" fmla="*/ 883749 w 1449929"/>
                    <a:gd name="connsiteY80" fmla="*/ 125155 h 1472916"/>
                    <a:gd name="connsiteX81" fmla="*/ 771365 w 1449929"/>
                    <a:gd name="connsiteY81" fmla="*/ 109830 h 1472916"/>
                    <a:gd name="connsiteX82" fmla="*/ 710064 w 1449929"/>
                    <a:gd name="connsiteY82" fmla="*/ 104722 h 1472916"/>
                    <a:gd name="connsiteX83" fmla="*/ 592572 w 1449929"/>
                    <a:gd name="connsiteY83" fmla="*/ 104722 h 1472916"/>
                    <a:gd name="connsiteX84" fmla="*/ 521054 w 1449929"/>
                    <a:gd name="connsiteY84" fmla="*/ 114938 h 1472916"/>
                    <a:gd name="connsiteX85" fmla="*/ 505729 w 1449929"/>
                    <a:gd name="connsiteY85" fmla="*/ 114938 h 1472916"/>
                    <a:gd name="connsiteX86" fmla="*/ 556813 w 1449929"/>
                    <a:gd name="connsiteY86" fmla="*/ 17879 h 1472916"/>
                    <a:gd name="connsiteX87" fmla="*/ 556813 w 1449929"/>
                    <a:gd name="connsiteY87" fmla="*/ 7662 h 1472916"/>
                    <a:gd name="connsiteX88" fmla="*/ 531271 w 1449929"/>
                    <a:gd name="connsiteY88" fmla="*/ 28096 h 1472916"/>
                    <a:gd name="connsiteX89" fmla="*/ 510838 w 1449929"/>
                    <a:gd name="connsiteY89" fmla="*/ 63854 h 1472916"/>
                    <a:gd name="connsiteX90" fmla="*/ 475079 w 1449929"/>
                    <a:gd name="connsiteY90" fmla="*/ 125155 h 1472916"/>
                    <a:gd name="connsiteX91" fmla="*/ 434212 w 1449929"/>
                    <a:gd name="connsiteY91" fmla="*/ 155805 h 1472916"/>
                    <a:gd name="connsiteX92" fmla="*/ 342261 w 1449929"/>
                    <a:gd name="connsiteY92" fmla="*/ 201781 h 1472916"/>
                    <a:gd name="connsiteX93" fmla="*/ 224768 w 1449929"/>
                    <a:gd name="connsiteY93" fmla="*/ 263081 h 1472916"/>
                    <a:gd name="connsiteX94" fmla="*/ 137926 w 1449929"/>
                    <a:gd name="connsiteY94" fmla="*/ 319273 h 1472916"/>
                    <a:gd name="connsiteX95" fmla="*/ 86842 w 1449929"/>
                    <a:gd name="connsiteY95" fmla="*/ 375466 h 1472916"/>
                    <a:gd name="connsiteX96" fmla="*/ 45975 w 1449929"/>
                    <a:gd name="connsiteY96" fmla="*/ 426549 h 1472916"/>
                    <a:gd name="connsiteX97" fmla="*/ 51083 w 1449929"/>
                    <a:gd name="connsiteY97" fmla="*/ 375466 h 1472916"/>
                    <a:gd name="connsiteX98" fmla="*/ 86842 w 1449929"/>
                    <a:gd name="connsiteY98" fmla="*/ 309057 h 1472916"/>
                    <a:gd name="connsiteX99" fmla="*/ 107276 w 1449929"/>
                    <a:gd name="connsiteY99" fmla="*/ 263081 h 1472916"/>
                    <a:gd name="connsiteX100" fmla="*/ 97059 w 1449929"/>
                    <a:gd name="connsiteY100" fmla="*/ 232431 h 1472916"/>
                    <a:gd name="connsiteX101" fmla="*/ 76625 w 1449929"/>
                    <a:gd name="connsiteY101" fmla="*/ 298840 h 1472916"/>
                    <a:gd name="connsiteX102" fmla="*/ 40867 w 1449929"/>
                    <a:gd name="connsiteY102" fmla="*/ 360141 h 1472916"/>
                    <a:gd name="connsiteX103" fmla="*/ 20433 w 1449929"/>
                    <a:gd name="connsiteY103" fmla="*/ 446983 h 1472916"/>
                    <a:gd name="connsiteX104" fmla="*/ 15325 w 1449929"/>
                    <a:gd name="connsiteY104" fmla="*/ 508284 h 1472916"/>
                    <a:gd name="connsiteX105" fmla="*/ 5108 w 1449929"/>
                    <a:gd name="connsiteY105" fmla="*/ 615560 h 1472916"/>
                    <a:gd name="connsiteX106" fmla="*/ 45975 w 1449929"/>
                    <a:gd name="connsiteY106" fmla="*/ 733052 h 1472916"/>
                    <a:gd name="connsiteX107" fmla="*/ 71517 w 1449929"/>
                    <a:gd name="connsiteY107" fmla="*/ 738161 h 1472916"/>
                    <a:gd name="connsiteX108" fmla="*/ 163468 w 1449929"/>
                    <a:gd name="connsiteY108" fmla="*/ 758594 h 1472916"/>
                    <a:gd name="connsiteX109" fmla="*/ 265635 w 1449929"/>
                    <a:gd name="connsiteY109" fmla="*/ 753486 h 1472916"/>
                    <a:gd name="connsiteX110" fmla="*/ 362695 w 1449929"/>
                    <a:gd name="connsiteY110" fmla="*/ 743269 h 1472916"/>
                    <a:gd name="connsiteX111" fmla="*/ 480187 w 1449929"/>
                    <a:gd name="connsiteY111" fmla="*/ 702402 h 1472916"/>
                    <a:gd name="connsiteX112" fmla="*/ 572138 w 1449929"/>
                    <a:gd name="connsiteY112" fmla="*/ 671752 h 1472916"/>
                    <a:gd name="connsiteX113" fmla="*/ 628330 w 1449929"/>
                    <a:gd name="connsiteY113" fmla="*/ 671752 h 1472916"/>
                    <a:gd name="connsiteX114" fmla="*/ 674306 w 1449929"/>
                    <a:gd name="connsiteY114" fmla="*/ 753486 h 1472916"/>
                    <a:gd name="connsiteX115" fmla="*/ 648764 w 1449929"/>
                    <a:gd name="connsiteY115" fmla="*/ 814786 h 1472916"/>
                    <a:gd name="connsiteX116" fmla="*/ 582355 w 1449929"/>
                    <a:gd name="connsiteY116" fmla="*/ 835220 h 1472916"/>
                    <a:gd name="connsiteX117" fmla="*/ 521054 w 1449929"/>
                    <a:gd name="connsiteY117" fmla="*/ 840328 h 1472916"/>
                    <a:gd name="connsiteX118" fmla="*/ 521054 w 1449929"/>
                    <a:gd name="connsiteY118" fmla="*/ 850545 h 1472916"/>
                    <a:gd name="connsiteX119" fmla="*/ 587463 w 1449929"/>
                    <a:gd name="connsiteY119" fmla="*/ 850545 h 1472916"/>
                    <a:gd name="connsiteX120" fmla="*/ 664089 w 1449929"/>
                    <a:gd name="connsiteY120" fmla="*/ 830111 h 1472916"/>
                    <a:gd name="connsiteX121" fmla="*/ 704956 w 1449929"/>
                    <a:gd name="connsiteY121" fmla="*/ 773919 h 1472916"/>
                    <a:gd name="connsiteX122" fmla="*/ 699848 w 1449929"/>
                    <a:gd name="connsiteY122" fmla="*/ 712619 h 1472916"/>
                    <a:gd name="connsiteX123" fmla="*/ 730498 w 1449929"/>
                    <a:gd name="connsiteY123" fmla="*/ 748377 h 1472916"/>
                    <a:gd name="connsiteX124" fmla="*/ 791798 w 1449929"/>
                    <a:gd name="connsiteY124" fmla="*/ 881195 h 1472916"/>
                    <a:gd name="connsiteX125" fmla="*/ 853099 w 1449929"/>
                    <a:gd name="connsiteY125" fmla="*/ 993580 h 1472916"/>
                    <a:gd name="connsiteX126" fmla="*/ 888858 w 1449929"/>
                    <a:gd name="connsiteY126" fmla="*/ 1105964 h 1472916"/>
                    <a:gd name="connsiteX127" fmla="*/ 893966 w 1449929"/>
                    <a:gd name="connsiteY127" fmla="*/ 1254107 h 1472916"/>
                    <a:gd name="connsiteX128" fmla="*/ 899074 w 1449929"/>
                    <a:gd name="connsiteY128" fmla="*/ 1376708 h 1472916"/>
                    <a:gd name="connsiteX129" fmla="*/ 914400 w 1449929"/>
                    <a:gd name="connsiteY129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97680 w 1449929"/>
                    <a:gd name="connsiteY39" fmla="*/ 620668 h 1472916"/>
                    <a:gd name="connsiteX40" fmla="*/ 597680 w 1449929"/>
                    <a:gd name="connsiteY40" fmla="*/ 641101 h 1472916"/>
                    <a:gd name="connsiteX41" fmla="*/ 515946 w 1449929"/>
                    <a:gd name="connsiteY41" fmla="*/ 656427 h 1472916"/>
                    <a:gd name="connsiteX42" fmla="*/ 449537 w 1449929"/>
                    <a:gd name="connsiteY42" fmla="*/ 687077 h 1472916"/>
                    <a:gd name="connsiteX43" fmla="*/ 342261 w 1449929"/>
                    <a:gd name="connsiteY43" fmla="*/ 717727 h 1472916"/>
                    <a:gd name="connsiteX44" fmla="*/ 209443 w 1449929"/>
                    <a:gd name="connsiteY44" fmla="*/ 733052 h 1472916"/>
                    <a:gd name="connsiteX45" fmla="*/ 71517 w 1449929"/>
                    <a:gd name="connsiteY45" fmla="*/ 707510 h 1472916"/>
                    <a:gd name="connsiteX46" fmla="*/ 35758 w 1449929"/>
                    <a:gd name="connsiteY46" fmla="*/ 564476 h 1472916"/>
                    <a:gd name="connsiteX47" fmla="*/ 91950 w 1449929"/>
                    <a:gd name="connsiteY47" fmla="*/ 411224 h 1472916"/>
                    <a:gd name="connsiteX48" fmla="*/ 214552 w 1449929"/>
                    <a:gd name="connsiteY48" fmla="*/ 349924 h 1472916"/>
                    <a:gd name="connsiteX49" fmla="*/ 326936 w 1449929"/>
                    <a:gd name="connsiteY49" fmla="*/ 329490 h 1472916"/>
                    <a:gd name="connsiteX50" fmla="*/ 260527 w 1449929"/>
                    <a:gd name="connsiteY50" fmla="*/ 329490 h 1472916"/>
                    <a:gd name="connsiteX51" fmla="*/ 194118 w 1449929"/>
                    <a:gd name="connsiteY51" fmla="*/ 344815 h 1472916"/>
                    <a:gd name="connsiteX52" fmla="*/ 168576 w 1449929"/>
                    <a:gd name="connsiteY52" fmla="*/ 344815 h 1472916"/>
                    <a:gd name="connsiteX53" fmla="*/ 209443 w 1449929"/>
                    <a:gd name="connsiteY53" fmla="*/ 298840 h 1472916"/>
                    <a:gd name="connsiteX54" fmla="*/ 398453 w 1449929"/>
                    <a:gd name="connsiteY54" fmla="*/ 206889 h 1472916"/>
                    <a:gd name="connsiteX55" fmla="*/ 546596 w 1449929"/>
                    <a:gd name="connsiteY55" fmla="*/ 135372 h 1472916"/>
                    <a:gd name="connsiteX56" fmla="*/ 710064 w 1449929"/>
                    <a:gd name="connsiteY56" fmla="*/ 130263 h 1472916"/>
                    <a:gd name="connsiteX57" fmla="*/ 827557 w 1449929"/>
                    <a:gd name="connsiteY57" fmla="*/ 171130 h 1472916"/>
                    <a:gd name="connsiteX58" fmla="*/ 791798 w 1449929"/>
                    <a:gd name="connsiteY58" fmla="*/ 140480 h 1472916"/>
                    <a:gd name="connsiteX59" fmla="*/ 756040 w 1449929"/>
                    <a:gd name="connsiteY59" fmla="*/ 125155 h 1472916"/>
                    <a:gd name="connsiteX60" fmla="*/ 853099 w 1449929"/>
                    <a:gd name="connsiteY60" fmla="*/ 140480 h 1472916"/>
                    <a:gd name="connsiteX61" fmla="*/ 960375 w 1449929"/>
                    <a:gd name="connsiteY61" fmla="*/ 150697 h 1472916"/>
                    <a:gd name="connsiteX62" fmla="*/ 1128952 w 1449929"/>
                    <a:gd name="connsiteY62" fmla="*/ 186456 h 1472916"/>
                    <a:gd name="connsiteX63" fmla="*/ 1241336 w 1449929"/>
                    <a:gd name="connsiteY63" fmla="*/ 257973 h 1472916"/>
                    <a:gd name="connsiteX64" fmla="*/ 1343503 w 1449929"/>
                    <a:gd name="connsiteY64" fmla="*/ 390791 h 1472916"/>
                    <a:gd name="connsiteX65" fmla="*/ 1369045 w 1449929"/>
                    <a:gd name="connsiteY65" fmla="*/ 441875 h 1472916"/>
                    <a:gd name="connsiteX66" fmla="*/ 1348612 w 1449929"/>
                    <a:gd name="connsiteY66" fmla="*/ 375466 h 1472916"/>
                    <a:gd name="connsiteX67" fmla="*/ 1317962 w 1449929"/>
                    <a:gd name="connsiteY67" fmla="*/ 324382 h 1472916"/>
                    <a:gd name="connsiteX68" fmla="*/ 1287311 w 1449929"/>
                    <a:gd name="connsiteY68" fmla="*/ 293732 h 1472916"/>
                    <a:gd name="connsiteX69" fmla="*/ 1425238 w 1449929"/>
                    <a:gd name="connsiteY69" fmla="*/ 355032 h 1472916"/>
                    <a:gd name="connsiteX70" fmla="*/ 1435454 w 1449929"/>
                    <a:gd name="connsiteY70" fmla="*/ 355032 h 1472916"/>
                    <a:gd name="connsiteX71" fmla="*/ 1353720 w 1449929"/>
                    <a:gd name="connsiteY71" fmla="*/ 314165 h 1472916"/>
                    <a:gd name="connsiteX72" fmla="*/ 1282203 w 1449929"/>
                    <a:gd name="connsiteY72" fmla="*/ 273298 h 1472916"/>
                    <a:gd name="connsiteX73" fmla="*/ 1205577 w 1449929"/>
                    <a:gd name="connsiteY73" fmla="*/ 206889 h 1472916"/>
                    <a:gd name="connsiteX74" fmla="*/ 1067651 w 1449929"/>
                    <a:gd name="connsiteY74" fmla="*/ 150697 h 1472916"/>
                    <a:gd name="connsiteX75" fmla="*/ 1026784 w 1449929"/>
                    <a:gd name="connsiteY75" fmla="*/ 140480 h 1472916"/>
                    <a:gd name="connsiteX76" fmla="*/ 1123843 w 1449929"/>
                    <a:gd name="connsiteY76" fmla="*/ 130263 h 1472916"/>
                    <a:gd name="connsiteX77" fmla="*/ 1077868 w 1449929"/>
                    <a:gd name="connsiteY77" fmla="*/ 120047 h 1472916"/>
                    <a:gd name="connsiteX78" fmla="*/ 1001242 w 1449929"/>
                    <a:gd name="connsiteY78" fmla="*/ 130263 h 1472916"/>
                    <a:gd name="connsiteX79" fmla="*/ 883749 w 1449929"/>
                    <a:gd name="connsiteY79" fmla="*/ 125155 h 1472916"/>
                    <a:gd name="connsiteX80" fmla="*/ 771365 w 1449929"/>
                    <a:gd name="connsiteY80" fmla="*/ 109830 h 1472916"/>
                    <a:gd name="connsiteX81" fmla="*/ 710064 w 1449929"/>
                    <a:gd name="connsiteY81" fmla="*/ 104722 h 1472916"/>
                    <a:gd name="connsiteX82" fmla="*/ 592572 w 1449929"/>
                    <a:gd name="connsiteY82" fmla="*/ 104722 h 1472916"/>
                    <a:gd name="connsiteX83" fmla="*/ 521054 w 1449929"/>
                    <a:gd name="connsiteY83" fmla="*/ 114938 h 1472916"/>
                    <a:gd name="connsiteX84" fmla="*/ 505729 w 1449929"/>
                    <a:gd name="connsiteY84" fmla="*/ 114938 h 1472916"/>
                    <a:gd name="connsiteX85" fmla="*/ 556813 w 1449929"/>
                    <a:gd name="connsiteY85" fmla="*/ 17879 h 1472916"/>
                    <a:gd name="connsiteX86" fmla="*/ 556813 w 1449929"/>
                    <a:gd name="connsiteY86" fmla="*/ 7662 h 1472916"/>
                    <a:gd name="connsiteX87" fmla="*/ 531271 w 1449929"/>
                    <a:gd name="connsiteY87" fmla="*/ 28096 h 1472916"/>
                    <a:gd name="connsiteX88" fmla="*/ 510838 w 1449929"/>
                    <a:gd name="connsiteY88" fmla="*/ 63854 h 1472916"/>
                    <a:gd name="connsiteX89" fmla="*/ 475079 w 1449929"/>
                    <a:gd name="connsiteY89" fmla="*/ 125155 h 1472916"/>
                    <a:gd name="connsiteX90" fmla="*/ 434212 w 1449929"/>
                    <a:gd name="connsiteY90" fmla="*/ 155805 h 1472916"/>
                    <a:gd name="connsiteX91" fmla="*/ 342261 w 1449929"/>
                    <a:gd name="connsiteY91" fmla="*/ 201781 h 1472916"/>
                    <a:gd name="connsiteX92" fmla="*/ 224768 w 1449929"/>
                    <a:gd name="connsiteY92" fmla="*/ 263081 h 1472916"/>
                    <a:gd name="connsiteX93" fmla="*/ 137926 w 1449929"/>
                    <a:gd name="connsiteY93" fmla="*/ 319273 h 1472916"/>
                    <a:gd name="connsiteX94" fmla="*/ 86842 w 1449929"/>
                    <a:gd name="connsiteY94" fmla="*/ 375466 h 1472916"/>
                    <a:gd name="connsiteX95" fmla="*/ 45975 w 1449929"/>
                    <a:gd name="connsiteY95" fmla="*/ 426549 h 1472916"/>
                    <a:gd name="connsiteX96" fmla="*/ 51083 w 1449929"/>
                    <a:gd name="connsiteY96" fmla="*/ 375466 h 1472916"/>
                    <a:gd name="connsiteX97" fmla="*/ 86842 w 1449929"/>
                    <a:gd name="connsiteY97" fmla="*/ 309057 h 1472916"/>
                    <a:gd name="connsiteX98" fmla="*/ 107276 w 1449929"/>
                    <a:gd name="connsiteY98" fmla="*/ 263081 h 1472916"/>
                    <a:gd name="connsiteX99" fmla="*/ 97059 w 1449929"/>
                    <a:gd name="connsiteY99" fmla="*/ 232431 h 1472916"/>
                    <a:gd name="connsiteX100" fmla="*/ 76625 w 1449929"/>
                    <a:gd name="connsiteY100" fmla="*/ 298840 h 1472916"/>
                    <a:gd name="connsiteX101" fmla="*/ 40867 w 1449929"/>
                    <a:gd name="connsiteY101" fmla="*/ 360141 h 1472916"/>
                    <a:gd name="connsiteX102" fmla="*/ 20433 w 1449929"/>
                    <a:gd name="connsiteY102" fmla="*/ 446983 h 1472916"/>
                    <a:gd name="connsiteX103" fmla="*/ 15325 w 1449929"/>
                    <a:gd name="connsiteY103" fmla="*/ 508284 h 1472916"/>
                    <a:gd name="connsiteX104" fmla="*/ 5108 w 1449929"/>
                    <a:gd name="connsiteY104" fmla="*/ 615560 h 1472916"/>
                    <a:gd name="connsiteX105" fmla="*/ 45975 w 1449929"/>
                    <a:gd name="connsiteY105" fmla="*/ 733052 h 1472916"/>
                    <a:gd name="connsiteX106" fmla="*/ 71517 w 1449929"/>
                    <a:gd name="connsiteY106" fmla="*/ 738161 h 1472916"/>
                    <a:gd name="connsiteX107" fmla="*/ 163468 w 1449929"/>
                    <a:gd name="connsiteY107" fmla="*/ 758594 h 1472916"/>
                    <a:gd name="connsiteX108" fmla="*/ 265635 w 1449929"/>
                    <a:gd name="connsiteY108" fmla="*/ 753486 h 1472916"/>
                    <a:gd name="connsiteX109" fmla="*/ 362695 w 1449929"/>
                    <a:gd name="connsiteY109" fmla="*/ 743269 h 1472916"/>
                    <a:gd name="connsiteX110" fmla="*/ 480187 w 1449929"/>
                    <a:gd name="connsiteY110" fmla="*/ 702402 h 1472916"/>
                    <a:gd name="connsiteX111" fmla="*/ 572138 w 1449929"/>
                    <a:gd name="connsiteY111" fmla="*/ 671752 h 1472916"/>
                    <a:gd name="connsiteX112" fmla="*/ 628330 w 1449929"/>
                    <a:gd name="connsiteY112" fmla="*/ 671752 h 1472916"/>
                    <a:gd name="connsiteX113" fmla="*/ 674306 w 1449929"/>
                    <a:gd name="connsiteY113" fmla="*/ 753486 h 1472916"/>
                    <a:gd name="connsiteX114" fmla="*/ 648764 w 1449929"/>
                    <a:gd name="connsiteY114" fmla="*/ 814786 h 1472916"/>
                    <a:gd name="connsiteX115" fmla="*/ 582355 w 1449929"/>
                    <a:gd name="connsiteY115" fmla="*/ 835220 h 1472916"/>
                    <a:gd name="connsiteX116" fmla="*/ 521054 w 1449929"/>
                    <a:gd name="connsiteY116" fmla="*/ 840328 h 1472916"/>
                    <a:gd name="connsiteX117" fmla="*/ 521054 w 1449929"/>
                    <a:gd name="connsiteY117" fmla="*/ 850545 h 1472916"/>
                    <a:gd name="connsiteX118" fmla="*/ 587463 w 1449929"/>
                    <a:gd name="connsiteY118" fmla="*/ 850545 h 1472916"/>
                    <a:gd name="connsiteX119" fmla="*/ 664089 w 1449929"/>
                    <a:gd name="connsiteY119" fmla="*/ 830111 h 1472916"/>
                    <a:gd name="connsiteX120" fmla="*/ 704956 w 1449929"/>
                    <a:gd name="connsiteY120" fmla="*/ 773919 h 1472916"/>
                    <a:gd name="connsiteX121" fmla="*/ 699848 w 1449929"/>
                    <a:gd name="connsiteY121" fmla="*/ 712619 h 1472916"/>
                    <a:gd name="connsiteX122" fmla="*/ 730498 w 1449929"/>
                    <a:gd name="connsiteY122" fmla="*/ 748377 h 1472916"/>
                    <a:gd name="connsiteX123" fmla="*/ 791798 w 1449929"/>
                    <a:gd name="connsiteY123" fmla="*/ 881195 h 1472916"/>
                    <a:gd name="connsiteX124" fmla="*/ 853099 w 1449929"/>
                    <a:gd name="connsiteY124" fmla="*/ 993580 h 1472916"/>
                    <a:gd name="connsiteX125" fmla="*/ 888858 w 1449929"/>
                    <a:gd name="connsiteY125" fmla="*/ 1105964 h 1472916"/>
                    <a:gd name="connsiteX126" fmla="*/ 893966 w 1449929"/>
                    <a:gd name="connsiteY126" fmla="*/ 1254107 h 1472916"/>
                    <a:gd name="connsiteX127" fmla="*/ 899074 w 1449929"/>
                    <a:gd name="connsiteY127" fmla="*/ 1376708 h 1472916"/>
                    <a:gd name="connsiteX128" fmla="*/ 914400 w 1449929"/>
                    <a:gd name="connsiteY128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71365 w 1449929"/>
                    <a:gd name="connsiteY34" fmla="*/ 635993 h 1472916"/>
                    <a:gd name="connsiteX35" fmla="*/ 761148 w 1449929"/>
                    <a:gd name="connsiteY35" fmla="*/ 666643 h 1472916"/>
                    <a:gd name="connsiteX36" fmla="*/ 715173 w 1449929"/>
                    <a:gd name="connsiteY36" fmla="*/ 676860 h 1472916"/>
                    <a:gd name="connsiteX37" fmla="*/ 679414 w 1449929"/>
                    <a:gd name="connsiteY37" fmla="*/ 656427 h 1472916"/>
                    <a:gd name="connsiteX38" fmla="*/ 628330 w 1449929"/>
                    <a:gd name="connsiteY38" fmla="*/ 635993 h 1472916"/>
                    <a:gd name="connsiteX39" fmla="*/ 597680 w 1449929"/>
                    <a:gd name="connsiteY39" fmla="*/ 620668 h 1472916"/>
                    <a:gd name="connsiteX40" fmla="*/ 515946 w 1449929"/>
                    <a:gd name="connsiteY40" fmla="*/ 656427 h 1472916"/>
                    <a:gd name="connsiteX41" fmla="*/ 449537 w 1449929"/>
                    <a:gd name="connsiteY41" fmla="*/ 687077 h 1472916"/>
                    <a:gd name="connsiteX42" fmla="*/ 342261 w 1449929"/>
                    <a:gd name="connsiteY42" fmla="*/ 717727 h 1472916"/>
                    <a:gd name="connsiteX43" fmla="*/ 209443 w 1449929"/>
                    <a:gd name="connsiteY43" fmla="*/ 733052 h 1472916"/>
                    <a:gd name="connsiteX44" fmla="*/ 71517 w 1449929"/>
                    <a:gd name="connsiteY44" fmla="*/ 707510 h 1472916"/>
                    <a:gd name="connsiteX45" fmla="*/ 35758 w 1449929"/>
                    <a:gd name="connsiteY45" fmla="*/ 564476 h 1472916"/>
                    <a:gd name="connsiteX46" fmla="*/ 91950 w 1449929"/>
                    <a:gd name="connsiteY46" fmla="*/ 411224 h 1472916"/>
                    <a:gd name="connsiteX47" fmla="*/ 214552 w 1449929"/>
                    <a:gd name="connsiteY47" fmla="*/ 349924 h 1472916"/>
                    <a:gd name="connsiteX48" fmla="*/ 326936 w 1449929"/>
                    <a:gd name="connsiteY48" fmla="*/ 329490 h 1472916"/>
                    <a:gd name="connsiteX49" fmla="*/ 260527 w 1449929"/>
                    <a:gd name="connsiteY49" fmla="*/ 329490 h 1472916"/>
                    <a:gd name="connsiteX50" fmla="*/ 194118 w 1449929"/>
                    <a:gd name="connsiteY50" fmla="*/ 344815 h 1472916"/>
                    <a:gd name="connsiteX51" fmla="*/ 168576 w 1449929"/>
                    <a:gd name="connsiteY51" fmla="*/ 344815 h 1472916"/>
                    <a:gd name="connsiteX52" fmla="*/ 209443 w 1449929"/>
                    <a:gd name="connsiteY52" fmla="*/ 298840 h 1472916"/>
                    <a:gd name="connsiteX53" fmla="*/ 398453 w 1449929"/>
                    <a:gd name="connsiteY53" fmla="*/ 206889 h 1472916"/>
                    <a:gd name="connsiteX54" fmla="*/ 546596 w 1449929"/>
                    <a:gd name="connsiteY54" fmla="*/ 135372 h 1472916"/>
                    <a:gd name="connsiteX55" fmla="*/ 710064 w 1449929"/>
                    <a:gd name="connsiteY55" fmla="*/ 130263 h 1472916"/>
                    <a:gd name="connsiteX56" fmla="*/ 827557 w 1449929"/>
                    <a:gd name="connsiteY56" fmla="*/ 171130 h 1472916"/>
                    <a:gd name="connsiteX57" fmla="*/ 791798 w 1449929"/>
                    <a:gd name="connsiteY57" fmla="*/ 140480 h 1472916"/>
                    <a:gd name="connsiteX58" fmla="*/ 756040 w 1449929"/>
                    <a:gd name="connsiteY58" fmla="*/ 125155 h 1472916"/>
                    <a:gd name="connsiteX59" fmla="*/ 853099 w 1449929"/>
                    <a:gd name="connsiteY59" fmla="*/ 140480 h 1472916"/>
                    <a:gd name="connsiteX60" fmla="*/ 960375 w 1449929"/>
                    <a:gd name="connsiteY60" fmla="*/ 150697 h 1472916"/>
                    <a:gd name="connsiteX61" fmla="*/ 1128952 w 1449929"/>
                    <a:gd name="connsiteY61" fmla="*/ 186456 h 1472916"/>
                    <a:gd name="connsiteX62" fmla="*/ 1241336 w 1449929"/>
                    <a:gd name="connsiteY62" fmla="*/ 257973 h 1472916"/>
                    <a:gd name="connsiteX63" fmla="*/ 1343503 w 1449929"/>
                    <a:gd name="connsiteY63" fmla="*/ 390791 h 1472916"/>
                    <a:gd name="connsiteX64" fmla="*/ 1369045 w 1449929"/>
                    <a:gd name="connsiteY64" fmla="*/ 441875 h 1472916"/>
                    <a:gd name="connsiteX65" fmla="*/ 1348612 w 1449929"/>
                    <a:gd name="connsiteY65" fmla="*/ 375466 h 1472916"/>
                    <a:gd name="connsiteX66" fmla="*/ 1317962 w 1449929"/>
                    <a:gd name="connsiteY66" fmla="*/ 324382 h 1472916"/>
                    <a:gd name="connsiteX67" fmla="*/ 1287311 w 1449929"/>
                    <a:gd name="connsiteY67" fmla="*/ 293732 h 1472916"/>
                    <a:gd name="connsiteX68" fmla="*/ 1425238 w 1449929"/>
                    <a:gd name="connsiteY68" fmla="*/ 355032 h 1472916"/>
                    <a:gd name="connsiteX69" fmla="*/ 1435454 w 1449929"/>
                    <a:gd name="connsiteY69" fmla="*/ 355032 h 1472916"/>
                    <a:gd name="connsiteX70" fmla="*/ 1353720 w 1449929"/>
                    <a:gd name="connsiteY70" fmla="*/ 314165 h 1472916"/>
                    <a:gd name="connsiteX71" fmla="*/ 1282203 w 1449929"/>
                    <a:gd name="connsiteY71" fmla="*/ 273298 h 1472916"/>
                    <a:gd name="connsiteX72" fmla="*/ 1205577 w 1449929"/>
                    <a:gd name="connsiteY72" fmla="*/ 206889 h 1472916"/>
                    <a:gd name="connsiteX73" fmla="*/ 1067651 w 1449929"/>
                    <a:gd name="connsiteY73" fmla="*/ 150697 h 1472916"/>
                    <a:gd name="connsiteX74" fmla="*/ 1026784 w 1449929"/>
                    <a:gd name="connsiteY74" fmla="*/ 140480 h 1472916"/>
                    <a:gd name="connsiteX75" fmla="*/ 1123843 w 1449929"/>
                    <a:gd name="connsiteY75" fmla="*/ 130263 h 1472916"/>
                    <a:gd name="connsiteX76" fmla="*/ 1077868 w 1449929"/>
                    <a:gd name="connsiteY76" fmla="*/ 120047 h 1472916"/>
                    <a:gd name="connsiteX77" fmla="*/ 1001242 w 1449929"/>
                    <a:gd name="connsiteY77" fmla="*/ 130263 h 1472916"/>
                    <a:gd name="connsiteX78" fmla="*/ 883749 w 1449929"/>
                    <a:gd name="connsiteY78" fmla="*/ 125155 h 1472916"/>
                    <a:gd name="connsiteX79" fmla="*/ 771365 w 1449929"/>
                    <a:gd name="connsiteY79" fmla="*/ 109830 h 1472916"/>
                    <a:gd name="connsiteX80" fmla="*/ 710064 w 1449929"/>
                    <a:gd name="connsiteY80" fmla="*/ 104722 h 1472916"/>
                    <a:gd name="connsiteX81" fmla="*/ 592572 w 1449929"/>
                    <a:gd name="connsiteY81" fmla="*/ 104722 h 1472916"/>
                    <a:gd name="connsiteX82" fmla="*/ 521054 w 1449929"/>
                    <a:gd name="connsiteY82" fmla="*/ 114938 h 1472916"/>
                    <a:gd name="connsiteX83" fmla="*/ 505729 w 1449929"/>
                    <a:gd name="connsiteY83" fmla="*/ 114938 h 1472916"/>
                    <a:gd name="connsiteX84" fmla="*/ 556813 w 1449929"/>
                    <a:gd name="connsiteY84" fmla="*/ 17879 h 1472916"/>
                    <a:gd name="connsiteX85" fmla="*/ 556813 w 1449929"/>
                    <a:gd name="connsiteY85" fmla="*/ 7662 h 1472916"/>
                    <a:gd name="connsiteX86" fmla="*/ 531271 w 1449929"/>
                    <a:gd name="connsiteY86" fmla="*/ 28096 h 1472916"/>
                    <a:gd name="connsiteX87" fmla="*/ 510838 w 1449929"/>
                    <a:gd name="connsiteY87" fmla="*/ 63854 h 1472916"/>
                    <a:gd name="connsiteX88" fmla="*/ 475079 w 1449929"/>
                    <a:gd name="connsiteY88" fmla="*/ 125155 h 1472916"/>
                    <a:gd name="connsiteX89" fmla="*/ 434212 w 1449929"/>
                    <a:gd name="connsiteY89" fmla="*/ 155805 h 1472916"/>
                    <a:gd name="connsiteX90" fmla="*/ 342261 w 1449929"/>
                    <a:gd name="connsiteY90" fmla="*/ 201781 h 1472916"/>
                    <a:gd name="connsiteX91" fmla="*/ 224768 w 1449929"/>
                    <a:gd name="connsiteY91" fmla="*/ 263081 h 1472916"/>
                    <a:gd name="connsiteX92" fmla="*/ 137926 w 1449929"/>
                    <a:gd name="connsiteY92" fmla="*/ 319273 h 1472916"/>
                    <a:gd name="connsiteX93" fmla="*/ 86842 w 1449929"/>
                    <a:gd name="connsiteY93" fmla="*/ 375466 h 1472916"/>
                    <a:gd name="connsiteX94" fmla="*/ 45975 w 1449929"/>
                    <a:gd name="connsiteY94" fmla="*/ 426549 h 1472916"/>
                    <a:gd name="connsiteX95" fmla="*/ 51083 w 1449929"/>
                    <a:gd name="connsiteY95" fmla="*/ 375466 h 1472916"/>
                    <a:gd name="connsiteX96" fmla="*/ 86842 w 1449929"/>
                    <a:gd name="connsiteY96" fmla="*/ 309057 h 1472916"/>
                    <a:gd name="connsiteX97" fmla="*/ 107276 w 1449929"/>
                    <a:gd name="connsiteY97" fmla="*/ 263081 h 1472916"/>
                    <a:gd name="connsiteX98" fmla="*/ 97059 w 1449929"/>
                    <a:gd name="connsiteY98" fmla="*/ 232431 h 1472916"/>
                    <a:gd name="connsiteX99" fmla="*/ 76625 w 1449929"/>
                    <a:gd name="connsiteY99" fmla="*/ 298840 h 1472916"/>
                    <a:gd name="connsiteX100" fmla="*/ 40867 w 1449929"/>
                    <a:gd name="connsiteY100" fmla="*/ 360141 h 1472916"/>
                    <a:gd name="connsiteX101" fmla="*/ 20433 w 1449929"/>
                    <a:gd name="connsiteY101" fmla="*/ 446983 h 1472916"/>
                    <a:gd name="connsiteX102" fmla="*/ 15325 w 1449929"/>
                    <a:gd name="connsiteY102" fmla="*/ 508284 h 1472916"/>
                    <a:gd name="connsiteX103" fmla="*/ 5108 w 1449929"/>
                    <a:gd name="connsiteY103" fmla="*/ 615560 h 1472916"/>
                    <a:gd name="connsiteX104" fmla="*/ 45975 w 1449929"/>
                    <a:gd name="connsiteY104" fmla="*/ 733052 h 1472916"/>
                    <a:gd name="connsiteX105" fmla="*/ 71517 w 1449929"/>
                    <a:gd name="connsiteY105" fmla="*/ 738161 h 1472916"/>
                    <a:gd name="connsiteX106" fmla="*/ 163468 w 1449929"/>
                    <a:gd name="connsiteY106" fmla="*/ 758594 h 1472916"/>
                    <a:gd name="connsiteX107" fmla="*/ 265635 w 1449929"/>
                    <a:gd name="connsiteY107" fmla="*/ 753486 h 1472916"/>
                    <a:gd name="connsiteX108" fmla="*/ 362695 w 1449929"/>
                    <a:gd name="connsiteY108" fmla="*/ 743269 h 1472916"/>
                    <a:gd name="connsiteX109" fmla="*/ 480187 w 1449929"/>
                    <a:gd name="connsiteY109" fmla="*/ 702402 h 1472916"/>
                    <a:gd name="connsiteX110" fmla="*/ 572138 w 1449929"/>
                    <a:gd name="connsiteY110" fmla="*/ 671752 h 1472916"/>
                    <a:gd name="connsiteX111" fmla="*/ 628330 w 1449929"/>
                    <a:gd name="connsiteY111" fmla="*/ 671752 h 1472916"/>
                    <a:gd name="connsiteX112" fmla="*/ 674306 w 1449929"/>
                    <a:gd name="connsiteY112" fmla="*/ 753486 h 1472916"/>
                    <a:gd name="connsiteX113" fmla="*/ 648764 w 1449929"/>
                    <a:gd name="connsiteY113" fmla="*/ 814786 h 1472916"/>
                    <a:gd name="connsiteX114" fmla="*/ 582355 w 1449929"/>
                    <a:gd name="connsiteY114" fmla="*/ 835220 h 1472916"/>
                    <a:gd name="connsiteX115" fmla="*/ 521054 w 1449929"/>
                    <a:gd name="connsiteY115" fmla="*/ 840328 h 1472916"/>
                    <a:gd name="connsiteX116" fmla="*/ 521054 w 1449929"/>
                    <a:gd name="connsiteY116" fmla="*/ 850545 h 1472916"/>
                    <a:gd name="connsiteX117" fmla="*/ 587463 w 1449929"/>
                    <a:gd name="connsiteY117" fmla="*/ 850545 h 1472916"/>
                    <a:gd name="connsiteX118" fmla="*/ 664089 w 1449929"/>
                    <a:gd name="connsiteY118" fmla="*/ 830111 h 1472916"/>
                    <a:gd name="connsiteX119" fmla="*/ 704956 w 1449929"/>
                    <a:gd name="connsiteY119" fmla="*/ 773919 h 1472916"/>
                    <a:gd name="connsiteX120" fmla="*/ 699848 w 1449929"/>
                    <a:gd name="connsiteY120" fmla="*/ 712619 h 1472916"/>
                    <a:gd name="connsiteX121" fmla="*/ 730498 w 1449929"/>
                    <a:gd name="connsiteY121" fmla="*/ 748377 h 1472916"/>
                    <a:gd name="connsiteX122" fmla="*/ 791798 w 1449929"/>
                    <a:gd name="connsiteY122" fmla="*/ 881195 h 1472916"/>
                    <a:gd name="connsiteX123" fmla="*/ 853099 w 1449929"/>
                    <a:gd name="connsiteY123" fmla="*/ 993580 h 1472916"/>
                    <a:gd name="connsiteX124" fmla="*/ 888858 w 1449929"/>
                    <a:gd name="connsiteY124" fmla="*/ 1105964 h 1472916"/>
                    <a:gd name="connsiteX125" fmla="*/ 893966 w 1449929"/>
                    <a:gd name="connsiteY125" fmla="*/ 1254107 h 1472916"/>
                    <a:gd name="connsiteX126" fmla="*/ 899074 w 1449929"/>
                    <a:gd name="connsiteY126" fmla="*/ 1376708 h 1472916"/>
                    <a:gd name="connsiteX127" fmla="*/ 914400 w 1449929"/>
                    <a:gd name="connsiteY127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91798 w 1449929"/>
                    <a:gd name="connsiteY33" fmla="*/ 635993 h 1472916"/>
                    <a:gd name="connsiteX34" fmla="*/ 761148 w 1449929"/>
                    <a:gd name="connsiteY34" fmla="*/ 666643 h 1472916"/>
                    <a:gd name="connsiteX35" fmla="*/ 715173 w 1449929"/>
                    <a:gd name="connsiteY35" fmla="*/ 676860 h 1472916"/>
                    <a:gd name="connsiteX36" fmla="*/ 679414 w 1449929"/>
                    <a:gd name="connsiteY36" fmla="*/ 656427 h 1472916"/>
                    <a:gd name="connsiteX37" fmla="*/ 628330 w 1449929"/>
                    <a:gd name="connsiteY37" fmla="*/ 635993 h 1472916"/>
                    <a:gd name="connsiteX38" fmla="*/ 597680 w 1449929"/>
                    <a:gd name="connsiteY38" fmla="*/ 620668 h 1472916"/>
                    <a:gd name="connsiteX39" fmla="*/ 515946 w 1449929"/>
                    <a:gd name="connsiteY39" fmla="*/ 656427 h 1472916"/>
                    <a:gd name="connsiteX40" fmla="*/ 449537 w 1449929"/>
                    <a:gd name="connsiteY40" fmla="*/ 687077 h 1472916"/>
                    <a:gd name="connsiteX41" fmla="*/ 342261 w 1449929"/>
                    <a:gd name="connsiteY41" fmla="*/ 717727 h 1472916"/>
                    <a:gd name="connsiteX42" fmla="*/ 209443 w 1449929"/>
                    <a:gd name="connsiteY42" fmla="*/ 733052 h 1472916"/>
                    <a:gd name="connsiteX43" fmla="*/ 71517 w 1449929"/>
                    <a:gd name="connsiteY43" fmla="*/ 707510 h 1472916"/>
                    <a:gd name="connsiteX44" fmla="*/ 35758 w 1449929"/>
                    <a:gd name="connsiteY44" fmla="*/ 564476 h 1472916"/>
                    <a:gd name="connsiteX45" fmla="*/ 91950 w 1449929"/>
                    <a:gd name="connsiteY45" fmla="*/ 411224 h 1472916"/>
                    <a:gd name="connsiteX46" fmla="*/ 214552 w 1449929"/>
                    <a:gd name="connsiteY46" fmla="*/ 349924 h 1472916"/>
                    <a:gd name="connsiteX47" fmla="*/ 326936 w 1449929"/>
                    <a:gd name="connsiteY47" fmla="*/ 329490 h 1472916"/>
                    <a:gd name="connsiteX48" fmla="*/ 260527 w 1449929"/>
                    <a:gd name="connsiteY48" fmla="*/ 329490 h 1472916"/>
                    <a:gd name="connsiteX49" fmla="*/ 194118 w 1449929"/>
                    <a:gd name="connsiteY49" fmla="*/ 344815 h 1472916"/>
                    <a:gd name="connsiteX50" fmla="*/ 168576 w 1449929"/>
                    <a:gd name="connsiteY50" fmla="*/ 344815 h 1472916"/>
                    <a:gd name="connsiteX51" fmla="*/ 209443 w 1449929"/>
                    <a:gd name="connsiteY51" fmla="*/ 298840 h 1472916"/>
                    <a:gd name="connsiteX52" fmla="*/ 398453 w 1449929"/>
                    <a:gd name="connsiteY52" fmla="*/ 206889 h 1472916"/>
                    <a:gd name="connsiteX53" fmla="*/ 546596 w 1449929"/>
                    <a:gd name="connsiteY53" fmla="*/ 135372 h 1472916"/>
                    <a:gd name="connsiteX54" fmla="*/ 710064 w 1449929"/>
                    <a:gd name="connsiteY54" fmla="*/ 130263 h 1472916"/>
                    <a:gd name="connsiteX55" fmla="*/ 827557 w 1449929"/>
                    <a:gd name="connsiteY55" fmla="*/ 171130 h 1472916"/>
                    <a:gd name="connsiteX56" fmla="*/ 791798 w 1449929"/>
                    <a:gd name="connsiteY56" fmla="*/ 140480 h 1472916"/>
                    <a:gd name="connsiteX57" fmla="*/ 756040 w 1449929"/>
                    <a:gd name="connsiteY57" fmla="*/ 125155 h 1472916"/>
                    <a:gd name="connsiteX58" fmla="*/ 853099 w 1449929"/>
                    <a:gd name="connsiteY58" fmla="*/ 140480 h 1472916"/>
                    <a:gd name="connsiteX59" fmla="*/ 960375 w 1449929"/>
                    <a:gd name="connsiteY59" fmla="*/ 150697 h 1472916"/>
                    <a:gd name="connsiteX60" fmla="*/ 1128952 w 1449929"/>
                    <a:gd name="connsiteY60" fmla="*/ 186456 h 1472916"/>
                    <a:gd name="connsiteX61" fmla="*/ 1241336 w 1449929"/>
                    <a:gd name="connsiteY61" fmla="*/ 257973 h 1472916"/>
                    <a:gd name="connsiteX62" fmla="*/ 1343503 w 1449929"/>
                    <a:gd name="connsiteY62" fmla="*/ 390791 h 1472916"/>
                    <a:gd name="connsiteX63" fmla="*/ 1369045 w 1449929"/>
                    <a:gd name="connsiteY63" fmla="*/ 441875 h 1472916"/>
                    <a:gd name="connsiteX64" fmla="*/ 1348612 w 1449929"/>
                    <a:gd name="connsiteY64" fmla="*/ 375466 h 1472916"/>
                    <a:gd name="connsiteX65" fmla="*/ 1317962 w 1449929"/>
                    <a:gd name="connsiteY65" fmla="*/ 324382 h 1472916"/>
                    <a:gd name="connsiteX66" fmla="*/ 1287311 w 1449929"/>
                    <a:gd name="connsiteY66" fmla="*/ 293732 h 1472916"/>
                    <a:gd name="connsiteX67" fmla="*/ 1425238 w 1449929"/>
                    <a:gd name="connsiteY67" fmla="*/ 355032 h 1472916"/>
                    <a:gd name="connsiteX68" fmla="*/ 1435454 w 1449929"/>
                    <a:gd name="connsiteY68" fmla="*/ 355032 h 1472916"/>
                    <a:gd name="connsiteX69" fmla="*/ 1353720 w 1449929"/>
                    <a:gd name="connsiteY69" fmla="*/ 314165 h 1472916"/>
                    <a:gd name="connsiteX70" fmla="*/ 1282203 w 1449929"/>
                    <a:gd name="connsiteY70" fmla="*/ 273298 h 1472916"/>
                    <a:gd name="connsiteX71" fmla="*/ 1205577 w 1449929"/>
                    <a:gd name="connsiteY71" fmla="*/ 206889 h 1472916"/>
                    <a:gd name="connsiteX72" fmla="*/ 1067651 w 1449929"/>
                    <a:gd name="connsiteY72" fmla="*/ 150697 h 1472916"/>
                    <a:gd name="connsiteX73" fmla="*/ 1026784 w 1449929"/>
                    <a:gd name="connsiteY73" fmla="*/ 140480 h 1472916"/>
                    <a:gd name="connsiteX74" fmla="*/ 1123843 w 1449929"/>
                    <a:gd name="connsiteY74" fmla="*/ 130263 h 1472916"/>
                    <a:gd name="connsiteX75" fmla="*/ 1077868 w 1449929"/>
                    <a:gd name="connsiteY75" fmla="*/ 120047 h 1472916"/>
                    <a:gd name="connsiteX76" fmla="*/ 1001242 w 1449929"/>
                    <a:gd name="connsiteY76" fmla="*/ 130263 h 1472916"/>
                    <a:gd name="connsiteX77" fmla="*/ 883749 w 1449929"/>
                    <a:gd name="connsiteY77" fmla="*/ 125155 h 1472916"/>
                    <a:gd name="connsiteX78" fmla="*/ 771365 w 1449929"/>
                    <a:gd name="connsiteY78" fmla="*/ 109830 h 1472916"/>
                    <a:gd name="connsiteX79" fmla="*/ 710064 w 1449929"/>
                    <a:gd name="connsiteY79" fmla="*/ 104722 h 1472916"/>
                    <a:gd name="connsiteX80" fmla="*/ 592572 w 1449929"/>
                    <a:gd name="connsiteY80" fmla="*/ 104722 h 1472916"/>
                    <a:gd name="connsiteX81" fmla="*/ 521054 w 1449929"/>
                    <a:gd name="connsiteY81" fmla="*/ 114938 h 1472916"/>
                    <a:gd name="connsiteX82" fmla="*/ 505729 w 1449929"/>
                    <a:gd name="connsiteY82" fmla="*/ 114938 h 1472916"/>
                    <a:gd name="connsiteX83" fmla="*/ 556813 w 1449929"/>
                    <a:gd name="connsiteY83" fmla="*/ 17879 h 1472916"/>
                    <a:gd name="connsiteX84" fmla="*/ 556813 w 1449929"/>
                    <a:gd name="connsiteY84" fmla="*/ 7662 h 1472916"/>
                    <a:gd name="connsiteX85" fmla="*/ 531271 w 1449929"/>
                    <a:gd name="connsiteY85" fmla="*/ 28096 h 1472916"/>
                    <a:gd name="connsiteX86" fmla="*/ 510838 w 1449929"/>
                    <a:gd name="connsiteY86" fmla="*/ 63854 h 1472916"/>
                    <a:gd name="connsiteX87" fmla="*/ 475079 w 1449929"/>
                    <a:gd name="connsiteY87" fmla="*/ 125155 h 1472916"/>
                    <a:gd name="connsiteX88" fmla="*/ 434212 w 1449929"/>
                    <a:gd name="connsiteY88" fmla="*/ 155805 h 1472916"/>
                    <a:gd name="connsiteX89" fmla="*/ 342261 w 1449929"/>
                    <a:gd name="connsiteY89" fmla="*/ 201781 h 1472916"/>
                    <a:gd name="connsiteX90" fmla="*/ 224768 w 1449929"/>
                    <a:gd name="connsiteY90" fmla="*/ 263081 h 1472916"/>
                    <a:gd name="connsiteX91" fmla="*/ 137926 w 1449929"/>
                    <a:gd name="connsiteY91" fmla="*/ 319273 h 1472916"/>
                    <a:gd name="connsiteX92" fmla="*/ 86842 w 1449929"/>
                    <a:gd name="connsiteY92" fmla="*/ 375466 h 1472916"/>
                    <a:gd name="connsiteX93" fmla="*/ 45975 w 1449929"/>
                    <a:gd name="connsiteY93" fmla="*/ 426549 h 1472916"/>
                    <a:gd name="connsiteX94" fmla="*/ 51083 w 1449929"/>
                    <a:gd name="connsiteY94" fmla="*/ 375466 h 1472916"/>
                    <a:gd name="connsiteX95" fmla="*/ 86842 w 1449929"/>
                    <a:gd name="connsiteY95" fmla="*/ 309057 h 1472916"/>
                    <a:gd name="connsiteX96" fmla="*/ 107276 w 1449929"/>
                    <a:gd name="connsiteY96" fmla="*/ 263081 h 1472916"/>
                    <a:gd name="connsiteX97" fmla="*/ 97059 w 1449929"/>
                    <a:gd name="connsiteY97" fmla="*/ 232431 h 1472916"/>
                    <a:gd name="connsiteX98" fmla="*/ 76625 w 1449929"/>
                    <a:gd name="connsiteY98" fmla="*/ 298840 h 1472916"/>
                    <a:gd name="connsiteX99" fmla="*/ 40867 w 1449929"/>
                    <a:gd name="connsiteY99" fmla="*/ 360141 h 1472916"/>
                    <a:gd name="connsiteX100" fmla="*/ 20433 w 1449929"/>
                    <a:gd name="connsiteY100" fmla="*/ 446983 h 1472916"/>
                    <a:gd name="connsiteX101" fmla="*/ 15325 w 1449929"/>
                    <a:gd name="connsiteY101" fmla="*/ 508284 h 1472916"/>
                    <a:gd name="connsiteX102" fmla="*/ 5108 w 1449929"/>
                    <a:gd name="connsiteY102" fmla="*/ 615560 h 1472916"/>
                    <a:gd name="connsiteX103" fmla="*/ 45975 w 1449929"/>
                    <a:gd name="connsiteY103" fmla="*/ 733052 h 1472916"/>
                    <a:gd name="connsiteX104" fmla="*/ 71517 w 1449929"/>
                    <a:gd name="connsiteY104" fmla="*/ 738161 h 1472916"/>
                    <a:gd name="connsiteX105" fmla="*/ 163468 w 1449929"/>
                    <a:gd name="connsiteY105" fmla="*/ 758594 h 1472916"/>
                    <a:gd name="connsiteX106" fmla="*/ 265635 w 1449929"/>
                    <a:gd name="connsiteY106" fmla="*/ 753486 h 1472916"/>
                    <a:gd name="connsiteX107" fmla="*/ 362695 w 1449929"/>
                    <a:gd name="connsiteY107" fmla="*/ 743269 h 1472916"/>
                    <a:gd name="connsiteX108" fmla="*/ 480187 w 1449929"/>
                    <a:gd name="connsiteY108" fmla="*/ 702402 h 1472916"/>
                    <a:gd name="connsiteX109" fmla="*/ 572138 w 1449929"/>
                    <a:gd name="connsiteY109" fmla="*/ 671752 h 1472916"/>
                    <a:gd name="connsiteX110" fmla="*/ 628330 w 1449929"/>
                    <a:gd name="connsiteY110" fmla="*/ 671752 h 1472916"/>
                    <a:gd name="connsiteX111" fmla="*/ 674306 w 1449929"/>
                    <a:gd name="connsiteY111" fmla="*/ 753486 h 1472916"/>
                    <a:gd name="connsiteX112" fmla="*/ 648764 w 1449929"/>
                    <a:gd name="connsiteY112" fmla="*/ 814786 h 1472916"/>
                    <a:gd name="connsiteX113" fmla="*/ 582355 w 1449929"/>
                    <a:gd name="connsiteY113" fmla="*/ 835220 h 1472916"/>
                    <a:gd name="connsiteX114" fmla="*/ 521054 w 1449929"/>
                    <a:gd name="connsiteY114" fmla="*/ 840328 h 1472916"/>
                    <a:gd name="connsiteX115" fmla="*/ 521054 w 1449929"/>
                    <a:gd name="connsiteY115" fmla="*/ 850545 h 1472916"/>
                    <a:gd name="connsiteX116" fmla="*/ 587463 w 1449929"/>
                    <a:gd name="connsiteY116" fmla="*/ 850545 h 1472916"/>
                    <a:gd name="connsiteX117" fmla="*/ 664089 w 1449929"/>
                    <a:gd name="connsiteY117" fmla="*/ 830111 h 1472916"/>
                    <a:gd name="connsiteX118" fmla="*/ 704956 w 1449929"/>
                    <a:gd name="connsiteY118" fmla="*/ 773919 h 1472916"/>
                    <a:gd name="connsiteX119" fmla="*/ 699848 w 1449929"/>
                    <a:gd name="connsiteY119" fmla="*/ 712619 h 1472916"/>
                    <a:gd name="connsiteX120" fmla="*/ 730498 w 1449929"/>
                    <a:gd name="connsiteY120" fmla="*/ 748377 h 1472916"/>
                    <a:gd name="connsiteX121" fmla="*/ 791798 w 1449929"/>
                    <a:gd name="connsiteY121" fmla="*/ 881195 h 1472916"/>
                    <a:gd name="connsiteX122" fmla="*/ 853099 w 1449929"/>
                    <a:gd name="connsiteY122" fmla="*/ 993580 h 1472916"/>
                    <a:gd name="connsiteX123" fmla="*/ 888858 w 1449929"/>
                    <a:gd name="connsiteY123" fmla="*/ 1105964 h 1472916"/>
                    <a:gd name="connsiteX124" fmla="*/ 893966 w 1449929"/>
                    <a:gd name="connsiteY124" fmla="*/ 1254107 h 1472916"/>
                    <a:gd name="connsiteX125" fmla="*/ 899074 w 1449929"/>
                    <a:gd name="connsiteY125" fmla="*/ 1376708 h 1472916"/>
                    <a:gd name="connsiteX126" fmla="*/ 914400 w 1449929"/>
                    <a:gd name="connsiteY126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61148 w 1449929"/>
                    <a:gd name="connsiteY33" fmla="*/ 666643 h 1472916"/>
                    <a:gd name="connsiteX34" fmla="*/ 715173 w 1449929"/>
                    <a:gd name="connsiteY34" fmla="*/ 676860 h 1472916"/>
                    <a:gd name="connsiteX35" fmla="*/ 679414 w 1449929"/>
                    <a:gd name="connsiteY35" fmla="*/ 656427 h 1472916"/>
                    <a:gd name="connsiteX36" fmla="*/ 628330 w 1449929"/>
                    <a:gd name="connsiteY36" fmla="*/ 635993 h 1472916"/>
                    <a:gd name="connsiteX37" fmla="*/ 597680 w 1449929"/>
                    <a:gd name="connsiteY37" fmla="*/ 620668 h 1472916"/>
                    <a:gd name="connsiteX38" fmla="*/ 515946 w 1449929"/>
                    <a:gd name="connsiteY38" fmla="*/ 656427 h 1472916"/>
                    <a:gd name="connsiteX39" fmla="*/ 449537 w 1449929"/>
                    <a:gd name="connsiteY39" fmla="*/ 687077 h 1472916"/>
                    <a:gd name="connsiteX40" fmla="*/ 342261 w 1449929"/>
                    <a:gd name="connsiteY40" fmla="*/ 717727 h 1472916"/>
                    <a:gd name="connsiteX41" fmla="*/ 209443 w 1449929"/>
                    <a:gd name="connsiteY41" fmla="*/ 733052 h 1472916"/>
                    <a:gd name="connsiteX42" fmla="*/ 71517 w 1449929"/>
                    <a:gd name="connsiteY42" fmla="*/ 707510 h 1472916"/>
                    <a:gd name="connsiteX43" fmla="*/ 35758 w 1449929"/>
                    <a:gd name="connsiteY43" fmla="*/ 564476 h 1472916"/>
                    <a:gd name="connsiteX44" fmla="*/ 91950 w 1449929"/>
                    <a:gd name="connsiteY44" fmla="*/ 411224 h 1472916"/>
                    <a:gd name="connsiteX45" fmla="*/ 214552 w 1449929"/>
                    <a:gd name="connsiteY45" fmla="*/ 349924 h 1472916"/>
                    <a:gd name="connsiteX46" fmla="*/ 326936 w 1449929"/>
                    <a:gd name="connsiteY46" fmla="*/ 329490 h 1472916"/>
                    <a:gd name="connsiteX47" fmla="*/ 260527 w 1449929"/>
                    <a:gd name="connsiteY47" fmla="*/ 329490 h 1472916"/>
                    <a:gd name="connsiteX48" fmla="*/ 194118 w 1449929"/>
                    <a:gd name="connsiteY48" fmla="*/ 344815 h 1472916"/>
                    <a:gd name="connsiteX49" fmla="*/ 168576 w 1449929"/>
                    <a:gd name="connsiteY49" fmla="*/ 344815 h 1472916"/>
                    <a:gd name="connsiteX50" fmla="*/ 209443 w 1449929"/>
                    <a:gd name="connsiteY50" fmla="*/ 298840 h 1472916"/>
                    <a:gd name="connsiteX51" fmla="*/ 398453 w 1449929"/>
                    <a:gd name="connsiteY51" fmla="*/ 206889 h 1472916"/>
                    <a:gd name="connsiteX52" fmla="*/ 546596 w 1449929"/>
                    <a:gd name="connsiteY52" fmla="*/ 135372 h 1472916"/>
                    <a:gd name="connsiteX53" fmla="*/ 710064 w 1449929"/>
                    <a:gd name="connsiteY53" fmla="*/ 130263 h 1472916"/>
                    <a:gd name="connsiteX54" fmla="*/ 827557 w 1449929"/>
                    <a:gd name="connsiteY54" fmla="*/ 171130 h 1472916"/>
                    <a:gd name="connsiteX55" fmla="*/ 791798 w 1449929"/>
                    <a:gd name="connsiteY55" fmla="*/ 140480 h 1472916"/>
                    <a:gd name="connsiteX56" fmla="*/ 756040 w 1449929"/>
                    <a:gd name="connsiteY56" fmla="*/ 125155 h 1472916"/>
                    <a:gd name="connsiteX57" fmla="*/ 853099 w 1449929"/>
                    <a:gd name="connsiteY57" fmla="*/ 140480 h 1472916"/>
                    <a:gd name="connsiteX58" fmla="*/ 960375 w 1449929"/>
                    <a:gd name="connsiteY58" fmla="*/ 150697 h 1472916"/>
                    <a:gd name="connsiteX59" fmla="*/ 1128952 w 1449929"/>
                    <a:gd name="connsiteY59" fmla="*/ 186456 h 1472916"/>
                    <a:gd name="connsiteX60" fmla="*/ 1241336 w 1449929"/>
                    <a:gd name="connsiteY60" fmla="*/ 257973 h 1472916"/>
                    <a:gd name="connsiteX61" fmla="*/ 1343503 w 1449929"/>
                    <a:gd name="connsiteY61" fmla="*/ 390791 h 1472916"/>
                    <a:gd name="connsiteX62" fmla="*/ 1369045 w 1449929"/>
                    <a:gd name="connsiteY62" fmla="*/ 441875 h 1472916"/>
                    <a:gd name="connsiteX63" fmla="*/ 1348612 w 1449929"/>
                    <a:gd name="connsiteY63" fmla="*/ 375466 h 1472916"/>
                    <a:gd name="connsiteX64" fmla="*/ 1317962 w 1449929"/>
                    <a:gd name="connsiteY64" fmla="*/ 324382 h 1472916"/>
                    <a:gd name="connsiteX65" fmla="*/ 1287311 w 1449929"/>
                    <a:gd name="connsiteY65" fmla="*/ 293732 h 1472916"/>
                    <a:gd name="connsiteX66" fmla="*/ 1425238 w 1449929"/>
                    <a:gd name="connsiteY66" fmla="*/ 355032 h 1472916"/>
                    <a:gd name="connsiteX67" fmla="*/ 1435454 w 1449929"/>
                    <a:gd name="connsiteY67" fmla="*/ 355032 h 1472916"/>
                    <a:gd name="connsiteX68" fmla="*/ 1353720 w 1449929"/>
                    <a:gd name="connsiteY68" fmla="*/ 314165 h 1472916"/>
                    <a:gd name="connsiteX69" fmla="*/ 1282203 w 1449929"/>
                    <a:gd name="connsiteY69" fmla="*/ 273298 h 1472916"/>
                    <a:gd name="connsiteX70" fmla="*/ 1205577 w 1449929"/>
                    <a:gd name="connsiteY70" fmla="*/ 206889 h 1472916"/>
                    <a:gd name="connsiteX71" fmla="*/ 1067651 w 1449929"/>
                    <a:gd name="connsiteY71" fmla="*/ 150697 h 1472916"/>
                    <a:gd name="connsiteX72" fmla="*/ 1026784 w 1449929"/>
                    <a:gd name="connsiteY72" fmla="*/ 140480 h 1472916"/>
                    <a:gd name="connsiteX73" fmla="*/ 1123843 w 1449929"/>
                    <a:gd name="connsiteY73" fmla="*/ 130263 h 1472916"/>
                    <a:gd name="connsiteX74" fmla="*/ 1077868 w 1449929"/>
                    <a:gd name="connsiteY74" fmla="*/ 120047 h 1472916"/>
                    <a:gd name="connsiteX75" fmla="*/ 1001242 w 1449929"/>
                    <a:gd name="connsiteY75" fmla="*/ 130263 h 1472916"/>
                    <a:gd name="connsiteX76" fmla="*/ 883749 w 1449929"/>
                    <a:gd name="connsiteY76" fmla="*/ 125155 h 1472916"/>
                    <a:gd name="connsiteX77" fmla="*/ 771365 w 1449929"/>
                    <a:gd name="connsiteY77" fmla="*/ 109830 h 1472916"/>
                    <a:gd name="connsiteX78" fmla="*/ 710064 w 1449929"/>
                    <a:gd name="connsiteY78" fmla="*/ 104722 h 1472916"/>
                    <a:gd name="connsiteX79" fmla="*/ 592572 w 1449929"/>
                    <a:gd name="connsiteY79" fmla="*/ 104722 h 1472916"/>
                    <a:gd name="connsiteX80" fmla="*/ 521054 w 1449929"/>
                    <a:gd name="connsiteY80" fmla="*/ 114938 h 1472916"/>
                    <a:gd name="connsiteX81" fmla="*/ 505729 w 1449929"/>
                    <a:gd name="connsiteY81" fmla="*/ 114938 h 1472916"/>
                    <a:gd name="connsiteX82" fmla="*/ 556813 w 1449929"/>
                    <a:gd name="connsiteY82" fmla="*/ 17879 h 1472916"/>
                    <a:gd name="connsiteX83" fmla="*/ 556813 w 1449929"/>
                    <a:gd name="connsiteY83" fmla="*/ 7662 h 1472916"/>
                    <a:gd name="connsiteX84" fmla="*/ 531271 w 1449929"/>
                    <a:gd name="connsiteY84" fmla="*/ 28096 h 1472916"/>
                    <a:gd name="connsiteX85" fmla="*/ 510838 w 1449929"/>
                    <a:gd name="connsiteY85" fmla="*/ 63854 h 1472916"/>
                    <a:gd name="connsiteX86" fmla="*/ 475079 w 1449929"/>
                    <a:gd name="connsiteY86" fmla="*/ 125155 h 1472916"/>
                    <a:gd name="connsiteX87" fmla="*/ 434212 w 1449929"/>
                    <a:gd name="connsiteY87" fmla="*/ 155805 h 1472916"/>
                    <a:gd name="connsiteX88" fmla="*/ 342261 w 1449929"/>
                    <a:gd name="connsiteY88" fmla="*/ 201781 h 1472916"/>
                    <a:gd name="connsiteX89" fmla="*/ 224768 w 1449929"/>
                    <a:gd name="connsiteY89" fmla="*/ 263081 h 1472916"/>
                    <a:gd name="connsiteX90" fmla="*/ 137926 w 1449929"/>
                    <a:gd name="connsiteY90" fmla="*/ 319273 h 1472916"/>
                    <a:gd name="connsiteX91" fmla="*/ 86842 w 1449929"/>
                    <a:gd name="connsiteY91" fmla="*/ 375466 h 1472916"/>
                    <a:gd name="connsiteX92" fmla="*/ 45975 w 1449929"/>
                    <a:gd name="connsiteY92" fmla="*/ 426549 h 1472916"/>
                    <a:gd name="connsiteX93" fmla="*/ 51083 w 1449929"/>
                    <a:gd name="connsiteY93" fmla="*/ 375466 h 1472916"/>
                    <a:gd name="connsiteX94" fmla="*/ 86842 w 1449929"/>
                    <a:gd name="connsiteY94" fmla="*/ 309057 h 1472916"/>
                    <a:gd name="connsiteX95" fmla="*/ 107276 w 1449929"/>
                    <a:gd name="connsiteY95" fmla="*/ 263081 h 1472916"/>
                    <a:gd name="connsiteX96" fmla="*/ 97059 w 1449929"/>
                    <a:gd name="connsiteY96" fmla="*/ 232431 h 1472916"/>
                    <a:gd name="connsiteX97" fmla="*/ 76625 w 1449929"/>
                    <a:gd name="connsiteY97" fmla="*/ 298840 h 1472916"/>
                    <a:gd name="connsiteX98" fmla="*/ 40867 w 1449929"/>
                    <a:gd name="connsiteY98" fmla="*/ 360141 h 1472916"/>
                    <a:gd name="connsiteX99" fmla="*/ 20433 w 1449929"/>
                    <a:gd name="connsiteY99" fmla="*/ 446983 h 1472916"/>
                    <a:gd name="connsiteX100" fmla="*/ 15325 w 1449929"/>
                    <a:gd name="connsiteY100" fmla="*/ 508284 h 1472916"/>
                    <a:gd name="connsiteX101" fmla="*/ 5108 w 1449929"/>
                    <a:gd name="connsiteY101" fmla="*/ 615560 h 1472916"/>
                    <a:gd name="connsiteX102" fmla="*/ 45975 w 1449929"/>
                    <a:gd name="connsiteY102" fmla="*/ 733052 h 1472916"/>
                    <a:gd name="connsiteX103" fmla="*/ 71517 w 1449929"/>
                    <a:gd name="connsiteY103" fmla="*/ 738161 h 1472916"/>
                    <a:gd name="connsiteX104" fmla="*/ 163468 w 1449929"/>
                    <a:gd name="connsiteY104" fmla="*/ 758594 h 1472916"/>
                    <a:gd name="connsiteX105" fmla="*/ 265635 w 1449929"/>
                    <a:gd name="connsiteY105" fmla="*/ 753486 h 1472916"/>
                    <a:gd name="connsiteX106" fmla="*/ 362695 w 1449929"/>
                    <a:gd name="connsiteY106" fmla="*/ 743269 h 1472916"/>
                    <a:gd name="connsiteX107" fmla="*/ 480187 w 1449929"/>
                    <a:gd name="connsiteY107" fmla="*/ 702402 h 1472916"/>
                    <a:gd name="connsiteX108" fmla="*/ 572138 w 1449929"/>
                    <a:gd name="connsiteY108" fmla="*/ 671752 h 1472916"/>
                    <a:gd name="connsiteX109" fmla="*/ 628330 w 1449929"/>
                    <a:gd name="connsiteY109" fmla="*/ 671752 h 1472916"/>
                    <a:gd name="connsiteX110" fmla="*/ 674306 w 1449929"/>
                    <a:gd name="connsiteY110" fmla="*/ 753486 h 1472916"/>
                    <a:gd name="connsiteX111" fmla="*/ 648764 w 1449929"/>
                    <a:gd name="connsiteY111" fmla="*/ 814786 h 1472916"/>
                    <a:gd name="connsiteX112" fmla="*/ 582355 w 1449929"/>
                    <a:gd name="connsiteY112" fmla="*/ 835220 h 1472916"/>
                    <a:gd name="connsiteX113" fmla="*/ 521054 w 1449929"/>
                    <a:gd name="connsiteY113" fmla="*/ 840328 h 1472916"/>
                    <a:gd name="connsiteX114" fmla="*/ 521054 w 1449929"/>
                    <a:gd name="connsiteY114" fmla="*/ 850545 h 1472916"/>
                    <a:gd name="connsiteX115" fmla="*/ 587463 w 1449929"/>
                    <a:gd name="connsiteY115" fmla="*/ 850545 h 1472916"/>
                    <a:gd name="connsiteX116" fmla="*/ 664089 w 1449929"/>
                    <a:gd name="connsiteY116" fmla="*/ 830111 h 1472916"/>
                    <a:gd name="connsiteX117" fmla="*/ 704956 w 1449929"/>
                    <a:gd name="connsiteY117" fmla="*/ 773919 h 1472916"/>
                    <a:gd name="connsiteX118" fmla="*/ 699848 w 1449929"/>
                    <a:gd name="connsiteY118" fmla="*/ 712619 h 1472916"/>
                    <a:gd name="connsiteX119" fmla="*/ 730498 w 1449929"/>
                    <a:gd name="connsiteY119" fmla="*/ 748377 h 1472916"/>
                    <a:gd name="connsiteX120" fmla="*/ 791798 w 1449929"/>
                    <a:gd name="connsiteY120" fmla="*/ 881195 h 1472916"/>
                    <a:gd name="connsiteX121" fmla="*/ 853099 w 1449929"/>
                    <a:gd name="connsiteY121" fmla="*/ 993580 h 1472916"/>
                    <a:gd name="connsiteX122" fmla="*/ 888858 w 1449929"/>
                    <a:gd name="connsiteY122" fmla="*/ 1105964 h 1472916"/>
                    <a:gd name="connsiteX123" fmla="*/ 893966 w 1449929"/>
                    <a:gd name="connsiteY123" fmla="*/ 1254107 h 1472916"/>
                    <a:gd name="connsiteX124" fmla="*/ 899074 w 1449929"/>
                    <a:gd name="connsiteY124" fmla="*/ 1376708 h 1472916"/>
                    <a:gd name="connsiteX125" fmla="*/ 914400 w 1449929"/>
                    <a:gd name="connsiteY125" fmla="*/ 1458442 h 1472916"/>
                    <a:gd name="connsiteX0" fmla="*/ 914400 w 1449929"/>
                    <a:gd name="connsiteY0" fmla="*/ 1458442 h 1472916"/>
                    <a:gd name="connsiteX1" fmla="*/ 919508 w 1449929"/>
                    <a:gd name="connsiteY1" fmla="*/ 1289866 h 1472916"/>
                    <a:gd name="connsiteX2" fmla="*/ 919508 w 1449929"/>
                    <a:gd name="connsiteY2" fmla="*/ 1157048 h 1472916"/>
                    <a:gd name="connsiteX3" fmla="*/ 929725 w 1449929"/>
                    <a:gd name="connsiteY3" fmla="*/ 1054880 h 1472916"/>
                    <a:gd name="connsiteX4" fmla="*/ 985917 w 1449929"/>
                    <a:gd name="connsiteY4" fmla="*/ 1014013 h 1472916"/>
                    <a:gd name="connsiteX5" fmla="*/ 1057434 w 1449929"/>
                    <a:gd name="connsiteY5" fmla="*/ 1034447 h 1472916"/>
                    <a:gd name="connsiteX6" fmla="*/ 1062543 w 1449929"/>
                    <a:gd name="connsiteY6" fmla="*/ 1100856 h 1472916"/>
                    <a:gd name="connsiteX7" fmla="*/ 1037001 w 1449929"/>
                    <a:gd name="connsiteY7" fmla="*/ 1172373 h 1472916"/>
                    <a:gd name="connsiteX8" fmla="*/ 1072759 w 1449929"/>
                    <a:gd name="connsiteY8" fmla="*/ 1259215 h 1472916"/>
                    <a:gd name="connsiteX9" fmla="*/ 1052326 w 1449929"/>
                    <a:gd name="connsiteY9" fmla="*/ 1197915 h 1472916"/>
                    <a:gd name="connsiteX10" fmla="*/ 1067651 w 1449929"/>
                    <a:gd name="connsiteY10" fmla="*/ 1141723 h 1472916"/>
                    <a:gd name="connsiteX11" fmla="*/ 1082976 w 1449929"/>
                    <a:gd name="connsiteY11" fmla="*/ 1085530 h 1472916"/>
                    <a:gd name="connsiteX12" fmla="*/ 1088085 w 1449929"/>
                    <a:gd name="connsiteY12" fmla="*/ 1044663 h 1472916"/>
                    <a:gd name="connsiteX13" fmla="*/ 1134060 w 1449929"/>
                    <a:gd name="connsiteY13" fmla="*/ 1070205 h 1472916"/>
                    <a:gd name="connsiteX14" fmla="*/ 1180035 w 1449929"/>
                    <a:gd name="connsiteY14" fmla="*/ 1131506 h 1472916"/>
                    <a:gd name="connsiteX15" fmla="*/ 1277095 w 1449929"/>
                    <a:gd name="connsiteY15" fmla="*/ 1187698 h 1472916"/>
                    <a:gd name="connsiteX16" fmla="*/ 1246444 w 1449929"/>
                    <a:gd name="connsiteY16" fmla="*/ 1157048 h 1472916"/>
                    <a:gd name="connsiteX17" fmla="*/ 1190252 w 1449929"/>
                    <a:gd name="connsiteY17" fmla="*/ 1116181 h 1472916"/>
                    <a:gd name="connsiteX18" fmla="*/ 1180035 w 1449929"/>
                    <a:gd name="connsiteY18" fmla="*/ 1090639 h 1472916"/>
                    <a:gd name="connsiteX19" fmla="*/ 1174927 w 1449929"/>
                    <a:gd name="connsiteY19" fmla="*/ 1080422 h 1472916"/>
                    <a:gd name="connsiteX20" fmla="*/ 1226011 w 1449929"/>
                    <a:gd name="connsiteY20" fmla="*/ 1065097 h 1472916"/>
                    <a:gd name="connsiteX21" fmla="*/ 1307745 w 1449929"/>
                    <a:gd name="connsiteY21" fmla="*/ 1059989 h 1472916"/>
                    <a:gd name="connsiteX22" fmla="*/ 1333287 w 1449929"/>
                    <a:gd name="connsiteY22" fmla="*/ 1059989 h 1472916"/>
                    <a:gd name="connsiteX23" fmla="*/ 1256661 w 1449929"/>
                    <a:gd name="connsiteY23" fmla="*/ 1044663 h 1472916"/>
                    <a:gd name="connsiteX24" fmla="*/ 1185144 w 1449929"/>
                    <a:gd name="connsiteY24" fmla="*/ 1054880 h 1472916"/>
                    <a:gd name="connsiteX25" fmla="*/ 1144277 w 1449929"/>
                    <a:gd name="connsiteY25" fmla="*/ 1039555 h 1472916"/>
                    <a:gd name="connsiteX26" fmla="*/ 1103410 w 1449929"/>
                    <a:gd name="connsiteY26" fmla="*/ 1019122 h 1472916"/>
                    <a:gd name="connsiteX27" fmla="*/ 1016567 w 1449929"/>
                    <a:gd name="connsiteY27" fmla="*/ 993580 h 1472916"/>
                    <a:gd name="connsiteX28" fmla="*/ 970592 w 1449929"/>
                    <a:gd name="connsiteY28" fmla="*/ 998688 h 1472916"/>
                    <a:gd name="connsiteX29" fmla="*/ 929725 w 1449929"/>
                    <a:gd name="connsiteY29" fmla="*/ 998688 h 1472916"/>
                    <a:gd name="connsiteX30" fmla="*/ 853099 w 1449929"/>
                    <a:gd name="connsiteY30" fmla="*/ 942496 h 1472916"/>
                    <a:gd name="connsiteX31" fmla="*/ 786690 w 1449929"/>
                    <a:gd name="connsiteY31" fmla="*/ 830111 h 1472916"/>
                    <a:gd name="connsiteX32" fmla="*/ 745823 w 1449929"/>
                    <a:gd name="connsiteY32" fmla="*/ 717727 h 1472916"/>
                    <a:gd name="connsiteX33" fmla="*/ 715173 w 1449929"/>
                    <a:gd name="connsiteY33" fmla="*/ 676860 h 1472916"/>
                    <a:gd name="connsiteX34" fmla="*/ 679414 w 1449929"/>
                    <a:gd name="connsiteY34" fmla="*/ 656427 h 1472916"/>
                    <a:gd name="connsiteX35" fmla="*/ 628330 w 1449929"/>
                    <a:gd name="connsiteY35" fmla="*/ 635993 h 1472916"/>
                    <a:gd name="connsiteX36" fmla="*/ 597680 w 1449929"/>
                    <a:gd name="connsiteY36" fmla="*/ 620668 h 1472916"/>
                    <a:gd name="connsiteX37" fmla="*/ 515946 w 1449929"/>
                    <a:gd name="connsiteY37" fmla="*/ 656427 h 1472916"/>
                    <a:gd name="connsiteX38" fmla="*/ 449537 w 1449929"/>
                    <a:gd name="connsiteY38" fmla="*/ 687077 h 1472916"/>
                    <a:gd name="connsiteX39" fmla="*/ 342261 w 1449929"/>
                    <a:gd name="connsiteY39" fmla="*/ 717727 h 1472916"/>
                    <a:gd name="connsiteX40" fmla="*/ 209443 w 1449929"/>
                    <a:gd name="connsiteY40" fmla="*/ 733052 h 1472916"/>
                    <a:gd name="connsiteX41" fmla="*/ 71517 w 1449929"/>
                    <a:gd name="connsiteY41" fmla="*/ 707510 h 1472916"/>
                    <a:gd name="connsiteX42" fmla="*/ 35758 w 1449929"/>
                    <a:gd name="connsiteY42" fmla="*/ 564476 h 1472916"/>
                    <a:gd name="connsiteX43" fmla="*/ 91950 w 1449929"/>
                    <a:gd name="connsiteY43" fmla="*/ 411224 h 1472916"/>
                    <a:gd name="connsiteX44" fmla="*/ 214552 w 1449929"/>
                    <a:gd name="connsiteY44" fmla="*/ 349924 h 1472916"/>
                    <a:gd name="connsiteX45" fmla="*/ 326936 w 1449929"/>
                    <a:gd name="connsiteY45" fmla="*/ 329490 h 1472916"/>
                    <a:gd name="connsiteX46" fmla="*/ 260527 w 1449929"/>
                    <a:gd name="connsiteY46" fmla="*/ 329490 h 1472916"/>
                    <a:gd name="connsiteX47" fmla="*/ 194118 w 1449929"/>
                    <a:gd name="connsiteY47" fmla="*/ 344815 h 1472916"/>
                    <a:gd name="connsiteX48" fmla="*/ 168576 w 1449929"/>
                    <a:gd name="connsiteY48" fmla="*/ 344815 h 1472916"/>
                    <a:gd name="connsiteX49" fmla="*/ 209443 w 1449929"/>
                    <a:gd name="connsiteY49" fmla="*/ 298840 h 1472916"/>
                    <a:gd name="connsiteX50" fmla="*/ 398453 w 1449929"/>
                    <a:gd name="connsiteY50" fmla="*/ 206889 h 1472916"/>
                    <a:gd name="connsiteX51" fmla="*/ 546596 w 1449929"/>
                    <a:gd name="connsiteY51" fmla="*/ 135372 h 1472916"/>
                    <a:gd name="connsiteX52" fmla="*/ 710064 w 1449929"/>
                    <a:gd name="connsiteY52" fmla="*/ 130263 h 1472916"/>
                    <a:gd name="connsiteX53" fmla="*/ 827557 w 1449929"/>
                    <a:gd name="connsiteY53" fmla="*/ 171130 h 1472916"/>
                    <a:gd name="connsiteX54" fmla="*/ 791798 w 1449929"/>
                    <a:gd name="connsiteY54" fmla="*/ 140480 h 1472916"/>
                    <a:gd name="connsiteX55" fmla="*/ 756040 w 1449929"/>
                    <a:gd name="connsiteY55" fmla="*/ 125155 h 1472916"/>
                    <a:gd name="connsiteX56" fmla="*/ 853099 w 1449929"/>
                    <a:gd name="connsiteY56" fmla="*/ 140480 h 1472916"/>
                    <a:gd name="connsiteX57" fmla="*/ 960375 w 1449929"/>
                    <a:gd name="connsiteY57" fmla="*/ 150697 h 1472916"/>
                    <a:gd name="connsiteX58" fmla="*/ 1128952 w 1449929"/>
                    <a:gd name="connsiteY58" fmla="*/ 186456 h 1472916"/>
                    <a:gd name="connsiteX59" fmla="*/ 1241336 w 1449929"/>
                    <a:gd name="connsiteY59" fmla="*/ 257973 h 1472916"/>
                    <a:gd name="connsiteX60" fmla="*/ 1343503 w 1449929"/>
                    <a:gd name="connsiteY60" fmla="*/ 390791 h 1472916"/>
                    <a:gd name="connsiteX61" fmla="*/ 1369045 w 1449929"/>
                    <a:gd name="connsiteY61" fmla="*/ 441875 h 1472916"/>
                    <a:gd name="connsiteX62" fmla="*/ 1348612 w 1449929"/>
                    <a:gd name="connsiteY62" fmla="*/ 375466 h 1472916"/>
                    <a:gd name="connsiteX63" fmla="*/ 1317962 w 1449929"/>
                    <a:gd name="connsiteY63" fmla="*/ 324382 h 1472916"/>
                    <a:gd name="connsiteX64" fmla="*/ 1287311 w 1449929"/>
                    <a:gd name="connsiteY64" fmla="*/ 293732 h 1472916"/>
                    <a:gd name="connsiteX65" fmla="*/ 1425238 w 1449929"/>
                    <a:gd name="connsiteY65" fmla="*/ 355032 h 1472916"/>
                    <a:gd name="connsiteX66" fmla="*/ 1435454 w 1449929"/>
                    <a:gd name="connsiteY66" fmla="*/ 355032 h 1472916"/>
                    <a:gd name="connsiteX67" fmla="*/ 1353720 w 1449929"/>
                    <a:gd name="connsiteY67" fmla="*/ 314165 h 1472916"/>
                    <a:gd name="connsiteX68" fmla="*/ 1282203 w 1449929"/>
                    <a:gd name="connsiteY68" fmla="*/ 273298 h 1472916"/>
                    <a:gd name="connsiteX69" fmla="*/ 1205577 w 1449929"/>
                    <a:gd name="connsiteY69" fmla="*/ 206889 h 1472916"/>
                    <a:gd name="connsiteX70" fmla="*/ 1067651 w 1449929"/>
                    <a:gd name="connsiteY70" fmla="*/ 150697 h 1472916"/>
                    <a:gd name="connsiteX71" fmla="*/ 1026784 w 1449929"/>
                    <a:gd name="connsiteY71" fmla="*/ 140480 h 1472916"/>
                    <a:gd name="connsiteX72" fmla="*/ 1123843 w 1449929"/>
                    <a:gd name="connsiteY72" fmla="*/ 130263 h 1472916"/>
                    <a:gd name="connsiteX73" fmla="*/ 1077868 w 1449929"/>
                    <a:gd name="connsiteY73" fmla="*/ 120047 h 1472916"/>
                    <a:gd name="connsiteX74" fmla="*/ 1001242 w 1449929"/>
                    <a:gd name="connsiteY74" fmla="*/ 130263 h 1472916"/>
                    <a:gd name="connsiteX75" fmla="*/ 883749 w 1449929"/>
                    <a:gd name="connsiteY75" fmla="*/ 125155 h 1472916"/>
                    <a:gd name="connsiteX76" fmla="*/ 771365 w 1449929"/>
                    <a:gd name="connsiteY76" fmla="*/ 109830 h 1472916"/>
                    <a:gd name="connsiteX77" fmla="*/ 710064 w 1449929"/>
                    <a:gd name="connsiteY77" fmla="*/ 104722 h 1472916"/>
                    <a:gd name="connsiteX78" fmla="*/ 592572 w 1449929"/>
                    <a:gd name="connsiteY78" fmla="*/ 104722 h 1472916"/>
                    <a:gd name="connsiteX79" fmla="*/ 521054 w 1449929"/>
                    <a:gd name="connsiteY79" fmla="*/ 114938 h 1472916"/>
                    <a:gd name="connsiteX80" fmla="*/ 505729 w 1449929"/>
                    <a:gd name="connsiteY80" fmla="*/ 114938 h 1472916"/>
                    <a:gd name="connsiteX81" fmla="*/ 556813 w 1449929"/>
                    <a:gd name="connsiteY81" fmla="*/ 17879 h 1472916"/>
                    <a:gd name="connsiteX82" fmla="*/ 556813 w 1449929"/>
                    <a:gd name="connsiteY82" fmla="*/ 7662 h 1472916"/>
                    <a:gd name="connsiteX83" fmla="*/ 531271 w 1449929"/>
                    <a:gd name="connsiteY83" fmla="*/ 28096 h 1472916"/>
                    <a:gd name="connsiteX84" fmla="*/ 510838 w 1449929"/>
                    <a:gd name="connsiteY84" fmla="*/ 63854 h 1472916"/>
                    <a:gd name="connsiteX85" fmla="*/ 475079 w 1449929"/>
                    <a:gd name="connsiteY85" fmla="*/ 125155 h 1472916"/>
                    <a:gd name="connsiteX86" fmla="*/ 434212 w 1449929"/>
                    <a:gd name="connsiteY86" fmla="*/ 155805 h 1472916"/>
                    <a:gd name="connsiteX87" fmla="*/ 342261 w 1449929"/>
                    <a:gd name="connsiteY87" fmla="*/ 201781 h 1472916"/>
                    <a:gd name="connsiteX88" fmla="*/ 224768 w 1449929"/>
                    <a:gd name="connsiteY88" fmla="*/ 263081 h 1472916"/>
                    <a:gd name="connsiteX89" fmla="*/ 137926 w 1449929"/>
                    <a:gd name="connsiteY89" fmla="*/ 319273 h 1472916"/>
                    <a:gd name="connsiteX90" fmla="*/ 86842 w 1449929"/>
                    <a:gd name="connsiteY90" fmla="*/ 375466 h 1472916"/>
                    <a:gd name="connsiteX91" fmla="*/ 45975 w 1449929"/>
                    <a:gd name="connsiteY91" fmla="*/ 426549 h 1472916"/>
                    <a:gd name="connsiteX92" fmla="*/ 51083 w 1449929"/>
                    <a:gd name="connsiteY92" fmla="*/ 375466 h 1472916"/>
                    <a:gd name="connsiteX93" fmla="*/ 86842 w 1449929"/>
                    <a:gd name="connsiteY93" fmla="*/ 309057 h 1472916"/>
                    <a:gd name="connsiteX94" fmla="*/ 107276 w 1449929"/>
                    <a:gd name="connsiteY94" fmla="*/ 263081 h 1472916"/>
                    <a:gd name="connsiteX95" fmla="*/ 97059 w 1449929"/>
                    <a:gd name="connsiteY95" fmla="*/ 232431 h 1472916"/>
                    <a:gd name="connsiteX96" fmla="*/ 76625 w 1449929"/>
                    <a:gd name="connsiteY96" fmla="*/ 298840 h 1472916"/>
                    <a:gd name="connsiteX97" fmla="*/ 40867 w 1449929"/>
                    <a:gd name="connsiteY97" fmla="*/ 360141 h 1472916"/>
                    <a:gd name="connsiteX98" fmla="*/ 20433 w 1449929"/>
                    <a:gd name="connsiteY98" fmla="*/ 446983 h 1472916"/>
                    <a:gd name="connsiteX99" fmla="*/ 15325 w 1449929"/>
                    <a:gd name="connsiteY99" fmla="*/ 508284 h 1472916"/>
                    <a:gd name="connsiteX100" fmla="*/ 5108 w 1449929"/>
                    <a:gd name="connsiteY100" fmla="*/ 615560 h 1472916"/>
                    <a:gd name="connsiteX101" fmla="*/ 45975 w 1449929"/>
                    <a:gd name="connsiteY101" fmla="*/ 733052 h 1472916"/>
                    <a:gd name="connsiteX102" fmla="*/ 71517 w 1449929"/>
                    <a:gd name="connsiteY102" fmla="*/ 738161 h 1472916"/>
                    <a:gd name="connsiteX103" fmla="*/ 163468 w 1449929"/>
                    <a:gd name="connsiteY103" fmla="*/ 758594 h 1472916"/>
                    <a:gd name="connsiteX104" fmla="*/ 265635 w 1449929"/>
                    <a:gd name="connsiteY104" fmla="*/ 753486 h 1472916"/>
                    <a:gd name="connsiteX105" fmla="*/ 362695 w 1449929"/>
                    <a:gd name="connsiteY105" fmla="*/ 743269 h 1472916"/>
                    <a:gd name="connsiteX106" fmla="*/ 480187 w 1449929"/>
                    <a:gd name="connsiteY106" fmla="*/ 702402 h 1472916"/>
                    <a:gd name="connsiteX107" fmla="*/ 572138 w 1449929"/>
                    <a:gd name="connsiteY107" fmla="*/ 671752 h 1472916"/>
                    <a:gd name="connsiteX108" fmla="*/ 628330 w 1449929"/>
                    <a:gd name="connsiteY108" fmla="*/ 671752 h 1472916"/>
                    <a:gd name="connsiteX109" fmla="*/ 674306 w 1449929"/>
                    <a:gd name="connsiteY109" fmla="*/ 753486 h 1472916"/>
                    <a:gd name="connsiteX110" fmla="*/ 648764 w 1449929"/>
                    <a:gd name="connsiteY110" fmla="*/ 814786 h 1472916"/>
                    <a:gd name="connsiteX111" fmla="*/ 582355 w 1449929"/>
                    <a:gd name="connsiteY111" fmla="*/ 835220 h 1472916"/>
                    <a:gd name="connsiteX112" fmla="*/ 521054 w 1449929"/>
                    <a:gd name="connsiteY112" fmla="*/ 840328 h 1472916"/>
                    <a:gd name="connsiteX113" fmla="*/ 521054 w 1449929"/>
                    <a:gd name="connsiteY113" fmla="*/ 850545 h 1472916"/>
                    <a:gd name="connsiteX114" fmla="*/ 587463 w 1449929"/>
                    <a:gd name="connsiteY114" fmla="*/ 850545 h 1472916"/>
                    <a:gd name="connsiteX115" fmla="*/ 664089 w 1449929"/>
                    <a:gd name="connsiteY115" fmla="*/ 830111 h 1472916"/>
                    <a:gd name="connsiteX116" fmla="*/ 704956 w 1449929"/>
                    <a:gd name="connsiteY116" fmla="*/ 773919 h 1472916"/>
                    <a:gd name="connsiteX117" fmla="*/ 699848 w 1449929"/>
                    <a:gd name="connsiteY117" fmla="*/ 712619 h 1472916"/>
                    <a:gd name="connsiteX118" fmla="*/ 730498 w 1449929"/>
                    <a:gd name="connsiteY118" fmla="*/ 748377 h 1472916"/>
                    <a:gd name="connsiteX119" fmla="*/ 791798 w 1449929"/>
                    <a:gd name="connsiteY119" fmla="*/ 881195 h 1472916"/>
                    <a:gd name="connsiteX120" fmla="*/ 853099 w 1449929"/>
                    <a:gd name="connsiteY120" fmla="*/ 993580 h 1472916"/>
                    <a:gd name="connsiteX121" fmla="*/ 888858 w 1449929"/>
                    <a:gd name="connsiteY121" fmla="*/ 1105964 h 1472916"/>
                    <a:gd name="connsiteX122" fmla="*/ 893966 w 1449929"/>
                    <a:gd name="connsiteY122" fmla="*/ 1254107 h 1472916"/>
                    <a:gd name="connsiteX123" fmla="*/ 899074 w 1449929"/>
                    <a:gd name="connsiteY123" fmla="*/ 1376708 h 1472916"/>
                    <a:gd name="connsiteX124" fmla="*/ 914400 w 1449929"/>
                    <a:gd name="connsiteY124" fmla="*/ 1458442 h 1472916"/>
                    <a:gd name="connsiteX0" fmla="*/ 899074 w 1449929"/>
                    <a:gd name="connsiteY0" fmla="*/ 1376708 h 1382668"/>
                    <a:gd name="connsiteX1" fmla="*/ 919508 w 1449929"/>
                    <a:gd name="connsiteY1" fmla="*/ 1289866 h 1382668"/>
                    <a:gd name="connsiteX2" fmla="*/ 919508 w 1449929"/>
                    <a:gd name="connsiteY2" fmla="*/ 1157048 h 1382668"/>
                    <a:gd name="connsiteX3" fmla="*/ 929725 w 1449929"/>
                    <a:gd name="connsiteY3" fmla="*/ 1054880 h 1382668"/>
                    <a:gd name="connsiteX4" fmla="*/ 985917 w 1449929"/>
                    <a:gd name="connsiteY4" fmla="*/ 1014013 h 1382668"/>
                    <a:gd name="connsiteX5" fmla="*/ 1057434 w 1449929"/>
                    <a:gd name="connsiteY5" fmla="*/ 1034447 h 1382668"/>
                    <a:gd name="connsiteX6" fmla="*/ 1062543 w 1449929"/>
                    <a:gd name="connsiteY6" fmla="*/ 1100856 h 1382668"/>
                    <a:gd name="connsiteX7" fmla="*/ 1037001 w 1449929"/>
                    <a:gd name="connsiteY7" fmla="*/ 1172373 h 1382668"/>
                    <a:gd name="connsiteX8" fmla="*/ 1072759 w 1449929"/>
                    <a:gd name="connsiteY8" fmla="*/ 1259215 h 1382668"/>
                    <a:gd name="connsiteX9" fmla="*/ 1052326 w 1449929"/>
                    <a:gd name="connsiteY9" fmla="*/ 1197915 h 1382668"/>
                    <a:gd name="connsiteX10" fmla="*/ 1067651 w 1449929"/>
                    <a:gd name="connsiteY10" fmla="*/ 1141723 h 1382668"/>
                    <a:gd name="connsiteX11" fmla="*/ 1082976 w 1449929"/>
                    <a:gd name="connsiteY11" fmla="*/ 1085530 h 1382668"/>
                    <a:gd name="connsiteX12" fmla="*/ 1088085 w 1449929"/>
                    <a:gd name="connsiteY12" fmla="*/ 1044663 h 1382668"/>
                    <a:gd name="connsiteX13" fmla="*/ 1134060 w 1449929"/>
                    <a:gd name="connsiteY13" fmla="*/ 1070205 h 1382668"/>
                    <a:gd name="connsiteX14" fmla="*/ 1180035 w 1449929"/>
                    <a:gd name="connsiteY14" fmla="*/ 1131506 h 1382668"/>
                    <a:gd name="connsiteX15" fmla="*/ 1277095 w 1449929"/>
                    <a:gd name="connsiteY15" fmla="*/ 1187698 h 1382668"/>
                    <a:gd name="connsiteX16" fmla="*/ 1246444 w 1449929"/>
                    <a:gd name="connsiteY16" fmla="*/ 1157048 h 1382668"/>
                    <a:gd name="connsiteX17" fmla="*/ 1190252 w 1449929"/>
                    <a:gd name="connsiteY17" fmla="*/ 1116181 h 1382668"/>
                    <a:gd name="connsiteX18" fmla="*/ 1180035 w 1449929"/>
                    <a:gd name="connsiteY18" fmla="*/ 1090639 h 1382668"/>
                    <a:gd name="connsiteX19" fmla="*/ 1174927 w 1449929"/>
                    <a:gd name="connsiteY19" fmla="*/ 1080422 h 1382668"/>
                    <a:gd name="connsiteX20" fmla="*/ 1226011 w 1449929"/>
                    <a:gd name="connsiteY20" fmla="*/ 1065097 h 1382668"/>
                    <a:gd name="connsiteX21" fmla="*/ 1307745 w 1449929"/>
                    <a:gd name="connsiteY21" fmla="*/ 1059989 h 1382668"/>
                    <a:gd name="connsiteX22" fmla="*/ 1333287 w 1449929"/>
                    <a:gd name="connsiteY22" fmla="*/ 1059989 h 1382668"/>
                    <a:gd name="connsiteX23" fmla="*/ 1256661 w 1449929"/>
                    <a:gd name="connsiteY23" fmla="*/ 1044663 h 1382668"/>
                    <a:gd name="connsiteX24" fmla="*/ 1185144 w 1449929"/>
                    <a:gd name="connsiteY24" fmla="*/ 1054880 h 1382668"/>
                    <a:gd name="connsiteX25" fmla="*/ 1144277 w 1449929"/>
                    <a:gd name="connsiteY25" fmla="*/ 1039555 h 1382668"/>
                    <a:gd name="connsiteX26" fmla="*/ 1103410 w 1449929"/>
                    <a:gd name="connsiteY26" fmla="*/ 1019122 h 1382668"/>
                    <a:gd name="connsiteX27" fmla="*/ 1016567 w 1449929"/>
                    <a:gd name="connsiteY27" fmla="*/ 993580 h 1382668"/>
                    <a:gd name="connsiteX28" fmla="*/ 970592 w 1449929"/>
                    <a:gd name="connsiteY28" fmla="*/ 998688 h 1382668"/>
                    <a:gd name="connsiteX29" fmla="*/ 929725 w 1449929"/>
                    <a:gd name="connsiteY29" fmla="*/ 998688 h 1382668"/>
                    <a:gd name="connsiteX30" fmla="*/ 853099 w 1449929"/>
                    <a:gd name="connsiteY30" fmla="*/ 942496 h 1382668"/>
                    <a:gd name="connsiteX31" fmla="*/ 786690 w 1449929"/>
                    <a:gd name="connsiteY31" fmla="*/ 830111 h 1382668"/>
                    <a:gd name="connsiteX32" fmla="*/ 745823 w 1449929"/>
                    <a:gd name="connsiteY32" fmla="*/ 717727 h 1382668"/>
                    <a:gd name="connsiteX33" fmla="*/ 715173 w 1449929"/>
                    <a:gd name="connsiteY33" fmla="*/ 676860 h 1382668"/>
                    <a:gd name="connsiteX34" fmla="*/ 679414 w 1449929"/>
                    <a:gd name="connsiteY34" fmla="*/ 656427 h 1382668"/>
                    <a:gd name="connsiteX35" fmla="*/ 628330 w 1449929"/>
                    <a:gd name="connsiteY35" fmla="*/ 635993 h 1382668"/>
                    <a:gd name="connsiteX36" fmla="*/ 597680 w 1449929"/>
                    <a:gd name="connsiteY36" fmla="*/ 620668 h 1382668"/>
                    <a:gd name="connsiteX37" fmla="*/ 515946 w 1449929"/>
                    <a:gd name="connsiteY37" fmla="*/ 656427 h 1382668"/>
                    <a:gd name="connsiteX38" fmla="*/ 449537 w 1449929"/>
                    <a:gd name="connsiteY38" fmla="*/ 687077 h 1382668"/>
                    <a:gd name="connsiteX39" fmla="*/ 342261 w 1449929"/>
                    <a:gd name="connsiteY39" fmla="*/ 717727 h 1382668"/>
                    <a:gd name="connsiteX40" fmla="*/ 209443 w 1449929"/>
                    <a:gd name="connsiteY40" fmla="*/ 733052 h 1382668"/>
                    <a:gd name="connsiteX41" fmla="*/ 71517 w 1449929"/>
                    <a:gd name="connsiteY41" fmla="*/ 707510 h 1382668"/>
                    <a:gd name="connsiteX42" fmla="*/ 35758 w 1449929"/>
                    <a:gd name="connsiteY42" fmla="*/ 564476 h 1382668"/>
                    <a:gd name="connsiteX43" fmla="*/ 91950 w 1449929"/>
                    <a:gd name="connsiteY43" fmla="*/ 411224 h 1382668"/>
                    <a:gd name="connsiteX44" fmla="*/ 214552 w 1449929"/>
                    <a:gd name="connsiteY44" fmla="*/ 349924 h 1382668"/>
                    <a:gd name="connsiteX45" fmla="*/ 326936 w 1449929"/>
                    <a:gd name="connsiteY45" fmla="*/ 329490 h 1382668"/>
                    <a:gd name="connsiteX46" fmla="*/ 260527 w 1449929"/>
                    <a:gd name="connsiteY46" fmla="*/ 329490 h 1382668"/>
                    <a:gd name="connsiteX47" fmla="*/ 194118 w 1449929"/>
                    <a:gd name="connsiteY47" fmla="*/ 344815 h 1382668"/>
                    <a:gd name="connsiteX48" fmla="*/ 168576 w 1449929"/>
                    <a:gd name="connsiteY48" fmla="*/ 344815 h 1382668"/>
                    <a:gd name="connsiteX49" fmla="*/ 209443 w 1449929"/>
                    <a:gd name="connsiteY49" fmla="*/ 298840 h 1382668"/>
                    <a:gd name="connsiteX50" fmla="*/ 398453 w 1449929"/>
                    <a:gd name="connsiteY50" fmla="*/ 206889 h 1382668"/>
                    <a:gd name="connsiteX51" fmla="*/ 546596 w 1449929"/>
                    <a:gd name="connsiteY51" fmla="*/ 135372 h 1382668"/>
                    <a:gd name="connsiteX52" fmla="*/ 710064 w 1449929"/>
                    <a:gd name="connsiteY52" fmla="*/ 130263 h 1382668"/>
                    <a:gd name="connsiteX53" fmla="*/ 827557 w 1449929"/>
                    <a:gd name="connsiteY53" fmla="*/ 171130 h 1382668"/>
                    <a:gd name="connsiteX54" fmla="*/ 791798 w 1449929"/>
                    <a:gd name="connsiteY54" fmla="*/ 140480 h 1382668"/>
                    <a:gd name="connsiteX55" fmla="*/ 756040 w 1449929"/>
                    <a:gd name="connsiteY55" fmla="*/ 125155 h 1382668"/>
                    <a:gd name="connsiteX56" fmla="*/ 853099 w 1449929"/>
                    <a:gd name="connsiteY56" fmla="*/ 140480 h 1382668"/>
                    <a:gd name="connsiteX57" fmla="*/ 960375 w 1449929"/>
                    <a:gd name="connsiteY57" fmla="*/ 150697 h 1382668"/>
                    <a:gd name="connsiteX58" fmla="*/ 1128952 w 1449929"/>
                    <a:gd name="connsiteY58" fmla="*/ 186456 h 1382668"/>
                    <a:gd name="connsiteX59" fmla="*/ 1241336 w 1449929"/>
                    <a:gd name="connsiteY59" fmla="*/ 257973 h 1382668"/>
                    <a:gd name="connsiteX60" fmla="*/ 1343503 w 1449929"/>
                    <a:gd name="connsiteY60" fmla="*/ 390791 h 1382668"/>
                    <a:gd name="connsiteX61" fmla="*/ 1369045 w 1449929"/>
                    <a:gd name="connsiteY61" fmla="*/ 441875 h 1382668"/>
                    <a:gd name="connsiteX62" fmla="*/ 1348612 w 1449929"/>
                    <a:gd name="connsiteY62" fmla="*/ 375466 h 1382668"/>
                    <a:gd name="connsiteX63" fmla="*/ 1317962 w 1449929"/>
                    <a:gd name="connsiteY63" fmla="*/ 324382 h 1382668"/>
                    <a:gd name="connsiteX64" fmla="*/ 1287311 w 1449929"/>
                    <a:gd name="connsiteY64" fmla="*/ 293732 h 1382668"/>
                    <a:gd name="connsiteX65" fmla="*/ 1425238 w 1449929"/>
                    <a:gd name="connsiteY65" fmla="*/ 355032 h 1382668"/>
                    <a:gd name="connsiteX66" fmla="*/ 1435454 w 1449929"/>
                    <a:gd name="connsiteY66" fmla="*/ 355032 h 1382668"/>
                    <a:gd name="connsiteX67" fmla="*/ 1353720 w 1449929"/>
                    <a:gd name="connsiteY67" fmla="*/ 314165 h 1382668"/>
                    <a:gd name="connsiteX68" fmla="*/ 1282203 w 1449929"/>
                    <a:gd name="connsiteY68" fmla="*/ 273298 h 1382668"/>
                    <a:gd name="connsiteX69" fmla="*/ 1205577 w 1449929"/>
                    <a:gd name="connsiteY69" fmla="*/ 206889 h 1382668"/>
                    <a:gd name="connsiteX70" fmla="*/ 1067651 w 1449929"/>
                    <a:gd name="connsiteY70" fmla="*/ 150697 h 1382668"/>
                    <a:gd name="connsiteX71" fmla="*/ 1026784 w 1449929"/>
                    <a:gd name="connsiteY71" fmla="*/ 140480 h 1382668"/>
                    <a:gd name="connsiteX72" fmla="*/ 1123843 w 1449929"/>
                    <a:gd name="connsiteY72" fmla="*/ 130263 h 1382668"/>
                    <a:gd name="connsiteX73" fmla="*/ 1077868 w 1449929"/>
                    <a:gd name="connsiteY73" fmla="*/ 120047 h 1382668"/>
                    <a:gd name="connsiteX74" fmla="*/ 1001242 w 1449929"/>
                    <a:gd name="connsiteY74" fmla="*/ 130263 h 1382668"/>
                    <a:gd name="connsiteX75" fmla="*/ 883749 w 1449929"/>
                    <a:gd name="connsiteY75" fmla="*/ 125155 h 1382668"/>
                    <a:gd name="connsiteX76" fmla="*/ 771365 w 1449929"/>
                    <a:gd name="connsiteY76" fmla="*/ 109830 h 1382668"/>
                    <a:gd name="connsiteX77" fmla="*/ 710064 w 1449929"/>
                    <a:gd name="connsiteY77" fmla="*/ 104722 h 1382668"/>
                    <a:gd name="connsiteX78" fmla="*/ 592572 w 1449929"/>
                    <a:gd name="connsiteY78" fmla="*/ 104722 h 1382668"/>
                    <a:gd name="connsiteX79" fmla="*/ 521054 w 1449929"/>
                    <a:gd name="connsiteY79" fmla="*/ 114938 h 1382668"/>
                    <a:gd name="connsiteX80" fmla="*/ 505729 w 1449929"/>
                    <a:gd name="connsiteY80" fmla="*/ 114938 h 1382668"/>
                    <a:gd name="connsiteX81" fmla="*/ 556813 w 1449929"/>
                    <a:gd name="connsiteY81" fmla="*/ 17879 h 1382668"/>
                    <a:gd name="connsiteX82" fmla="*/ 556813 w 1449929"/>
                    <a:gd name="connsiteY82" fmla="*/ 7662 h 1382668"/>
                    <a:gd name="connsiteX83" fmla="*/ 531271 w 1449929"/>
                    <a:gd name="connsiteY83" fmla="*/ 28096 h 1382668"/>
                    <a:gd name="connsiteX84" fmla="*/ 510838 w 1449929"/>
                    <a:gd name="connsiteY84" fmla="*/ 63854 h 1382668"/>
                    <a:gd name="connsiteX85" fmla="*/ 475079 w 1449929"/>
                    <a:gd name="connsiteY85" fmla="*/ 125155 h 1382668"/>
                    <a:gd name="connsiteX86" fmla="*/ 434212 w 1449929"/>
                    <a:gd name="connsiteY86" fmla="*/ 155805 h 1382668"/>
                    <a:gd name="connsiteX87" fmla="*/ 342261 w 1449929"/>
                    <a:gd name="connsiteY87" fmla="*/ 201781 h 1382668"/>
                    <a:gd name="connsiteX88" fmla="*/ 224768 w 1449929"/>
                    <a:gd name="connsiteY88" fmla="*/ 263081 h 1382668"/>
                    <a:gd name="connsiteX89" fmla="*/ 137926 w 1449929"/>
                    <a:gd name="connsiteY89" fmla="*/ 319273 h 1382668"/>
                    <a:gd name="connsiteX90" fmla="*/ 86842 w 1449929"/>
                    <a:gd name="connsiteY90" fmla="*/ 375466 h 1382668"/>
                    <a:gd name="connsiteX91" fmla="*/ 45975 w 1449929"/>
                    <a:gd name="connsiteY91" fmla="*/ 426549 h 1382668"/>
                    <a:gd name="connsiteX92" fmla="*/ 51083 w 1449929"/>
                    <a:gd name="connsiteY92" fmla="*/ 375466 h 1382668"/>
                    <a:gd name="connsiteX93" fmla="*/ 86842 w 1449929"/>
                    <a:gd name="connsiteY93" fmla="*/ 309057 h 1382668"/>
                    <a:gd name="connsiteX94" fmla="*/ 107276 w 1449929"/>
                    <a:gd name="connsiteY94" fmla="*/ 263081 h 1382668"/>
                    <a:gd name="connsiteX95" fmla="*/ 97059 w 1449929"/>
                    <a:gd name="connsiteY95" fmla="*/ 232431 h 1382668"/>
                    <a:gd name="connsiteX96" fmla="*/ 76625 w 1449929"/>
                    <a:gd name="connsiteY96" fmla="*/ 298840 h 1382668"/>
                    <a:gd name="connsiteX97" fmla="*/ 40867 w 1449929"/>
                    <a:gd name="connsiteY97" fmla="*/ 360141 h 1382668"/>
                    <a:gd name="connsiteX98" fmla="*/ 20433 w 1449929"/>
                    <a:gd name="connsiteY98" fmla="*/ 446983 h 1382668"/>
                    <a:gd name="connsiteX99" fmla="*/ 15325 w 1449929"/>
                    <a:gd name="connsiteY99" fmla="*/ 508284 h 1382668"/>
                    <a:gd name="connsiteX100" fmla="*/ 5108 w 1449929"/>
                    <a:gd name="connsiteY100" fmla="*/ 615560 h 1382668"/>
                    <a:gd name="connsiteX101" fmla="*/ 45975 w 1449929"/>
                    <a:gd name="connsiteY101" fmla="*/ 733052 h 1382668"/>
                    <a:gd name="connsiteX102" fmla="*/ 71517 w 1449929"/>
                    <a:gd name="connsiteY102" fmla="*/ 738161 h 1382668"/>
                    <a:gd name="connsiteX103" fmla="*/ 163468 w 1449929"/>
                    <a:gd name="connsiteY103" fmla="*/ 758594 h 1382668"/>
                    <a:gd name="connsiteX104" fmla="*/ 265635 w 1449929"/>
                    <a:gd name="connsiteY104" fmla="*/ 753486 h 1382668"/>
                    <a:gd name="connsiteX105" fmla="*/ 362695 w 1449929"/>
                    <a:gd name="connsiteY105" fmla="*/ 743269 h 1382668"/>
                    <a:gd name="connsiteX106" fmla="*/ 480187 w 1449929"/>
                    <a:gd name="connsiteY106" fmla="*/ 702402 h 1382668"/>
                    <a:gd name="connsiteX107" fmla="*/ 572138 w 1449929"/>
                    <a:gd name="connsiteY107" fmla="*/ 671752 h 1382668"/>
                    <a:gd name="connsiteX108" fmla="*/ 628330 w 1449929"/>
                    <a:gd name="connsiteY108" fmla="*/ 671752 h 1382668"/>
                    <a:gd name="connsiteX109" fmla="*/ 674306 w 1449929"/>
                    <a:gd name="connsiteY109" fmla="*/ 753486 h 1382668"/>
                    <a:gd name="connsiteX110" fmla="*/ 648764 w 1449929"/>
                    <a:gd name="connsiteY110" fmla="*/ 814786 h 1382668"/>
                    <a:gd name="connsiteX111" fmla="*/ 582355 w 1449929"/>
                    <a:gd name="connsiteY111" fmla="*/ 835220 h 1382668"/>
                    <a:gd name="connsiteX112" fmla="*/ 521054 w 1449929"/>
                    <a:gd name="connsiteY112" fmla="*/ 840328 h 1382668"/>
                    <a:gd name="connsiteX113" fmla="*/ 521054 w 1449929"/>
                    <a:gd name="connsiteY113" fmla="*/ 850545 h 1382668"/>
                    <a:gd name="connsiteX114" fmla="*/ 587463 w 1449929"/>
                    <a:gd name="connsiteY114" fmla="*/ 850545 h 1382668"/>
                    <a:gd name="connsiteX115" fmla="*/ 664089 w 1449929"/>
                    <a:gd name="connsiteY115" fmla="*/ 830111 h 1382668"/>
                    <a:gd name="connsiteX116" fmla="*/ 704956 w 1449929"/>
                    <a:gd name="connsiteY116" fmla="*/ 773919 h 1382668"/>
                    <a:gd name="connsiteX117" fmla="*/ 699848 w 1449929"/>
                    <a:gd name="connsiteY117" fmla="*/ 712619 h 1382668"/>
                    <a:gd name="connsiteX118" fmla="*/ 730498 w 1449929"/>
                    <a:gd name="connsiteY118" fmla="*/ 748377 h 1382668"/>
                    <a:gd name="connsiteX119" fmla="*/ 791798 w 1449929"/>
                    <a:gd name="connsiteY119" fmla="*/ 881195 h 1382668"/>
                    <a:gd name="connsiteX120" fmla="*/ 853099 w 1449929"/>
                    <a:gd name="connsiteY120" fmla="*/ 993580 h 1382668"/>
                    <a:gd name="connsiteX121" fmla="*/ 888858 w 1449929"/>
                    <a:gd name="connsiteY121" fmla="*/ 1105964 h 1382668"/>
                    <a:gd name="connsiteX122" fmla="*/ 893966 w 1449929"/>
                    <a:gd name="connsiteY122" fmla="*/ 1254107 h 1382668"/>
                    <a:gd name="connsiteX123" fmla="*/ 899074 w 1449929"/>
                    <a:gd name="connsiteY123" fmla="*/ 1376708 h 1382668"/>
                    <a:gd name="connsiteX0" fmla="*/ 893966 w 1449929"/>
                    <a:gd name="connsiteY0" fmla="*/ 1254107 h 1306042"/>
                    <a:gd name="connsiteX1" fmla="*/ 919508 w 1449929"/>
                    <a:gd name="connsiteY1" fmla="*/ 1289866 h 1306042"/>
                    <a:gd name="connsiteX2" fmla="*/ 919508 w 1449929"/>
                    <a:gd name="connsiteY2" fmla="*/ 1157048 h 1306042"/>
                    <a:gd name="connsiteX3" fmla="*/ 929725 w 1449929"/>
                    <a:gd name="connsiteY3" fmla="*/ 1054880 h 1306042"/>
                    <a:gd name="connsiteX4" fmla="*/ 985917 w 1449929"/>
                    <a:gd name="connsiteY4" fmla="*/ 1014013 h 1306042"/>
                    <a:gd name="connsiteX5" fmla="*/ 1057434 w 1449929"/>
                    <a:gd name="connsiteY5" fmla="*/ 1034447 h 1306042"/>
                    <a:gd name="connsiteX6" fmla="*/ 1062543 w 1449929"/>
                    <a:gd name="connsiteY6" fmla="*/ 1100856 h 1306042"/>
                    <a:gd name="connsiteX7" fmla="*/ 1037001 w 1449929"/>
                    <a:gd name="connsiteY7" fmla="*/ 1172373 h 1306042"/>
                    <a:gd name="connsiteX8" fmla="*/ 1072759 w 1449929"/>
                    <a:gd name="connsiteY8" fmla="*/ 1259215 h 1306042"/>
                    <a:gd name="connsiteX9" fmla="*/ 1052326 w 1449929"/>
                    <a:gd name="connsiteY9" fmla="*/ 1197915 h 1306042"/>
                    <a:gd name="connsiteX10" fmla="*/ 1067651 w 1449929"/>
                    <a:gd name="connsiteY10" fmla="*/ 1141723 h 1306042"/>
                    <a:gd name="connsiteX11" fmla="*/ 1082976 w 1449929"/>
                    <a:gd name="connsiteY11" fmla="*/ 1085530 h 1306042"/>
                    <a:gd name="connsiteX12" fmla="*/ 1088085 w 1449929"/>
                    <a:gd name="connsiteY12" fmla="*/ 1044663 h 1306042"/>
                    <a:gd name="connsiteX13" fmla="*/ 1134060 w 1449929"/>
                    <a:gd name="connsiteY13" fmla="*/ 1070205 h 1306042"/>
                    <a:gd name="connsiteX14" fmla="*/ 1180035 w 1449929"/>
                    <a:gd name="connsiteY14" fmla="*/ 1131506 h 1306042"/>
                    <a:gd name="connsiteX15" fmla="*/ 1277095 w 1449929"/>
                    <a:gd name="connsiteY15" fmla="*/ 1187698 h 1306042"/>
                    <a:gd name="connsiteX16" fmla="*/ 1246444 w 1449929"/>
                    <a:gd name="connsiteY16" fmla="*/ 1157048 h 1306042"/>
                    <a:gd name="connsiteX17" fmla="*/ 1190252 w 1449929"/>
                    <a:gd name="connsiteY17" fmla="*/ 1116181 h 1306042"/>
                    <a:gd name="connsiteX18" fmla="*/ 1180035 w 1449929"/>
                    <a:gd name="connsiteY18" fmla="*/ 1090639 h 1306042"/>
                    <a:gd name="connsiteX19" fmla="*/ 1174927 w 1449929"/>
                    <a:gd name="connsiteY19" fmla="*/ 1080422 h 1306042"/>
                    <a:gd name="connsiteX20" fmla="*/ 1226011 w 1449929"/>
                    <a:gd name="connsiteY20" fmla="*/ 1065097 h 1306042"/>
                    <a:gd name="connsiteX21" fmla="*/ 1307745 w 1449929"/>
                    <a:gd name="connsiteY21" fmla="*/ 1059989 h 1306042"/>
                    <a:gd name="connsiteX22" fmla="*/ 1333287 w 1449929"/>
                    <a:gd name="connsiteY22" fmla="*/ 1059989 h 1306042"/>
                    <a:gd name="connsiteX23" fmla="*/ 1256661 w 1449929"/>
                    <a:gd name="connsiteY23" fmla="*/ 1044663 h 1306042"/>
                    <a:gd name="connsiteX24" fmla="*/ 1185144 w 1449929"/>
                    <a:gd name="connsiteY24" fmla="*/ 1054880 h 1306042"/>
                    <a:gd name="connsiteX25" fmla="*/ 1144277 w 1449929"/>
                    <a:gd name="connsiteY25" fmla="*/ 1039555 h 1306042"/>
                    <a:gd name="connsiteX26" fmla="*/ 1103410 w 1449929"/>
                    <a:gd name="connsiteY26" fmla="*/ 1019122 h 1306042"/>
                    <a:gd name="connsiteX27" fmla="*/ 1016567 w 1449929"/>
                    <a:gd name="connsiteY27" fmla="*/ 993580 h 1306042"/>
                    <a:gd name="connsiteX28" fmla="*/ 970592 w 1449929"/>
                    <a:gd name="connsiteY28" fmla="*/ 998688 h 1306042"/>
                    <a:gd name="connsiteX29" fmla="*/ 929725 w 1449929"/>
                    <a:gd name="connsiteY29" fmla="*/ 998688 h 1306042"/>
                    <a:gd name="connsiteX30" fmla="*/ 853099 w 1449929"/>
                    <a:gd name="connsiteY30" fmla="*/ 942496 h 1306042"/>
                    <a:gd name="connsiteX31" fmla="*/ 786690 w 1449929"/>
                    <a:gd name="connsiteY31" fmla="*/ 830111 h 1306042"/>
                    <a:gd name="connsiteX32" fmla="*/ 745823 w 1449929"/>
                    <a:gd name="connsiteY32" fmla="*/ 717727 h 1306042"/>
                    <a:gd name="connsiteX33" fmla="*/ 715173 w 1449929"/>
                    <a:gd name="connsiteY33" fmla="*/ 676860 h 1306042"/>
                    <a:gd name="connsiteX34" fmla="*/ 679414 w 1449929"/>
                    <a:gd name="connsiteY34" fmla="*/ 656427 h 1306042"/>
                    <a:gd name="connsiteX35" fmla="*/ 628330 w 1449929"/>
                    <a:gd name="connsiteY35" fmla="*/ 635993 h 1306042"/>
                    <a:gd name="connsiteX36" fmla="*/ 597680 w 1449929"/>
                    <a:gd name="connsiteY36" fmla="*/ 620668 h 1306042"/>
                    <a:gd name="connsiteX37" fmla="*/ 515946 w 1449929"/>
                    <a:gd name="connsiteY37" fmla="*/ 656427 h 1306042"/>
                    <a:gd name="connsiteX38" fmla="*/ 449537 w 1449929"/>
                    <a:gd name="connsiteY38" fmla="*/ 687077 h 1306042"/>
                    <a:gd name="connsiteX39" fmla="*/ 342261 w 1449929"/>
                    <a:gd name="connsiteY39" fmla="*/ 717727 h 1306042"/>
                    <a:gd name="connsiteX40" fmla="*/ 209443 w 1449929"/>
                    <a:gd name="connsiteY40" fmla="*/ 733052 h 1306042"/>
                    <a:gd name="connsiteX41" fmla="*/ 71517 w 1449929"/>
                    <a:gd name="connsiteY41" fmla="*/ 707510 h 1306042"/>
                    <a:gd name="connsiteX42" fmla="*/ 35758 w 1449929"/>
                    <a:gd name="connsiteY42" fmla="*/ 564476 h 1306042"/>
                    <a:gd name="connsiteX43" fmla="*/ 91950 w 1449929"/>
                    <a:gd name="connsiteY43" fmla="*/ 411224 h 1306042"/>
                    <a:gd name="connsiteX44" fmla="*/ 214552 w 1449929"/>
                    <a:gd name="connsiteY44" fmla="*/ 349924 h 1306042"/>
                    <a:gd name="connsiteX45" fmla="*/ 326936 w 1449929"/>
                    <a:gd name="connsiteY45" fmla="*/ 329490 h 1306042"/>
                    <a:gd name="connsiteX46" fmla="*/ 260527 w 1449929"/>
                    <a:gd name="connsiteY46" fmla="*/ 329490 h 1306042"/>
                    <a:gd name="connsiteX47" fmla="*/ 194118 w 1449929"/>
                    <a:gd name="connsiteY47" fmla="*/ 344815 h 1306042"/>
                    <a:gd name="connsiteX48" fmla="*/ 168576 w 1449929"/>
                    <a:gd name="connsiteY48" fmla="*/ 344815 h 1306042"/>
                    <a:gd name="connsiteX49" fmla="*/ 209443 w 1449929"/>
                    <a:gd name="connsiteY49" fmla="*/ 298840 h 1306042"/>
                    <a:gd name="connsiteX50" fmla="*/ 398453 w 1449929"/>
                    <a:gd name="connsiteY50" fmla="*/ 206889 h 1306042"/>
                    <a:gd name="connsiteX51" fmla="*/ 546596 w 1449929"/>
                    <a:gd name="connsiteY51" fmla="*/ 135372 h 1306042"/>
                    <a:gd name="connsiteX52" fmla="*/ 710064 w 1449929"/>
                    <a:gd name="connsiteY52" fmla="*/ 130263 h 1306042"/>
                    <a:gd name="connsiteX53" fmla="*/ 827557 w 1449929"/>
                    <a:gd name="connsiteY53" fmla="*/ 171130 h 1306042"/>
                    <a:gd name="connsiteX54" fmla="*/ 791798 w 1449929"/>
                    <a:gd name="connsiteY54" fmla="*/ 140480 h 1306042"/>
                    <a:gd name="connsiteX55" fmla="*/ 756040 w 1449929"/>
                    <a:gd name="connsiteY55" fmla="*/ 125155 h 1306042"/>
                    <a:gd name="connsiteX56" fmla="*/ 853099 w 1449929"/>
                    <a:gd name="connsiteY56" fmla="*/ 140480 h 1306042"/>
                    <a:gd name="connsiteX57" fmla="*/ 960375 w 1449929"/>
                    <a:gd name="connsiteY57" fmla="*/ 150697 h 1306042"/>
                    <a:gd name="connsiteX58" fmla="*/ 1128952 w 1449929"/>
                    <a:gd name="connsiteY58" fmla="*/ 186456 h 1306042"/>
                    <a:gd name="connsiteX59" fmla="*/ 1241336 w 1449929"/>
                    <a:gd name="connsiteY59" fmla="*/ 257973 h 1306042"/>
                    <a:gd name="connsiteX60" fmla="*/ 1343503 w 1449929"/>
                    <a:gd name="connsiteY60" fmla="*/ 390791 h 1306042"/>
                    <a:gd name="connsiteX61" fmla="*/ 1369045 w 1449929"/>
                    <a:gd name="connsiteY61" fmla="*/ 441875 h 1306042"/>
                    <a:gd name="connsiteX62" fmla="*/ 1348612 w 1449929"/>
                    <a:gd name="connsiteY62" fmla="*/ 375466 h 1306042"/>
                    <a:gd name="connsiteX63" fmla="*/ 1317962 w 1449929"/>
                    <a:gd name="connsiteY63" fmla="*/ 324382 h 1306042"/>
                    <a:gd name="connsiteX64" fmla="*/ 1287311 w 1449929"/>
                    <a:gd name="connsiteY64" fmla="*/ 293732 h 1306042"/>
                    <a:gd name="connsiteX65" fmla="*/ 1425238 w 1449929"/>
                    <a:gd name="connsiteY65" fmla="*/ 355032 h 1306042"/>
                    <a:gd name="connsiteX66" fmla="*/ 1435454 w 1449929"/>
                    <a:gd name="connsiteY66" fmla="*/ 355032 h 1306042"/>
                    <a:gd name="connsiteX67" fmla="*/ 1353720 w 1449929"/>
                    <a:gd name="connsiteY67" fmla="*/ 314165 h 1306042"/>
                    <a:gd name="connsiteX68" fmla="*/ 1282203 w 1449929"/>
                    <a:gd name="connsiteY68" fmla="*/ 273298 h 1306042"/>
                    <a:gd name="connsiteX69" fmla="*/ 1205577 w 1449929"/>
                    <a:gd name="connsiteY69" fmla="*/ 206889 h 1306042"/>
                    <a:gd name="connsiteX70" fmla="*/ 1067651 w 1449929"/>
                    <a:gd name="connsiteY70" fmla="*/ 150697 h 1306042"/>
                    <a:gd name="connsiteX71" fmla="*/ 1026784 w 1449929"/>
                    <a:gd name="connsiteY71" fmla="*/ 140480 h 1306042"/>
                    <a:gd name="connsiteX72" fmla="*/ 1123843 w 1449929"/>
                    <a:gd name="connsiteY72" fmla="*/ 130263 h 1306042"/>
                    <a:gd name="connsiteX73" fmla="*/ 1077868 w 1449929"/>
                    <a:gd name="connsiteY73" fmla="*/ 120047 h 1306042"/>
                    <a:gd name="connsiteX74" fmla="*/ 1001242 w 1449929"/>
                    <a:gd name="connsiteY74" fmla="*/ 130263 h 1306042"/>
                    <a:gd name="connsiteX75" fmla="*/ 883749 w 1449929"/>
                    <a:gd name="connsiteY75" fmla="*/ 125155 h 1306042"/>
                    <a:gd name="connsiteX76" fmla="*/ 771365 w 1449929"/>
                    <a:gd name="connsiteY76" fmla="*/ 109830 h 1306042"/>
                    <a:gd name="connsiteX77" fmla="*/ 710064 w 1449929"/>
                    <a:gd name="connsiteY77" fmla="*/ 104722 h 1306042"/>
                    <a:gd name="connsiteX78" fmla="*/ 592572 w 1449929"/>
                    <a:gd name="connsiteY78" fmla="*/ 104722 h 1306042"/>
                    <a:gd name="connsiteX79" fmla="*/ 521054 w 1449929"/>
                    <a:gd name="connsiteY79" fmla="*/ 114938 h 1306042"/>
                    <a:gd name="connsiteX80" fmla="*/ 505729 w 1449929"/>
                    <a:gd name="connsiteY80" fmla="*/ 114938 h 1306042"/>
                    <a:gd name="connsiteX81" fmla="*/ 556813 w 1449929"/>
                    <a:gd name="connsiteY81" fmla="*/ 17879 h 1306042"/>
                    <a:gd name="connsiteX82" fmla="*/ 556813 w 1449929"/>
                    <a:gd name="connsiteY82" fmla="*/ 7662 h 1306042"/>
                    <a:gd name="connsiteX83" fmla="*/ 531271 w 1449929"/>
                    <a:gd name="connsiteY83" fmla="*/ 28096 h 1306042"/>
                    <a:gd name="connsiteX84" fmla="*/ 510838 w 1449929"/>
                    <a:gd name="connsiteY84" fmla="*/ 63854 h 1306042"/>
                    <a:gd name="connsiteX85" fmla="*/ 475079 w 1449929"/>
                    <a:gd name="connsiteY85" fmla="*/ 125155 h 1306042"/>
                    <a:gd name="connsiteX86" fmla="*/ 434212 w 1449929"/>
                    <a:gd name="connsiteY86" fmla="*/ 155805 h 1306042"/>
                    <a:gd name="connsiteX87" fmla="*/ 342261 w 1449929"/>
                    <a:gd name="connsiteY87" fmla="*/ 201781 h 1306042"/>
                    <a:gd name="connsiteX88" fmla="*/ 224768 w 1449929"/>
                    <a:gd name="connsiteY88" fmla="*/ 263081 h 1306042"/>
                    <a:gd name="connsiteX89" fmla="*/ 137926 w 1449929"/>
                    <a:gd name="connsiteY89" fmla="*/ 319273 h 1306042"/>
                    <a:gd name="connsiteX90" fmla="*/ 86842 w 1449929"/>
                    <a:gd name="connsiteY90" fmla="*/ 375466 h 1306042"/>
                    <a:gd name="connsiteX91" fmla="*/ 45975 w 1449929"/>
                    <a:gd name="connsiteY91" fmla="*/ 426549 h 1306042"/>
                    <a:gd name="connsiteX92" fmla="*/ 51083 w 1449929"/>
                    <a:gd name="connsiteY92" fmla="*/ 375466 h 1306042"/>
                    <a:gd name="connsiteX93" fmla="*/ 86842 w 1449929"/>
                    <a:gd name="connsiteY93" fmla="*/ 309057 h 1306042"/>
                    <a:gd name="connsiteX94" fmla="*/ 107276 w 1449929"/>
                    <a:gd name="connsiteY94" fmla="*/ 263081 h 1306042"/>
                    <a:gd name="connsiteX95" fmla="*/ 97059 w 1449929"/>
                    <a:gd name="connsiteY95" fmla="*/ 232431 h 1306042"/>
                    <a:gd name="connsiteX96" fmla="*/ 76625 w 1449929"/>
                    <a:gd name="connsiteY96" fmla="*/ 298840 h 1306042"/>
                    <a:gd name="connsiteX97" fmla="*/ 40867 w 1449929"/>
                    <a:gd name="connsiteY97" fmla="*/ 360141 h 1306042"/>
                    <a:gd name="connsiteX98" fmla="*/ 20433 w 1449929"/>
                    <a:gd name="connsiteY98" fmla="*/ 446983 h 1306042"/>
                    <a:gd name="connsiteX99" fmla="*/ 15325 w 1449929"/>
                    <a:gd name="connsiteY99" fmla="*/ 508284 h 1306042"/>
                    <a:gd name="connsiteX100" fmla="*/ 5108 w 1449929"/>
                    <a:gd name="connsiteY100" fmla="*/ 615560 h 1306042"/>
                    <a:gd name="connsiteX101" fmla="*/ 45975 w 1449929"/>
                    <a:gd name="connsiteY101" fmla="*/ 733052 h 1306042"/>
                    <a:gd name="connsiteX102" fmla="*/ 71517 w 1449929"/>
                    <a:gd name="connsiteY102" fmla="*/ 738161 h 1306042"/>
                    <a:gd name="connsiteX103" fmla="*/ 163468 w 1449929"/>
                    <a:gd name="connsiteY103" fmla="*/ 758594 h 1306042"/>
                    <a:gd name="connsiteX104" fmla="*/ 265635 w 1449929"/>
                    <a:gd name="connsiteY104" fmla="*/ 753486 h 1306042"/>
                    <a:gd name="connsiteX105" fmla="*/ 362695 w 1449929"/>
                    <a:gd name="connsiteY105" fmla="*/ 743269 h 1306042"/>
                    <a:gd name="connsiteX106" fmla="*/ 480187 w 1449929"/>
                    <a:gd name="connsiteY106" fmla="*/ 702402 h 1306042"/>
                    <a:gd name="connsiteX107" fmla="*/ 572138 w 1449929"/>
                    <a:gd name="connsiteY107" fmla="*/ 671752 h 1306042"/>
                    <a:gd name="connsiteX108" fmla="*/ 628330 w 1449929"/>
                    <a:gd name="connsiteY108" fmla="*/ 671752 h 1306042"/>
                    <a:gd name="connsiteX109" fmla="*/ 674306 w 1449929"/>
                    <a:gd name="connsiteY109" fmla="*/ 753486 h 1306042"/>
                    <a:gd name="connsiteX110" fmla="*/ 648764 w 1449929"/>
                    <a:gd name="connsiteY110" fmla="*/ 814786 h 1306042"/>
                    <a:gd name="connsiteX111" fmla="*/ 582355 w 1449929"/>
                    <a:gd name="connsiteY111" fmla="*/ 835220 h 1306042"/>
                    <a:gd name="connsiteX112" fmla="*/ 521054 w 1449929"/>
                    <a:gd name="connsiteY112" fmla="*/ 840328 h 1306042"/>
                    <a:gd name="connsiteX113" fmla="*/ 521054 w 1449929"/>
                    <a:gd name="connsiteY113" fmla="*/ 850545 h 1306042"/>
                    <a:gd name="connsiteX114" fmla="*/ 587463 w 1449929"/>
                    <a:gd name="connsiteY114" fmla="*/ 850545 h 1306042"/>
                    <a:gd name="connsiteX115" fmla="*/ 664089 w 1449929"/>
                    <a:gd name="connsiteY115" fmla="*/ 830111 h 1306042"/>
                    <a:gd name="connsiteX116" fmla="*/ 704956 w 1449929"/>
                    <a:gd name="connsiteY116" fmla="*/ 773919 h 1306042"/>
                    <a:gd name="connsiteX117" fmla="*/ 699848 w 1449929"/>
                    <a:gd name="connsiteY117" fmla="*/ 712619 h 1306042"/>
                    <a:gd name="connsiteX118" fmla="*/ 730498 w 1449929"/>
                    <a:gd name="connsiteY118" fmla="*/ 748377 h 1306042"/>
                    <a:gd name="connsiteX119" fmla="*/ 791798 w 1449929"/>
                    <a:gd name="connsiteY119" fmla="*/ 881195 h 1306042"/>
                    <a:gd name="connsiteX120" fmla="*/ 853099 w 1449929"/>
                    <a:gd name="connsiteY120" fmla="*/ 993580 h 1306042"/>
                    <a:gd name="connsiteX121" fmla="*/ 888858 w 1449929"/>
                    <a:gd name="connsiteY121" fmla="*/ 1105964 h 1306042"/>
                    <a:gd name="connsiteX122" fmla="*/ 893966 w 1449929"/>
                    <a:gd name="connsiteY122" fmla="*/ 1254107 h 1306042"/>
                    <a:gd name="connsiteX0" fmla="*/ 893966 w 1449929"/>
                    <a:gd name="connsiteY0" fmla="*/ 1254107 h 1263472"/>
                    <a:gd name="connsiteX1" fmla="*/ 919508 w 1449929"/>
                    <a:gd name="connsiteY1" fmla="*/ 1157048 h 1263472"/>
                    <a:gd name="connsiteX2" fmla="*/ 929725 w 1449929"/>
                    <a:gd name="connsiteY2" fmla="*/ 1054880 h 1263472"/>
                    <a:gd name="connsiteX3" fmla="*/ 985917 w 1449929"/>
                    <a:gd name="connsiteY3" fmla="*/ 1014013 h 1263472"/>
                    <a:gd name="connsiteX4" fmla="*/ 1057434 w 1449929"/>
                    <a:gd name="connsiteY4" fmla="*/ 1034447 h 1263472"/>
                    <a:gd name="connsiteX5" fmla="*/ 1062543 w 1449929"/>
                    <a:gd name="connsiteY5" fmla="*/ 1100856 h 1263472"/>
                    <a:gd name="connsiteX6" fmla="*/ 1037001 w 1449929"/>
                    <a:gd name="connsiteY6" fmla="*/ 1172373 h 1263472"/>
                    <a:gd name="connsiteX7" fmla="*/ 1072759 w 1449929"/>
                    <a:gd name="connsiteY7" fmla="*/ 1259215 h 1263472"/>
                    <a:gd name="connsiteX8" fmla="*/ 1052326 w 1449929"/>
                    <a:gd name="connsiteY8" fmla="*/ 1197915 h 1263472"/>
                    <a:gd name="connsiteX9" fmla="*/ 1067651 w 1449929"/>
                    <a:gd name="connsiteY9" fmla="*/ 1141723 h 1263472"/>
                    <a:gd name="connsiteX10" fmla="*/ 1082976 w 1449929"/>
                    <a:gd name="connsiteY10" fmla="*/ 1085530 h 1263472"/>
                    <a:gd name="connsiteX11" fmla="*/ 1088085 w 1449929"/>
                    <a:gd name="connsiteY11" fmla="*/ 1044663 h 1263472"/>
                    <a:gd name="connsiteX12" fmla="*/ 1134060 w 1449929"/>
                    <a:gd name="connsiteY12" fmla="*/ 1070205 h 1263472"/>
                    <a:gd name="connsiteX13" fmla="*/ 1180035 w 1449929"/>
                    <a:gd name="connsiteY13" fmla="*/ 1131506 h 1263472"/>
                    <a:gd name="connsiteX14" fmla="*/ 1277095 w 1449929"/>
                    <a:gd name="connsiteY14" fmla="*/ 1187698 h 1263472"/>
                    <a:gd name="connsiteX15" fmla="*/ 1246444 w 1449929"/>
                    <a:gd name="connsiteY15" fmla="*/ 1157048 h 1263472"/>
                    <a:gd name="connsiteX16" fmla="*/ 1190252 w 1449929"/>
                    <a:gd name="connsiteY16" fmla="*/ 1116181 h 1263472"/>
                    <a:gd name="connsiteX17" fmla="*/ 1180035 w 1449929"/>
                    <a:gd name="connsiteY17" fmla="*/ 1090639 h 1263472"/>
                    <a:gd name="connsiteX18" fmla="*/ 1174927 w 1449929"/>
                    <a:gd name="connsiteY18" fmla="*/ 1080422 h 1263472"/>
                    <a:gd name="connsiteX19" fmla="*/ 1226011 w 1449929"/>
                    <a:gd name="connsiteY19" fmla="*/ 1065097 h 1263472"/>
                    <a:gd name="connsiteX20" fmla="*/ 1307745 w 1449929"/>
                    <a:gd name="connsiteY20" fmla="*/ 1059989 h 1263472"/>
                    <a:gd name="connsiteX21" fmla="*/ 1333287 w 1449929"/>
                    <a:gd name="connsiteY21" fmla="*/ 1059989 h 1263472"/>
                    <a:gd name="connsiteX22" fmla="*/ 1256661 w 1449929"/>
                    <a:gd name="connsiteY22" fmla="*/ 1044663 h 1263472"/>
                    <a:gd name="connsiteX23" fmla="*/ 1185144 w 1449929"/>
                    <a:gd name="connsiteY23" fmla="*/ 1054880 h 1263472"/>
                    <a:gd name="connsiteX24" fmla="*/ 1144277 w 1449929"/>
                    <a:gd name="connsiteY24" fmla="*/ 1039555 h 1263472"/>
                    <a:gd name="connsiteX25" fmla="*/ 1103410 w 1449929"/>
                    <a:gd name="connsiteY25" fmla="*/ 1019122 h 1263472"/>
                    <a:gd name="connsiteX26" fmla="*/ 1016567 w 1449929"/>
                    <a:gd name="connsiteY26" fmla="*/ 993580 h 1263472"/>
                    <a:gd name="connsiteX27" fmla="*/ 970592 w 1449929"/>
                    <a:gd name="connsiteY27" fmla="*/ 998688 h 1263472"/>
                    <a:gd name="connsiteX28" fmla="*/ 929725 w 1449929"/>
                    <a:gd name="connsiteY28" fmla="*/ 998688 h 1263472"/>
                    <a:gd name="connsiteX29" fmla="*/ 853099 w 1449929"/>
                    <a:gd name="connsiteY29" fmla="*/ 942496 h 1263472"/>
                    <a:gd name="connsiteX30" fmla="*/ 786690 w 1449929"/>
                    <a:gd name="connsiteY30" fmla="*/ 830111 h 1263472"/>
                    <a:gd name="connsiteX31" fmla="*/ 745823 w 1449929"/>
                    <a:gd name="connsiteY31" fmla="*/ 717727 h 1263472"/>
                    <a:gd name="connsiteX32" fmla="*/ 715173 w 1449929"/>
                    <a:gd name="connsiteY32" fmla="*/ 676860 h 1263472"/>
                    <a:gd name="connsiteX33" fmla="*/ 679414 w 1449929"/>
                    <a:gd name="connsiteY33" fmla="*/ 656427 h 1263472"/>
                    <a:gd name="connsiteX34" fmla="*/ 628330 w 1449929"/>
                    <a:gd name="connsiteY34" fmla="*/ 635993 h 1263472"/>
                    <a:gd name="connsiteX35" fmla="*/ 597680 w 1449929"/>
                    <a:gd name="connsiteY35" fmla="*/ 620668 h 1263472"/>
                    <a:gd name="connsiteX36" fmla="*/ 515946 w 1449929"/>
                    <a:gd name="connsiteY36" fmla="*/ 656427 h 1263472"/>
                    <a:gd name="connsiteX37" fmla="*/ 449537 w 1449929"/>
                    <a:gd name="connsiteY37" fmla="*/ 687077 h 1263472"/>
                    <a:gd name="connsiteX38" fmla="*/ 342261 w 1449929"/>
                    <a:gd name="connsiteY38" fmla="*/ 717727 h 1263472"/>
                    <a:gd name="connsiteX39" fmla="*/ 209443 w 1449929"/>
                    <a:gd name="connsiteY39" fmla="*/ 733052 h 1263472"/>
                    <a:gd name="connsiteX40" fmla="*/ 71517 w 1449929"/>
                    <a:gd name="connsiteY40" fmla="*/ 707510 h 1263472"/>
                    <a:gd name="connsiteX41" fmla="*/ 35758 w 1449929"/>
                    <a:gd name="connsiteY41" fmla="*/ 564476 h 1263472"/>
                    <a:gd name="connsiteX42" fmla="*/ 91950 w 1449929"/>
                    <a:gd name="connsiteY42" fmla="*/ 411224 h 1263472"/>
                    <a:gd name="connsiteX43" fmla="*/ 214552 w 1449929"/>
                    <a:gd name="connsiteY43" fmla="*/ 349924 h 1263472"/>
                    <a:gd name="connsiteX44" fmla="*/ 326936 w 1449929"/>
                    <a:gd name="connsiteY44" fmla="*/ 329490 h 1263472"/>
                    <a:gd name="connsiteX45" fmla="*/ 260527 w 1449929"/>
                    <a:gd name="connsiteY45" fmla="*/ 329490 h 1263472"/>
                    <a:gd name="connsiteX46" fmla="*/ 194118 w 1449929"/>
                    <a:gd name="connsiteY46" fmla="*/ 344815 h 1263472"/>
                    <a:gd name="connsiteX47" fmla="*/ 168576 w 1449929"/>
                    <a:gd name="connsiteY47" fmla="*/ 344815 h 1263472"/>
                    <a:gd name="connsiteX48" fmla="*/ 209443 w 1449929"/>
                    <a:gd name="connsiteY48" fmla="*/ 298840 h 1263472"/>
                    <a:gd name="connsiteX49" fmla="*/ 398453 w 1449929"/>
                    <a:gd name="connsiteY49" fmla="*/ 206889 h 1263472"/>
                    <a:gd name="connsiteX50" fmla="*/ 546596 w 1449929"/>
                    <a:gd name="connsiteY50" fmla="*/ 135372 h 1263472"/>
                    <a:gd name="connsiteX51" fmla="*/ 710064 w 1449929"/>
                    <a:gd name="connsiteY51" fmla="*/ 130263 h 1263472"/>
                    <a:gd name="connsiteX52" fmla="*/ 827557 w 1449929"/>
                    <a:gd name="connsiteY52" fmla="*/ 171130 h 1263472"/>
                    <a:gd name="connsiteX53" fmla="*/ 791798 w 1449929"/>
                    <a:gd name="connsiteY53" fmla="*/ 140480 h 1263472"/>
                    <a:gd name="connsiteX54" fmla="*/ 756040 w 1449929"/>
                    <a:gd name="connsiteY54" fmla="*/ 125155 h 1263472"/>
                    <a:gd name="connsiteX55" fmla="*/ 853099 w 1449929"/>
                    <a:gd name="connsiteY55" fmla="*/ 140480 h 1263472"/>
                    <a:gd name="connsiteX56" fmla="*/ 960375 w 1449929"/>
                    <a:gd name="connsiteY56" fmla="*/ 150697 h 1263472"/>
                    <a:gd name="connsiteX57" fmla="*/ 1128952 w 1449929"/>
                    <a:gd name="connsiteY57" fmla="*/ 186456 h 1263472"/>
                    <a:gd name="connsiteX58" fmla="*/ 1241336 w 1449929"/>
                    <a:gd name="connsiteY58" fmla="*/ 257973 h 1263472"/>
                    <a:gd name="connsiteX59" fmla="*/ 1343503 w 1449929"/>
                    <a:gd name="connsiteY59" fmla="*/ 390791 h 1263472"/>
                    <a:gd name="connsiteX60" fmla="*/ 1369045 w 1449929"/>
                    <a:gd name="connsiteY60" fmla="*/ 441875 h 1263472"/>
                    <a:gd name="connsiteX61" fmla="*/ 1348612 w 1449929"/>
                    <a:gd name="connsiteY61" fmla="*/ 375466 h 1263472"/>
                    <a:gd name="connsiteX62" fmla="*/ 1317962 w 1449929"/>
                    <a:gd name="connsiteY62" fmla="*/ 324382 h 1263472"/>
                    <a:gd name="connsiteX63" fmla="*/ 1287311 w 1449929"/>
                    <a:gd name="connsiteY63" fmla="*/ 293732 h 1263472"/>
                    <a:gd name="connsiteX64" fmla="*/ 1425238 w 1449929"/>
                    <a:gd name="connsiteY64" fmla="*/ 355032 h 1263472"/>
                    <a:gd name="connsiteX65" fmla="*/ 1435454 w 1449929"/>
                    <a:gd name="connsiteY65" fmla="*/ 355032 h 1263472"/>
                    <a:gd name="connsiteX66" fmla="*/ 1353720 w 1449929"/>
                    <a:gd name="connsiteY66" fmla="*/ 314165 h 1263472"/>
                    <a:gd name="connsiteX67" fmla="*/ 1282203 w 1449929"/>
                    <a:gd name="connsiteY67" fmla="*/ 273298 h 1263472"/>
                    <a:gd name="connsiteX68" fmla="*/ 1205577 w 1449929"/>
                    <a:gd name="connsiteY68" fmla="*/ 206889 h 1263472"/>
                    <a:gd name="connsiteX69" fmla="*/ 1067651 w 1449929"/>
                    <a:gd name="connsiteY69" fmla="*/ 150697 h 1263472"/>
                    <a:gd name="connsiteX70" fmla="*/ 1026784 w 1449929"/>
                    <a:gd name="connsiteY70" fmla="*/ 140480 h 1263472"/>
                    <a:gd name="connsiteX71" fmla="*/ 1123843 w 1449929"/>
                    <a:gd name="connsiteY71" fmla="*/ 130263 h 1263472"/>
                    <a:gd name="connsiteX72" fmla="*/ 1077868 w 1449929"/>
                    <a:gd name="connsiteY72" fmla="*/ 120047 h 1263472"/>
                    <a:gd name="connsiteX73" fmla="*/ 1001242 w 1449929"/>
                    <a:gd name="connsiteY73" fmla="*/ 130263 h 1263472"/>
                    <a:gd name="connsiteX74" fmla="*/ 883749 w 1449929"/>
                    <a:gd name="connsiteY74" fmla="*/ 125155 h 1263472"/>
                    <a:gd name="connsiteX75" fmla="*/ 771365 w 1449929"/>
                    <a:gd name="connsiteY75" fmla="*/ 109830 h 1263472"/>
                    <a:gd name="connsiteX76" fmla="*/ 710064 w 1449929"/>
                    <a:gd name="connsiteY76" fmla="*/ 104722 h 1263472"/>
                    <a:gd name="connsiteX77" fmla="*/ 592572 w 1449929"/>
                    <a:gd name="connsiteY77" fmla="*/ 104722 h 1263472"/>
                    <a:gd name="connsiteX78" fmla="*/ 521054 w 1449929"/>
                    <a:gd name="connsiteY78" fmla="*/ 114938 h 1263472"/>
                    <a:gd name="connsiteX79" fmla="*/ 505729 w 1449929"/>
                    <a:gd name="connsiteY79" fmla="*/ 114938 h 1263472"/>
                    <a:gd name="connsiteX80" fmla="*/ 556813 w 1449929"/>
                    <a:gd name="connsiteY80" fmla="*/ 17879 h 1263472"/>
                    <a:gd name="connsiteX81" fmla="*/ 556813 w 1449929"/>
                    <a:gd name="connsiteY81" fmla="*/ 7662 h 1263472"/>
                    <a:gd name="connsiteX82" fmla="*/ 531271 w 1449929"/>
                    <a:gd name="connsiteY82" fmla="*/ 28096 h 1263472"/>
                    <a:gd name="connsiteX83" fmla="*/ 510838 w 1449929"/>
                    <a:gd name="connsiteY83" fmla="*/ 63854 h 1263472"/>
                    <a:gd name="connsiteX84" fmla="*/ 475079 w 1449929"/>
                    <a:gd name="connsiteY84" fmla="*/ 125155 h 1263472"/>
                    <a:gd name="connsiteX85" fmla="*/ 434212 w 1449929"/>
                    <a:gd name="connsiteY85" fmla="*/ 155805 h 1263472"/>
                    <a:gd name="connsiteX86" fmla="*/ 342261 w 1449929"/>
                    <a:gd name="connsiteY86" fmla="*/ 201781 h 1263472"/>
                    <a:gd name="connsiteX87" fmla="*/ 224768 w 1449929"/>
                    <a:gd name="connsiteY87" fmla="*/ 263081 h 1263472"/>
                    <a:gd name="connsiteX88" fmla="*/ 137926 w 1449929"/>
                    <a:gd name="connsiteY88" fmla="*/ 319273 h 1263472"/>
                    <a:gd name="connsiteX89" fmla="*/ 86842 w 1449929"/>
                    <a:gd name="connsiteY89" fmla="*/ 375466 h 1263472"/>
                    <a:gd name="connsiteX90" fmla="*/ 45975 w 1449929"/>
                    <a:gd name="connsiteY90" fmla="*/ 426549 h 1263472"/>
                    <a:gd name="connsiteX91" fmla="*/ 51083 w 1449929"/>
                    <a:gd name="connsiteY91" fmla="*/ 375466 h 1263472"/>
                    <a:gd name="connsiteX92" fmla="*/ 86842 w 1449929"/>
                    <a:gd name="connsiteY92" fmla="*/ 309057 h 1263472"/>
                    <a:gd name="connsiteX93" fmla="*/ 107276 w 1449929"/>
                    <a:gd name="connsiteY93" fmla="*/ 263081 h 1263472"/>
                    <a:gd name="connsiteX94" fmla="*/ 97059 w 1449929"/>
                    <a:gd name="connsiteY94" fmla="*/ 232431 h 1263472"/>
                    <a:gd name="connsiteX95" fmla="*/ 76625 w 1449929"/>
                    <a:gd name="connsiteY95" fmla="*/ 298840 h 1263472"/>
                    <a:gd name="connsiteX96" fmla="*/ 40867 w 1449929"/>
                    <a:gd name="connsiteY96" fmla="*/ 360141 h 1263472"/>
                    <a:gd name="connsiteX97" fmla="*/ 20433 w 1449929"/>
                    <a:gd name="connsiteY97" fmla="*/ 446983 h 1263472"/>
                    <a:gd name="connsiteX98" fmla="*/ 15325 w 1449929"/>
                    <a:gd name="connsiteY98" fmla="*/ 508284 h 1263472"/>
                    <a:gd name="connsiteX99" fmla="*/ 5108 w 1449929"/>
                    <a:gd name="connsiteY99" fmla="*/ 615560 h 1263472"/>
                    <a:gd name="connsiteX100" fmla="*/ 45975 w 1449929"/>
                    <a:gd name="connsiteY100" fmla="*/ 733052 h 1263472"/>
                    <a:gd name="connsiteX101" fmla="*/ 71517 w 1449929"/>
                    <a:gd name="connsiteY101" fmla="*/ 738161 h 1263472"/>
                    <a:gd name="connsiteX102" fmla="*/ 163468 w 1449929"/>
                    <a:gd name="connsiteY102" fmla="*/ 758594 h 1263472"/>
                    <a:gd name="connsiteX103" fmla="*/ 265635 w 1449929"/>
                    <a:gd name="connsiteY103" fmla="*/ 753486 h 1263472"/>
                    <a:gd name="connsiteX104" fmla="*/ 362695 w 1449929"/>
                    <a:gd name="connsiteY104" fmla="*/ 743269 h 1263472"/>
                    <a:gd name="connsiteX105" fmla="*/ 480187 w 1449929"/>
                    <a:gd name="connsiteY105" fmla="*/ 702402 h 1263472"/>
                    <a:gd name="connsiteX106" fmla="*/ 572138 w 1449929"/>
                    <a:gd name="connsiteY106" fmla="*/ 671752 h 1263472"/>
                    <a:gd name="connsiteX107" fmla="*/ 628330 w 1449929"/>
                    <a:gd name="connsiteY107" fmla="*/ 671752 h 1263472"/>
                    <a:gd name="connsiteX108" fmla="*/ 674306 w 1449929"/>
                    <a:gd name="connsiteY108" fmla="*/ 753486 h 1263472"/>
                    <a:gd name="connsiteX109" fmla="*/ 648764 w 1449929"/>
                    <a:gd name="connsiteY109" fmla="*/ 814786 h 1263472"/>
                    <a:gd name="connsiteX110" fmla="*/ 582355 w 1449929"/>
                    <a:gd name="connsiteY110" fmla="*/ 835220 h 1263472"/>
                    <a:gd name="connsiteX111" fmla="*/ 521054 w 1449929"/>
                    <a:gd name="connsiteY111" fmla="*/ 840328 h 1263472"/>
                    <a:gd name="connsiteX112" fmla="*/ 521054 w 1449929"/>
                    <a:gd name="connsiteY112" fmla="*/ 850545 h 1263472"/>
                    <a:gd name="connsiteX113" fmla="*/ 587463 w 1449929"/>
                    <a:gd name="connsiteY113" fmla="*/ 850545 h 1263472"/>
                    <a:gd name="connsiteX114" fmla="*/ 664089 w 1449929"/>
                    <a:gd name="connsiteY114" fmla="*/ 830111 h 1263472"/>
                    <a:gd name="connsiteX115" fmla="*/ 704956 w 1449929"/>
                    <a:gd name="connsiteY115" fmla="*/ 773919 h 1263472"/>
                    <a:gd name="connsiteX116" fmla="*/ 699848 w 1449929"/>
                    <a:gd name="connsiteY116" fmla="*/ 712619 h 1263472"/>
                    <a:gd name="connsiteX117" fmla="*/ 730498 w 1449929"/>
                    <a:gd name="connsiteY117" fmla="*/ 748377 h 1263472"/>
                    <a:gd name="connsiteX118" fmla="*/ 791798 w 1449929"/>
                    <a:gd name="connsiteY118" fmla="*/ 881195 h 1263472"/>
                    <a:gd name="connsiteX119" fmla="*/ 853099 w 1449929"/>
                    <a:gd name="connsiteY119" fmla="*/ 993580 h 1263472"/>
                    <a:gd name="connsiteX120" fmla="*/ 888858 w 1449929"/>
                    <a:gd name="connsiteY120" fmla="*/ 1105964 h 1263472"/>
                    <a:gd name="connsiteX121" fmla="*/ 893966 w 1449929"/>
                    <a:gd name="connsiteY121" fmla="*/ 1254107 h 1263472"/>
                    <a:gd name="connsiteX0" fmla="*/ 888858 w 1449929"/>
                    <a:gd name="connsiteY0" fmla="*/ 1105964 h 1263472"/>
                    <a:gd name="connsiteX1" fmla="*/ 919508 w 1449929"/>
                    <a:gd name="connsiteY1" fmla="*/ 1157048 h 1263472"/>
                    <a:gd name="connsiteX2" fmla="*/ 929725 w 1449929"/>
                    <a:gd name="connsiteY2" fmla="*/ 1054880 h 1263472"/>
                    <a:gd name="connsiteX3" fmla="*/ 985917 w 1449929"/>
                    <a:gd name="connsiteY3" fmla="*/ 1014013 h 1263472"/>
                    <a:gd name="connsiteX4" fmla="*/ 1057434 w 1449929"/>
                    <a:gd name="connsiteY4" fmla="*/ 1034447 h 1263472"/>
                    <a:gd name="connsiteX5" fmla="*/ 1062543 w 1449929"/>
                    <a:gd name="connsiteY5" fmla="*/ 1100856 h 1263472"/>
                    <a:gd name="connsiteX6" fmla="*/ 1037001 w 1449929"/>
                    <a:gd name="connsiteY6" fmla="*/ 1172373 h 1263472"/>
                    <a:gd name="connsiteX7" fmla="*/ 1072759 w 1449929"/>
                    <a:gd name="connsiteY7" fmla="*/ 1259215 h 1263472"/>
                    <a:gd name="connsiteX8" fmla="*/ 1052326 w 1449929"/>
                    <a:gd name="connsiteY8" fmla="*/ 1197915 h 1263472"/>
                    <a:gd name="connsiteX9" fmla="*/ 1067651 w 1449929"/>
                    <a:gd name="connsiteY9" fmla="*/ 1141723 h 1263472"/>
                    <a:gd name="connsiteX10" fmla="*/ 1082976 w 1449929"/>
                    <a:gd name="connsiteY10" fmla="*/ 1085530 h 1263472"/>
                    <a:gd name="connsiteX11" fmla="*/ 1088085 w 1449929"/>
                    <a:gd name="connsiteY11" fmla="*/ 1044663 h 1263472"/>
                    <a:gd name="connsiteX12" fmla="*/ 1134060 w 1449929"/>
                    <a:gd name="connsiteY12" fmla="*/ 1070205 h 1263472"/>
                    <a:gd name="connsiteX13" fmla="*/ 1180035 w 1449929"/>
                    <a:gd name="connsiteY13" fmla="*/ 1131506 h 1263472"/>
                    <a:gd name="connsiteX14" fmla="*/ 1277095 w 1449929"/>
                    <a:gd name="connsiteY14" fmla="*/ 1187698 h 1263472"/>
                    <a:gd name="connsiteX15" fmla="*/ 1246444 w 1449929"/>
                    <a:gd name="connsiteY15" fmla="*/ 1157048 h 1263472"/>
                    <a:gd name="connsiteX16" fmla="*/ 1190252 w 1449929"/>
                    <a:gd name="connsiteY16" fmla="*/ 1116181 h 1263472"/>
                    <a:gd name="connsiteX17" fmla="*/ 1180035 w 1449929"/>
                    <a:gd name="connsiteY17" fmla="*/ 1090639 h 1263472"/>
                    <a:gd name="connsiteX18" fmla="*/ 1174927 w 1449929"/>
                    <a:gd name="connsiteY18" fmla="*/ 1080422 h 1263472"/>
                    <a:gd name="connsiteX19" fmla="*/ 1226011 w 1449929"/>
                    <a:gd name="connsiteY19" fmla="*/ 1065097 h 1263472"/>
                    <a:gd name="connsiteX20" fmla="*/ 1307745 w 1449929"/>
                    <a:gd name="connsiteY20" fmla="*/ 1059989 h 1263472"/>
                    <a:gd name="connsiteX21" fmla="*/ 1333287 w 1449929"/>
                    <a:gd name="connsiteY21" fmla="*/ 1059989 h 1263472"/>
                    <a:gd name="connsiteX22" fmla="*/ 1256661 w 1449929"/>
                    <a:gd name="connsiteY22" fmla="*/ 1044663 h 1263472"/>
                    <a:gd name="connsiteX23" fmla="*/ 1185144 w 1449929"/>
                    <a:gd name="connsiteY23" fmla="*/ 1054880 h 1263472"/>
                    <a:gd name="connsiteX24" fmla="*/ 1144277 w 1449929"/>
                    <a:gd name="connsiteY24" fmla="*/ 1039555 h 1263472"/>
                    <a:gd name="connsiteX25" fmla="*/ 1103410 w 1449929"/>
                    <a:gd name="connsiteY25" fmla="*/ 1019122 h 1263472"/>
                    <a:gd name="connsiteX26" fmla="*/ 1016567 w 1449929"/>
                    <a:gd name="connsiteY26" fmla="*/ 993580 h 1263472"/>
                    <a:gd name="connsiteX27" fmla="*/ 970592 w 1449929"/>
                    <a:gd name="connsiteY27" fmla="*/ 998688 h 1263472"/>
                    <a:gd name="connsiteX28" fmla="*/ 929725 w 1449929"/>
                    <a:gd name="connsiteY28" fmla="*/ 998688 h 1263472"/>
                    <a:gd name="connsiteX29" fmla="*/ 853099 w 1449929"/>
                    <a:gd name="connsiteY29" fmla="*/ 942496 h 1263472"/>
                    <a:gd name="connsiteX30" fmla="*/ 786690 w 1449929"/>
                    <a:gd name="connsiteY30" fmla="*/ 830111 h 1263472"/>
                    <a:gd name="connsiteX31" fmla="*/ 745823 w 1449929"/>
                    <a:gd name="connsiteY31" fmla="*/ 717727 h 1263472"/>
                    <a:gd name="connsiteX32" fmla="*/ 715173 w 1449929"/>
                    <a:gd name="connsiteY32" fmla="*/ 676860 h 1263472"/>
                    <a:gd name="connsiteX33" fmla="*/ 679414 w 1449929"/>
                    <a:gd name="connsiteY33" fmla="*/ 656427 h 1263472"/>
                    <a:gd name="connsiteX34" fmla="*/ 628330 w 1449929"/>
                    <a:gd name="connsiteY34" fmla="*/ 635993 h 1263472"/>
                    <a:gd name="connsiteX35" fmla="*/ 597680 w 1449929"/>
                    <a:gd name="connsiteY35" fmla="*/ 620668 h 1263472"/>
                    <a:gd name="connsiteX36" fmla="*/ 515946 w 1449929"/>
                    <a:gd name="connsiteY36" fmla="*/ 656427 h 1263472"/>
                    <a:gd name="connsiteX37" fmla="*/ 449537 w 1449929"/>
                    <a:gd name="connsiteY37" fmla="*/ 687077 h 1263472"/>
                    <a:gd name="connsiteX38" fmla="*/ 342261 w 1449929"/>
                    <a:gd name="connsiteY38" fmla="*/ 717727 h 1263472"/>
                    <a:gd name="connsiteX39" fmla="*/ 209443 w 1449929"/>
                    <a:gd name="connsiteY39" fmla="*/ 733052 h 1263472"/>
                    <a:gd name="connsiteX40" fmla="*/ 71517 w 1449929"/>
                    <a:gd name="connsiteY40" fmla="*/ 707510 h 1263472"/>
                    <a:gd name="connsiteX41" fmla="*/ 35758 w 1449929"/>
                    <a:gd name="connsiteY41" fmla="*/ 564476 h 1263472"/>
                    <a:gd name="connsiteX42" fmla="*/ 91950 w 1449929"/>
                    <a:gd name="connsiteY42" fmla="*/ 411224 h 1263472"/>
                    <a:gd name="connsiteX43" fmla="*/ 214552 w 1449929"/>
                    <a:gd name="connsiteY43" fmla="*/ 349924 h 1263472"/>
                    <a:gd name="connsiteX44" fmla="*/ 326936 w 1449929"/>
                    <a:gd name="connsiteY44" fmla="*/ 329490 h 1263472"/>
                    <a:gd name="connsiteX45" fmla="*/ 260527 w 1449929"/>
                    <a:gd name="connsiteY45" fmla="*/ 329490 h 1263472"/>
                    <a:gd name="connsiteX46" fmla="*/ 194118 w 1449929"/>
                    <a:gd name="connsiteY46" fmla="*/ 344815 h 1263472"/>
                    <a:gd name="connsiteX47" fmla="*/ 168576 w 1449929"/>
                    <a:gd name="connsiteY47" fmla="*/ 344815 h 1263472"/>
                    <a:gd name="connsiteX48" fmla="*/ 209443 w 1449929"/>
                    <a:gd name="connsiteY48" fmla="*/ 298840 h 1263472"/>
                    <a:gd name="connsiteX49" fmla="*/ 398453 w 1449929"/>
                    <a:gd name="connsiteY49" fmla="*/ 206889 h 1263472"/>
                    <a:gd name="connsiteX50" fmla="*/ 546596 w 1449929"/>
                    <a:gd name="connsiteY50" fmla="*/ 135372 h 1263472"/>
                    <a:gd name="connsiteX51" fmla="*/ 710064 w 1449929"/>
                    <a:gd name="connsiteY51" fmla="*/ 130263 h 1263472"/>
                    <a:gd name="connsiteX52" fmla="*/ 827557 w 1449929"/>
                    <a:gd name="connsiteY52" fmla="*/ 171130 h 1263472"/>
                    <a:gd name="connsiteX53" fmla="*/ 791798 w 1449929"/>
                    <a:gd name="connsiteY53" fmla="*/ 140480 h 1263472"/>
                    <a:gd name="connsiteX54" fmla="*/ 756040 w 1449929"/>
                    <a:gd name="connsiteY54" fmla="*/ 125155 h 1263472"/>
                    <a:gd name="connsiteX55" fmla="*/ 853099 w 1449929"/>
                    <a:gd name="connsiteY55" fmla="*/ 140480 h 1263472"/>
                    <a:gd name="connsiteX56" fmla="*/ 960375 w 1449929"/>
                    <a:gd name="connsiteY56" fmla="*/ 150697 h 1263472"/>
                    <a:gd name="connsiteX57" fmla="*/ 1128952 w 1449929"/>
                    <a:gd name="connsiteY57" fmla="*/ 186456 h 1263472"/>
                    <a:gd name="connsiteX58" fmla="*/ 1241336 w 1449929"/>
                    <a:gd name="connsiteY58" fmla="*/ 257973 h 1263472"/>
                    <a:gd name="connsiteX59" fmla="*/ 1343503 w 1449929"/>
                    <a:gd name="connsiteY59" fmla="*/ 390791 h 1263472"/>
                    <a:gd name="connsiteX60" fmla="*/ 1369045 w 1449929"/>
                    <a:gd name="connsiteY60" fmla="*/ 441875 h 1263472"/>
                    <a:gd name="connsiteX61" fmla="*/ 1348612 w 1449929"/>
                    <a:gd name="connsiteY61" fmla="*/ 375466 h 1263472"/>
                    <a:gd name="connsiteX62" fmla="*/ 1317962 w 1449929"/>
                    <a:gd name="connsiteY62" fmla="*/ 324382 h 1263472"/>
                    <a:gd name="connsiteX63" fmla="*/ 1287311 w 1449929"/>
                    <a:gd name="connsiteY63" fmla="*/ 293732 h 1263472"/>
                    <a:gd name="connsiteX64" fmla="*/ 1425238 w 1449929"/>
                    <a:gd name="connsiteY64" fmla="*/ 355032 h 1263472"/>
                    <a:gd name="connsiteX65" fmla="*/ 1435454 w 1449929"/>
                    <a:gd name="connsiteY65" fmla="*/ 355032 h 1263472"/>
                    <a:gd name="connsiteX66" fmla="*/ 1353720 w 1449929"/>
                    <a:gd name="connsiteY66" fmla="*/ 314165 h 1263472"/>
                    <a:gd name="connsiteX67" fmla="*/ 1282203 w 1449929"/>
                    <a:gd name="connsiteY67" fmla="*/ 273298 h 1263472"/>
                    <a:gd name="connsiteX68" fmla="*/ 1205577 w 1449929"/>
                    <a:gd name="connsiteY68" fmla="*/ 206889 h 1263472"/>
                    <a:gd name="connsiteX69" fmla="*/ 1067651 w 1449929"/>
                    <a:gd name="connsiteY69" fmla="*/ 150697 h 1263472"/>
                    <a:gd name="connsiteX70" fmla="*/ 1026784 w 1449929"/>
                    <a:gd name="connsiteY70" fmla="*/ 140480 h 1263472"/>
                    <a:gd name="connsiteX71" fmla="*/ 1123843 w 1449929"/>
                    <a:gd name="connsiteY71" fmla="*/ 130263 h 1263472"/>
                    <a:gd name="connsiteX72" fmla="*/ 1077868 w 1449929"/>
                    <a:gd name="connsiteY72" fmla="*/ 120047 h 1263472"/>
                    <a:gd name="connsiteX73" fmla="*/ 1001242 w 1449929"/>
                    <a:gd name="connsiteY73" fmla="*/ 130263 h 1263472"/>
                    <a:gd name="connsiteX74" fmla="*/ 883749 w 1449929"/>
                    <a:gd name="connsiteY74" fmla="*/ 125155 h 1263472"/>
                    <a:gd name="connsiteX75" fmla="*/ 771365 w 1449929"/>
                    <a:gd name="connsiteY75" fmla="*/ 109830 h 1263472"/>
                    <a:gd name="connsiteX76" fmla="*/ 710064 w 1449929"/>
                    <a:gd name="connsiteY76" fmla="*/ 104722 h 1263472"/>
                    <a:gd name="connsiteX77" fmla="*/ 592572 w 1449929"/>
                    <a:gd name="connsiteY77" fmla="*/ 104722 h 1263472"/>
                    <a:gd name="connsiteX78" fmla="*/ 521054 w 1449929"/>
                    <a:gd name="connsiteY78" fmla="*/ 114938 h 1263472"/>
                    <a:gd name="connsiteX79" fmla="*/ 505729 w 1449929"/>
                    <a:gd name="connsiteY79" fmla="*/ 114938 h 1263472"/>
                    <a:gd name="connsiteX80" fmla="*/ 556813 w 1449929"/>
                    <a:gd name="connsiteY80" fmla="*/ 17879 h 1263472"/>
                    <a:gd name="connsiteX81" fmla="*/ 556813 w 1449929"/>
                    <a:gd name="connsiteY81" fmla="*/ 7662 h 1263472"/>
                    <a:gd name="connsiteX82" fmla="*/ 531271 w 1449929"/>
                    <a:gd name="connsiteY82" fmla="*/ 28096 h 1263472"/>
                    <a:gd name="connsiteX83" fmla="*/ 510838 w 1449929"/>
                    <a:gd name="connsiteY83" fmla="*/ 63854 h 1263472"/>
                    <a:gd name="connsiteX84" fmla="*/ 475079 w 1449929"/>
                    <a:gd name="connsiteY84" fmla="*/ 125155 h 1263472"/>
                    <a:gd name="connsiteX85" fmla="*/ 434212 w 1449929"/>
                    <a:gd name="connsiteY85" fmla="*/ 155805 h 1263472"/>
                    <a:gd name="connsiteX86" fmla="*/ 342261 w 1449929"/>
                    <a:gd name="connsiteY86" fmla="*/ 201781 h 1263472"/>
                    <a:gd name="connsiteX87" fmla="*/ 224768 w 1449929"/>
                    <a:gd name="connsiteY87" fmla="*/ 263081 h 1263472"/>
                    <a:gd name="connsiteX88" fmla="*/ 137926 w 1449929"/>
                    <a:gd name="connsiteY88" fmla="*/ 319273 h 1263472"/>
                    <a:gd name="connsiteX89" fmla="*/ 86842 w 1449929"/>
                    <a:gd name="connsiteY89" fmla="*/ 375466 h 1263472"/>
                    <a:gd name="connsiteX90" fmla="*/ 45975 w 1449929"/>
                    <a:gd name="connsiteY90" fmla="*/ 426549 h 1263472"/>
                    <a:gd name="connsiteX91" fmla="*/ 51083 w 1449929"/>
                    <a:gd name="connsiteY91" fmla="*/ 375466 h 1263472"/>
                    <a:gd name="connsiteX92" fmla="*/ 86842 w 1449929"/>
                    <a:gd name="connsiteY92" fmla="*/ 309057 h 1263472"/>
                    <a:gd name="connsiteX93" fmla="*/ 107276 w 1449929"/>
                    <a:gd name="connsiteY93" fmla="*/ 263081 h 1263472"/>
                    <a:gd name="connsiteX94" fmla="*/ 97059 w 1449929"/>
                    <a:gd name="connsiteY94" fmla="*/ 232431 h 1263472"/>
                    <a:gd name="connsiteX95" fmla="*/ 76625 w 1449929"/>
                    <a:gd name="connsiteY95" fmla="*/ 298840 h 1263472"/>
                    <a:gd name="connsiteX96" fmla="*/ 40867 w 1449929"/>
                    <a:gd name="connsiteY96" fmla="*/ 360141 h 1263472"/>
                    <a:gd name="connsiteX97" fmla="*/ 20433 w 1449929"/>
                    <a:gd name="connsiteY97" fmla="*/ 446983 h 1263472"/>
                    <a:gd name="connsiteX98" fmla="*/ 15325 w 1449929"/>
                    <a:gd name="connsiteY98" fmla="*/ 508284 h 1263472"/>
                    <a:gd name="connsiteX99" fmla="*/ 5108 w 1449929"/>
                    <a:gd name="connsiteY99" fmla="*/ 615560 h 1263472"/>
                    <a:gd name="connsiteX100" fmla="*/ 45975 w 1449929"/>
                    <a:gd name="connsiteY100" fmla="*/ 733052 h 1263472"/>
                    <a:gd name="connsiteX101" fmla="*/ 71517 w 1449929"/>
                    <a:gd name="connsiteY101" fmla="*/ 738161 h 1263472"/>
                    <a:gd name="connsiteX102" fmla="*/ 163468 w 1449929"/>
                    <a:gd name="connsiteY102" fmla="*/ 758594 h 1263472"/>
                    <a:gd name="connsiteX103" fmla="*/ 265635 w 1449929"/>
                    <a:gd name="connsiteY103" fmla="*/ 753486 h 1263472"/>
                    <a:gd name="connsiteX104" fmla="*/ 362695 w 1449929"/>
                    <a:gd name="connsiteY104" fmla="*/ 743269 h 1263472"/>
                    <a:gd name="connsiteX105" fmla="*/ 480187 w 1449929"/>
                    <a:gd name="connsiteY105" fmla="*/ 702402 h 1263472"/>
                    <a:gd name="connsiteX106" fmla="*/ 572138 w 1449929"/>
                    <a:gd name="connsiteY106" fmla="*/ 671752 h 1263472"/>
                    <a:gd name="connsiteX107" fmla="*/ 628330 w 1449929"/>
                    <a:gd name="connsiteY107" fmla="*/ 671752 h 1263472"/>
                    <a:gd name="connsiteX108" fmla="*/ 674306 w 1449929"/>
                    <a:gd name="connsiteY108" fmla="*/ 753486 h 1263472"/>
                    <a:gd name="connsiteX109" fmla="*/ 648764 w 1449929"/>
                    <a:gd name="connsiteY109" fmla="*/ 814786 h 1263472"/>
                    <a:gd name="connsiteX110" fmla="*/ 582355 w 1449929"/>
                    <a:gd name="connsiteY110" fmla="*/ 835220 h 1263472"/>
                    <a:gd name="connsiteX111" fmla="*/ 521054 w 1449929"/>
                    <a:gd name="connsiteY111" fmla="*/ 840328 h 1263472"/>
                    <a:gd name="connsiteX112" fmla="*/ 521054 w 1449929"/>
                    <a:gd name="connsiteY112" fmla="*/ 850545 h 1263472"/>
                    <a:gd name="connsiteX113" fmla="*/ 587463 w 1449929"/>
                    <a:gd name="connsiteY113" fmla="*/ 850545 h 1263472"/>
                    <a:gd name="connsiteX114" fmla="*/ 664089 w 1449929"/>
                    <a:gd name="connsiteY114" fmla="*/ 830111 h 1263472"/>
                    <a:gd name="connsiteX115" fmla="*/ 704956 w 1449929"/>
                    <a:gd name="connsiteY115" fmla="*/ 773919 h 1263472"/>
                    <a:gd name="connsiteX116" fmla="*/ 699848 w 1449929"/>
                    <a:gd name="connsiteY116" fmla="*/ 712619 h 1263472"/>
                    <a:gd name="connsiteX117" fmla="*/ 730498 w 1449929"/>
                    <a:gd name="connsiteY117" fmla="*/ 748377 h 1263472"/>
                    <a:gd name="connsiteX118" fmla="*/ 791798 w 1449929"/>
                    <a:gd name="connsiteY118" fmla="*/ 881195 h 1263472"/>
                    <a:gd name="connsiteX119" fmla="*/ 853099 w 1449929"/>
                    <a:gd name="connsiteY119" fmla="*/ 993580 h 1263472"/>
                    <a:gd name="connsiteX120" fmla="*/ 888858 w 1449929"/>
                    <a:gd name="connsiteY120" fmla="*/ 1105964 h 1263472"/>
                    <a:gd name="connsiteX0" fmla="*/ 888858 w 1449929"/>
                    <a:gd name="connsiteY0" fmla="*/ 1105964 h 1263472"/>
                    <a:gd name="connsiteX1" fmla="*/ 929725 w 1449929"/>
                    <a:gd name="connsiteY1" fmla="*/ 1054880 h 1263472"/>
                    <a:gd name="connsiteX2" fmla="*/ 985917 w 1449929"/>
                    <a:gd name="connsiteY2" fmla="*/ 1014013 h 1263472"/>
                    <a:gd name="connsiteX3" fmla="*/ 1057434 w 1449929"/>
                    <a:gd name="connsiteY3" fmla="*/ 1034447 h 1263472"/>
                    <a:gd name="connsiteX4" fmla="*/ 1062543 w 1449929"/>
                    <a:gd name="connsiteY4" fmla="*/ 1100856 h 1263472"/>
                    <a:gd name="connsiteX5" fmla="*/ 1037001 w 1449929"/>
                    <a:gd name="connsiteY5" fmla="*/ 1172373 h 1263472"/>
                    <a:gd name="connsiteX6" fmla="*/ 1072759 w 1449929"/>
                    <a:gd name="connsiteY6" fmla="*/ 1259215 h 1263472"/>
                    <a:gd name="connsiteX7" fmla="*/ 1052326 w 1449929"/>
                    <a:gd name="connsiteY7" fmla="*/ 1197915 h 1263472"/>
                    <a:gd name="connsiteX8" fmla="*/ 1067651 w 1449929"/>
                    <a:gd name="connsiteY8" fmla="*/ 1141723 h 1263472"/>
                    <a:gd name="connsiteX9" fmla="*/ 1082976 w 1449929"/>
                    <a:gd name="connsiteY9" fmla="*/ 1085530 h 1263472"/>
                    <a:gd name="connsiteX10" fmla="*/ 1088085 w 1449929"/>
                    <a:gd name="connsiteY10" fmla="*/ 1044663 h 1263472"/>
                    <a:gd name="connsiteX11" fmla="*/ 1134060 w 1449929"/>
                    <a:gd name="connsiteY11" fmla="*/ 1070205 h 1263472"/>
                    <a:gd name="connsiteX12" fmla="*/ 1180035 w 1449929"/>
                    <a:gd name="connsiteY12" fmla="*/ 1131506 h 1263472"/>
                    <a:gd name="connsiteX13" fmla="*/ 1277095 w 1449929"/>
                    <a:gd name="connsiteY13" fmla="*/ 1187698 h 1263472"/>
                    <a:gd name="connsiteX14" fmla="*/ 1246444 w 1449929"/>
                    <a:gd name="connsiteY14" fmla="*/ 1157048 h 1263472"/>
                    <a:gd name="connsiteX15" fmla="*/ 1190252 w 1449929"/>
                    <a:gd name="connsiteY15" fmla="*/ 1116181 h 1263472"/>
                    <a:gd name="connsiteX16" fmla="*/ 1180035 w 1449929"/>
                    <a:gd name="connsiteY16" fmla="*/ 1090639 h 1263472"/>
                    <a:gd name="connsiteX17" fmla="*/ 1174927 w 1449929"/>
                    <a:gd name="connsiteY17" fmla="*/ 1080422 h 1263472"/>
                    <a:gd name="connsiteX18" fmla="*/ 1226011 w 1449929"/>
                    <a:gd name="connsiteY18" fmla="*/ 1065097 h 1263472"/>
                    <a:gd name="connsiteX19" fmla="*/ 1307745 w 1449929"/>
                    <a:gd name="connsiteY19" fmla="*/ 1059989 h 1263472"/>
                    <a:gd name="connsiteX20" fmla="*/ 1333287 w 1449929"/>
                    <a:gd name="connsiteY20" fmla="*/ 1059989 h 1263472"/>
                    <a:gd name="connsiteX21" fmla="*/ 1256661 w 1449929"/>
                    <a:gd name="connsiteY21" fmla="*/ 1044663 h 1263472"/>
                    <a:gd name="connsiteX22" fmla="*/ 1185144 w 1449929"/>
                    <a:gd name="connsiteY22" fmla="*/ 1054880 h 1263472"/>
                    <a:gd name="connsiteX23" fmla="*/ 1144277 w 1449929"/>
                    <a:gd name="connsiteY23" fmla="*/ 1039555 h 1263472"/>
                    <a:gd name="connsiteX24" fmla="*/ 1103410 w 1449929"/>
                    <a:gd name="connsiteY24" fmla="*/ 1019122 h 1263472"/>
                    <a:gd name="connsiteX25" fmla="*/ 1016567 w 1449929"/>
                    <a:gd name="connsiteY25" fmla="*/ 993580 h 1263472"/>
                    <a:gd name="connsiteX26" fmla="*/ 970592 w 1449929"/>
                    <a:gd name="connsiteY26" fmla="*/ 998688 h 1263472"/>
                    <a:gd name="connsiteX27" fmla="*/ 929725 w 1449929"/>
                    <a:gd name="connsiteY27" fmla="*/ 998688 h 1263472"/>
                    <a:gd name="connsiteX28" fmla="*/ 853099 w 1449929"/>
                    <a:gd name="connsiteY28" fmla="*/ 942496 h 1263472"/>
                    <a:gd name="connsiteX29" fmla="*/ 786690 w 1449929"/>
                    <a:gd name="connsiteY29" fmla="*/ 830111 h 1263472"/>
                    <a:gd name="connsiteX30" fmla="*/ 745823 w 1449929"/>
                    <a:gd name="connsiteY30" fmla="*/ 717727 h 1263472"/>
                    <a:gd name="connsiteX31" fmla="*/ 715173 w 1449929"/>
                    <a:gd name="connsiteY31" fmla="*/ 676860 h 1263472"/>
                    <a:gd name="connsiteX32" fmla="*/ 679414 w 1449929"/>
                    <a:gd name="connsiteY32" fmla="*/ 656427 h 1263472"/>
                    <a:gd name="connsiteX33" fmla="*/ 628330 w 1449929"/>
                    <a:gd name="connsiteY33" fmla="*/ 635993 h 1263472"/>
                    <a:gd name="connsiteX34" fmla="*/ 597680 w 1449929"/>
                    <a:gd name="connsiteY34" fmla="*/ 620668 h 1263472"/>
                    <a:gd name="connsiteX35" fmla="*/ 515946 w 1449929"/>
                    <a:gd name="connsiteY35" fmla="*/ 656427 h 1263472"/>
                    <a:gd name="connsiteX36" fmla="*/ 449537 w 1449929"/>
                    <a:gd name="connsiteY36" fmla="*/ 687077 h 1263472"/>
                    <a:gd name="connsiteX37" fmla="*/ 342261 w 1449929"/>
                    <a:gd name="connsiteY37" fmla="*/ 717727 h 1263472"/>
                    <a:gd name="connsiteX38" fmla="*/ 209443 w 1449929"/>
                    <a:gd name="connsiteY38" fmla="*/ 733052 h 1263472"/>
                    <a:gd name="connsiteX39" fmla="*/ 71517 w 1449929"/>
                    <a:gd name="connsiteY39" fmla="*/ 707510 h 1263472"/>
                    <a:gd name="connsiteX40" fmla="*/ 35758 w 1449929"/>
                    <a:gd name="connsiteY40" fmla="*/ 564476 h 1263472"/>
                    <a:gd name="connsiteX41" fmla="*/ 91950 w 1449929"/>
                    <a:gd name="connsiteY41" fmla="*/ 411224 h 1263472"/>
                    <a:gd name="connsiteX42" fmla="*/ 214552 w 1449929"/>
                    <a:gd name="connsiteY42" fmla="*/ 349924 h 1263472"/>
                    <a:gd name="connsiteX43" fmla="*/ 326936 w 1449929"/>
                    <a:gd name="connsiteY43" fmla="*/ 329490 h 1263472"/>
                    <a:gd name="connsiteX44" fmla="*/ 260527 w 1449929"/>
                    <a:gd name="connsiteY44" fmla="*/ 329490 h 1263472"/>
                    <a:gd name="connsiteX45" fmla="*/ 194118 w 1449929"/>
                    <a:gd name="connsiteY45" fmla="*/ 344815 h 1263472"/>
                    <a:gd name="connsiteX46" fmla="*/ 168576 w 1449929"/>
                    <a:gd name="connsiteY46" fmla="*/ 344815 h 1263472"/>
                    <a:gd name="connsiteX47" fmla="*/ 209443 w 1449929"/>
                    <a:gd name="connsiteY47" fmla="*/ 298840 h 1263472"/>
                    <a:gd name="connsiteX48" fmla="*/ 398453 w 1449929"/>
                    <a:gd name="connsiteY48" fmla="*/ 206889 h 1263472"/>
                    <a:gd name="connsiteX49" fmla="*/ 546596 w 1449929"/>
                    <a:gd name="connsiteY49" fmla="*/ 135372 h 1263472"/>
                    <a:gd name="connsiteX50" fmla="*/ 710064 w 1449929"/>
                    <a:gd name="connsiteY50" fmla="*/ 130263 h 1263472"/>
                    <a:gd name="connsiteX51" fmla="*/ 827557 w 1449929"/>
                    <a:gd name="connsiteY51" fmla="*/ 171130 h 1263472"/>
                    <a:gd name="connsiteX52" fmla="*/ 791798 w 1449929"/>
                    <a:gd name="connsiteY52" fmla="*/ 140480 h 1263472"/>
                    <a:gd name="connsiteX53" fmla="*/ 756040 w 1449929"/>
                    <a:gd name="connsiteY53" fmla="*/ 125155 h 1263472"/>
                    <a:gd name="connsiteX54" fmla="*/ 853099 w 1449929"/>
                    <a:gd name="connsiteY54" fmla="*/ 140480 h 1263472"/>
                    <a:gd name="connsiteX55" fmla="*/ 960375 w 1449929"/>
                    <a:gd name="connsiteY55" fmla="*/ 150697 h 1263472"/>
                    <a:gd name="connsiteX56" fmla="*/ 1128952 w 1449929"/>
                    <a:gd name="connsiteY56" fmla="*/ 186456 h 1263472"/>
                    <a:gd name="connsiteX57" fmla="*/ 1241336 w 1449929"/>
                    <a:gd name="connsiteY57" fmla="*/ 257973 h 1263472"/>
                    <a:gd name="connsiteX58" fmla="*/ 1343503 w 1449929"/>
                    <a:gd name="connsiteY58" fmla="*/ 390791 h 1263472"/>
                    <a:gd name="connsiteX59" fmla="*/ 1369045 w 1449929"/>
                    <a:gd name="connsiteY59" fmla="*/ 441875 h 1263472"/>
                    <a:gd name="connsiteX60" fmla="*/ 1348612 w 1449929"/>
                    <a:gd name="connsiteY60" fmla="*/ 375466 h 1263472"/>
                    <a:gd name="connsiteX61" fmla="*/ 1317962 w 1449929"/>
                    <a:gd name="connsiteY61" fmla="*/ 324382 h 1263472"/>
                    <a:gd name="connsiteX62" fmla="*/ 1287311 w 1449929"/>
                    <a:gd name="connsiteY62" fmla="*/ 293732 h 1263472"/>
                    <a:gd name="connsiteX63" fmla="*/ 1425238 w 1449929"/>
                    <a:gd name="connsiteY63" fmla="*/ 355032 h 1263472"/>
                    <a:gd name="connsiteX64" fmla="*/ 1435454 w 1449929"/>
                    <a:gd name="connsiteY64" fmla="*/ 355032 h 1263472"/>
                    <a:gd name="connsiteX65" fmla="*/ 1353720 w 1449929"/>
                    <a:gd name="connsiteY65" fmla="*/ 314165 h 1263472"/>
                    <a:gd name="connsiteX66" fmla="*/ 1282203 w 1449929"/>
                    <a:gd name="connsiteY66" fmla="*/ 273298 h 1263472"/>
                    <a:gd name="connsiteX67" fmla="*/ 1205577 w 1449929"/>
                    <a:gd name="connsiteY67" fmla="*/ 206889 h 1263472"/>
                    <a:gd name="connsiteX68" fmla="*/ 1067651 w 1449929"/>
                    <a:gd name="connsiteY68" fmla="*/ 150697 h 1263472"/>
                    <a:gd name="connsiteX69" fmla="*/ 1026784 w 1449929"/>
                    <a:gd name="connsiteY69" fmla="*/ 140480 h 1263472"/>
                    <a:gd name="connsiteX70" fmla="*/ 1123843 w 1449929"/>
                    <a:gd name="connsiteY70" fmla="*/ 130263 h 1263472"/>
                    <a:gd name="connsiteX71" fmla="*/ 1077868 w 1449929"/>
                    <a:gd name="connsiteY71" fmla="*/ 120047 h 1263472"/>
                    <a:gd name="connsiteX72" fmla="*/ 1001242 w 1449929"/>
                    <a:gd name="connsiteY72" fmla="*/ 130263 h 1263472"/>
                    <a:gd name="connsiteX73" fmla="*/ 883749 w 1449929"/>
                    <a:gd name="connsiteY73" fmla="*/ 125155 h 1263472"/>
                    <a:gd name="connsiteX74" fmla="*/ 771365 w 1449929"/>
                    <a:gd name="connsiteY74" fmla="*/ 109830 h 1263472"/>
                    <a:gd name="connsiteX75" fmla="*/ 710064 w 1449929"/>
                    <a:gd name="connsiteY75" fmla="*/ 104722 h 1263472"/>
                    <a:gd name="connsiteX76" fmla="*/ 592572 w 1449929"/>
                    <a:gd name="connsiteY76" fmla="*/ 104722 h 1263472"/>
                    <a:gd name="connsiteX77" fmla="*/ 521054 w 1449929"/>
                    <a:gd name="connsiteY77" fmla="*/ 114938 h 1263472"/>
                    <a:gd name="connsiteX78" fmla="*/ 505729 w 1449929"/>
                    <a:gd name="connsiteY78" fmla="*/ 114938 h 1263472"/>
                    <a:gd name="connsiteX79" fmla="*/ 556813 w 1449929"/>
                    <a:gd name="connsiteY79" fmla="*/ 17879 h 1263472"/>
                    <a:gd name="connsiteX80" fmla="*/ 556813 w 1449929"/>
                    <a:gd name="connsiteY80" fmla="*/ 7662 h 1263472"/>
                    <a:gd name="connsiteX81" fmla="*/ 531271 w 1449929"/>
                    <a:gd name="connsiteY81" fmla="*/ 28096 h 1263472"/>
                    <a:gd name="connsiteX82" fmla="*/ 510838 w 1449929"/>
                    <a:gd name="connsiteY82" fmla="*/ 63854 h 1263472"/>
                    <a:gd name="connsiteX83" fmla="*/ 475079 w 1449929"/>
                    <a:gd name="connsiteY83" fmla="*/ 125155 h 1263472"/>
                    <a:gd name="connsiteX84" fmla="*/ 434212 w 1449929"/>
                    <a:gd name="connsiteY84" fmla="*/ 155805 h 1263472"/>
                    <a:gd name="connsiteX85" fmla="*/ 342261 w 1449929"/>
                    <a:gd name="connsiteY85" fmla="*/ 201781 h 1263472"/>
                    <a:gd name="connsiteX86" fmla="*/ 224768 w 1449929"/>
                    <a:gd name="connsiteY86" fmla="*/ 263081 h 1263472"/>
                    <a:gd name="connsiteX87" fmla="*/ 137926 w 1449929"/>
                    <a:gd name="connsiteY87" fmla="*/ 319273 h 1263472"/>
                    <a:gd name="connsiteX88" fmla="*/ 86842 w 1449929"/>
                    <a:gd name="connsiteY88" fmla="*/ 375466 h 1263472"/>
                    <a:gd name="connsiteX89" fmla="*/ 45975 w 1449929"/>
                    <a:gd name="connsiteY89" fmla="*/ 426549 h 1263472"/>
                    <a:gd name="connsiteX90" fmla="*/ 51083 w 1449929"/>
                    <a:gd name="connsiteY90" fmla="*/ 375466 h 1263472"/>
                    <a:gd name="connsiteX91" fmla="*/ 86842 w 1449929"/>
                    <a:gd name="connsiteY91" fmla="*/ 309057 h 1263472"/>
                    <a:gd name="connsiteX92" fmla="*/ 107276 w 1449929"/>
                    <a:gd name="connsiteY92" fmla="*/ 263081 h 1263472"/>
                    <a:gd name="connsiteX93" fmla="*/ 97059 w 1449929"/>
                    <a:gd name="connsiteY93" fmla="*/ 232431 h 1263472"/>
                    <a:gd name="connsiteX94" fmla="*/ 76625 w 1449929"/>
                    <a:gd name="connsiteY94" fmla="*/ 298840 h 1263472"/>
                    <a:gd name="connsiteX95" fmla="*/ 40867 w 1449929"/>
                    <a:gd name="connsiteY95" fmla="*/ 360141 h 1263472"/>
                    <a:gd name="connsiteX96" fmla="*/ 20433 w 1449929"/>
                    <a:gd name="connsiteY96" fmla="*/ 446983 h 1263472"/>
                    <a:gd name="connsiteX97" fmla="*/ 15325 w 1449929"/>
                    <a:gd name="connsiteY97" fmla="*/ 508284 h 1263472"/>
                    <a:gd name="connsiteX98" fmla="*/ 5108 w 1449929"/>
                    <a:gd name="connsiteY98" fmla="*/ 615560 h 1263472"/>
                    <a:gd name="connsiteX99" fmla="*/ 45975 w 1449929"/>
                    <a:gd name="connsiteY99" fmla="*/ 733052 h 1263472"/>
                    <a:gd name="connsiteX100" fmla="*/ 71517 w 1449929"/>
                    <a:gd name="connsiteY100" fmla="*/ 738161 h 1263472"/>
                    <a:gd name="connsiteX101" fmla="*/ 163468 w 1449929"/>
                    <a:gd name="connsiteY101" fmla="*/ 758594 h 1263472"/>
                    <a:gd name="connsiteX102" fmla="*/ 265635 w 1449929"/>
                    <a:gd name="connsiteY102" fmla="*/ 753486 h 1263472"/>
                    <a:gd name="connsiteX103" fmla="*/ 362695 w 1449929"/>
                    <a:gd name="connsiteY103" fmla="*/ 743269 h 1263472"/>
                    <a:gd name="connsiteX104" fmla="*/ 480187 w 1449929"/>
                    <a:gd name="connsiteY104" fmla="*/ 702402 h 1263472"/>
                    <a:gd name="connsiteX105" fmla="*/ 572138 w 1449929"/>
                    <a:gd name="connsiteY105" fmla="*/ 671752 h 1263472"/>
                    <a:gd name="connsiteX106" fmla="*/ 628330 w 1449929"/>
                    <a:gd name="connsiteY106" fmla="*/ 671752 h 1263472"/>
                    <a:gd name="connsiteX107" fmla="*/ 674306 w 1449929"/>
                    <a:gd name="connsiteY107" fmla="*/ 753486 h 1263472"/>
                    <a:gd name="connsiteX108" fmla="*/ 648764 w 1449929"/>
                    <a:gd name="connsiteY108" fmla="*/ 814786 h 1263472"/>
                    <a:gd name="connsiteX109" fmla="*/ 582355 w 1449929"/>
                    <a:gd name="connsiteY109" fmla="*/ 835220 h 1263472"/>
                    <a:gd name="connsiteX110" fmla="*/ 521054 w 1449929"/>
                    <a:gd name="connsiteY110" fmla="*/ 840328 h 1263472"/>
                    <a:gd name="connsiteX111" fmla="*/ 521054 w 1449929"/>
                    <a:gd name="connsiteY111" fmla="*/ 850545 h 1263472"/>
                    <a:gd name="connsiteX112" fmla="*/ 587463 w 1449929"/>
                    <a:gd name="connsiteY112" fmla="*/ 850545 h 1263472"/>
                    <a:gd name="connsiteX113" fmla="*/ 664089 w 1449929"/>
                    <a:gd name="connsiteY113" fmla="*/ 830111 h 1263472"/>
                    <a:gd name="connsiteX114" fmla="*/ 704956 w 1449929"/>
                    <a:gd name="connsiteY114" fmla="*/ 773919 h 1263472"/>
                    <a:gd name="connsiteX115" fmla="*/ 699848 w 1449929"/>
                    <a:gd name="connsiteY115" fmla="*/ 712619 h 1263472"/>
                    <a:gd name="connsiteX116" fmla="*/ 730498 w 1449929"/>
                    <a:gd name="connsiteY116" fmla="*/ 748377 h 1263472"/>
                    <a:gd name="connsiteX117" fmla="*/ 791798 w 1449929"/>
                    <a:gd name="connsiteY117" fmla="*/ 881195 h 1263472"/>
                    <a:gd name="connsiteX118" fmla="*/ 853099 w 1449929"/>
                    <a:gd name="connsiteY118" fmla="*/ 993580 h 1263472"/>
                    <a:gd name="connsiteX119" fmla="*/ 888858 w 1449929"/>
                    <a:gd name="connsiteY119" fmla="*/ 1105964 h 1263472"/>
                    <a:gd name="connsiteX0" fmla="*/ 853099 w 1449929"/>
                    <a:gd name="connsiteY0" fmla="*/ 993580 h 1263472"/>
                    <a:gd name="connsiteX1" fmla="*/ 929725 w 1449929"/>
                    <a:gd name="connsiteY1" fmla="*/ 1054880 h 1263472"/>
                    <a:gd name="connsiteX2" fmla="*/ 985917 w 1449929"/>
                    <a:gd name="connsiteY2" fmla="*/ 1014013 h 1263472"/>
                    <a:gd name="connsiteX3" fmla="*/ 1057434 w 1449929"/>
                    <a:gd name="connsiteY3" fmla="*/ 1034447 h 1263472"/>
                    <a:gd name="connsiteX4" fmla="*/ 1062543 w 1449929"/>
                    <a:gd name="connsiteY4" fmla="*/ 1100856 h 1263472"/>
                    <a:gd name="connsiteX5" fmla="*/ 1037001 w 1449929"/>
                    <a:gd name="connsiteY5" fmla="*/ 1172373 h 1263472"/>
                    <a:gd name="connsiteX6" fmla="*/ 1072759 w 1449929"/>
                    <a:gd name="connsiteY6" fmla="*/ 1259215 h 1263472"/>
                    <a:gd name="connsiteX7" fmla="*/ 1052326 w 1449929"/>
                    <a:gd name="connsiteY7" fmla="*/ 1197915 h 1263472"/>
                    <a:gd name="connsiteX8" fmla="*/ 1067651 w 1449929"/>
                    <a:gd name="connsiteY8" fmla="*/ 1141723 h 1263472"/>
                    <a:gd name="connsiteX9" fmla="*/ 1082976 w 1449929"/>
                    <a:gd name="connsiteY9" fmla="*/ 1085530 h 1263472"/>
                    <a:gd name="connsiteX10" fmla="*/ 1088085 w 1449929"/>
                    <a:gd name="connsiteY10" fmla="*/ 1044663 h 1263472"/>
                    <a:gd name="connsiteX11" fmla="*/ 1134060 w 1449929"/>
                    <a:gd name="connsiteY11" fmla="*/ 1070205 h 1263472"/>
                    <a:gd name="connsiteX12" fmla="*/ 1180035 w 1449929"/>
                    <a:gd name="connsiteY12" fmla="*/ 1131506 h 1263472"/>
                    <a:gd name="connsiteX13" fmla="*/ 1277095 w 1449929"/>
                    <a:gd name="connsiteY13" fmla="*/ 1187698 h 1263472"/>
                    <a:gd name="connsiteX14" fmla="*/ 1246444 w 1449929"/>
                    <a:gd name="connsiteY14" fmla="*/ 1157048 h 1263472"/>
                    <a:gd name="connsiteX15" fmla="*/ 1190252 w 1449929"/>
                    <a:gd name="connsiteY15" fmla="*/ 1116181 h 1263472"/>
                    <a:gd name="connsiteX16" fmla="*/ 1180035 w 1449929"/>
                    <a:gd name="connsiteY16" fmla="*/ 1090639 h 1263472"/>
                    <a:gd name="connsiteX17" fmla="*/ 1174927 w 1449929"/>
                    <a:gd name="connsiteY17" fmla="*/ 1080422 h 1263472"/>
                    <a:gd name="connsiteX18" fmla="*/ 1226011 w 1449929"/>
                    <a:gd name="connsiteY18" fmla="*/ 1065097 h 1263472"/>
                    <a:gd name="connsiteX19" fmla="*/ 1307745 w 1449929"/>
                    <a:gd name="connsiteY19" fmla="*/ 1059989 h 1263472"/>
                    <a:gd name="connsiteX20" fmla="*/ 1333287 w 1449929"/>
                    <a:gd name="connsiteY20" fmla="*/ 1059989 h 1263472"/>
                    <a:gd name="connsiteX21" fmla="*/ 1256661 w 1449929"/>
                    <a:gd name="connsiteY21" fmla="*/ 1044663 h 1263472"/>
                    <a:gd name="connsiteX22" fmla="*/ 1185144 w 1449929"/>
                    <a:gd name="connsiteY22" fmla="*/ 1054880 h 1263472"/>
                    <a:gd name="connsiteX23" fmla="*/ 1144277 w 1449929"/>
                    <a:gd name="connsiteY23" fmla="*/ 1039555 h 1263472"/>
                    <a:gd name="connsiteX24" fmla="*/ 1103410 w 1449929"/>
                    <a:gd name="connsiteY24" fmla="*/ 1019122 h 1263472"/>
                    <a:gd name="connsiteX25" fmla="*/ 1016567 w 1449929"/>
                    <a:gd name="connsiteY25" fmla="*/ 993580 h 1263472"/>
                    <a:gd name="connsiteX26" fmla="*/ 970592 w 1449929"/>
                    <a:gd name="connsiteY26" fmla="*/ 998688 h 1263472"/>
                    <a:gd name="connsiteX27" fmla="*/ 929725 w 1449929"/>
                    <a:gd name="connsiteY27" fmla="*/ 998688 h 1263472"/>
                    <a:gd name="connsiteX28" fmla="*/ 853099 w 1449929"/>
                    <a:gd name="connsiteY28" fmla="*/ 942496 h 1263472"/>
                    <a:gd name="connsiteX29" fmla="*/ 786690 w 1449929"/>
                    <a:gd name="connsiteY29" fmla="*/ 830111 h 1263472"/>
                    <a:gd name="connsiteX30" fmla="*/ 745823 w 1449929"/>
                    <a:gd name="connsiteY30" fmla="*/ 717727 h 1263472"/>
                    <a:gd name="connsiteX31" fmla="*/ 715173 w 1449929"/>
                    <a:gd name="connsiteY31" fmla="*/ 676860 h 1263472"/>
                    <a:gd name="connsiteX32" fmla="*/ 679414 w 1449929"/>
                    <a:gd name="connsiteY32" fmla="*/ 656427 h 1263472"/>
                    <a:gd name="connsiteX33" fmla="*/ 628330 w 1449929"/>
                    <a:gd name="connsiteY33" fmla="*/ 635993 h 1263472"/>
                    <a:gd name="connsiteX34" fmla="*/ 597680 w 1449929"/>
                    <a:gd name="connsiteY34" fmla="*/ 620668 h 1263472"/>
                    <a:gd name="connsiteX35" fmla="*/ 515946 w 1449929"/>
                    <a:gd name="connsiteY35" fmla="*/ 656427 h 1263472"/>
                    <a:gd name="connsiteX36" fmla="*/ 449537 w 1449929"/>
                    <a:gd name="connsiteY36" fmla="*/ 687077 h 1263472"/>
                    <a:gd name="connsiteX37" fmla="*/ 342261 w 1449929"/>
                    <a:gd name="connsiteY37" fmla="*/ 717727 h 1263472"/>
                    <a:gd name="connsiteX38" fmla="*/ 209443 w 1449929"/>
                    <a:gd name="connsiteY38" fmla="*/ 733052 h 1263472"/>
                    <a:gd name="connsiteX39" fmla="*/ 71517 w 1449929"/>
                    <a:gd name="connsiteY39" fmla="*/ 707510 h 1263472"/>
                    <a:gd name="connsiteX40" fmla="*/ 35758 w 1449929"/>
                    <a:gd name="connsiteY40" fmla="*/ 564476 h 1263472"/>
                    <a:gd name="connsiteX41" fmla="*/ 91950 w 1449929"/>
                    <a:gd name="connsiteY41" fmla="*/ 411224 h 1263472"/>
                    <a:gd name="connsiteX42" fmla="*/ 214552 w 1449929"/>
                    <a:gd name="connsiteY42" fmla="*/ 349924 h 1263472"/>
                    <a:gd name="connsiteX43" fmla="*/ 326936 w 1449929"/>
                    <a:gd name="connsiteY43" fmla="*/ 329490 h 1263472"/>
                    <a:gd name="connsiteX44" fmla="*/ 260527 w 1449929"/>
                    <a:gd name="connsiteY44" fmla="*/ 329490 h 1263472"/>
                    <a:gd name="connsiteX45" fmla="*/ 194118 w 1449929"/>
                    <a:gd name="connsiteY45" fmla="*/ 344815 h 1263472"/>
                    <a:gd name="connsiteX46" fmla="*/ 168576 w 1449929"/>
                    <a:gd name="connsiteY46" fmla="*/ 344815 h 1263472"/>
                    <a:gd name="connsiteX47" fmla="*/ 209443 w 1449929"/>
                    <a:gd name="connsiteY47" fmla="*/ 298840 h 1263472"/>
                    <a:gd name="connsiteX48" fmla="*/ 398453 w 1449929"/>
                    <a:gd name="connsiteY48" fmla="*/ 206889 h 1263472"/>
                    <a:gd name="connsiteX49" fmla="*/ 546596 w 1449929"/>
                    <a:gd name="connsiteY49" fmla="*/ 135372 h 1263472"/>
                    <a:gd name="connsiteX50" fmla="*/ 710064 w 1449929"/>
                    <a:gd name="connsiteY50" fmla="*/ 130263 h 1263472"/>
                    <a:gd name="connsiteX51" fmla="*/ 827557 w 1449929"/>
                    <a:gd name="connsiteY51" fmla="*/ 171130 h 1263472"/>
                    <a:gd name="connsiteX52" fmla="*/ 791798 w 1449929"/>
                    <a:gd name="connsiteY52" fmla="*/ 140480 h 1263472"/>
                    <a:gd name="connsiteX53" fmla="*/ 756040 w 1449929"/>
                    <a:gd name="connsiteY53" fmla="*/ 125155 h 1263472"/>
                    <a:gd name="connsiteX54" fmla="*/ 853099 w 1449929"/>
                    <a:gd name="connsiteY54" fmla="*/ 140480 h 1263472"/>
                    <a:gd name="connsiteX55" fmla="*/ 960375 w 1449929"/>
                    <a:gd name="connsiteY55" fmla="*/ 150697 h 1263472"/>
                    <a:gd name="connsiteX56" fmla="*/ 1128952 w 1449929"/>
                    <a:gd name="connsiteY56" fmla="*/ 186456 h 1263472"/>
                    <a:gd name="connsiteX57" fmla="*/ 1241336 w 1449929"/>
                    <a:gd name="connsiteY57" fmla="*/ 257973 h 1263472"/>
                    <a:gd name="connsiteX58" fmla="*/ 1343503 w 1449929"/>
                    <a:gd name="connsiteY58" fmla="*/ 390791 h 1263472"/>
                    <a:gd name="connsiteX59" fmla="*/ 1369045 w 1449929"/>
                    <a:gd name="connsiteY59" fmla="*/ 441875 h 1263472"/>
                    <a:gd name="connsiteX60" fmla="*/ 1348612 w 1449929"/>
                    <a:gd name="connsiteY60" fmla="*/ 375466 h 1263472"/>
                    <a:gd name="connsiteX61" fmla="*/ 1317962 w 1449929"/>
                    <a:gd name="connsiteY61" fmla="*/ 324382 h 1263472"/>
                    <a:gd name="connsiteX62" fmla="*/ 1287311 w 1449929"/>
                    <a:gd name="connsiteY62" fmla="*/ 293732 h 1263472"/>
                    <a:gd name="connsiteX63" fmla="*/ 1425238 w 1449929"/>
                    <a:gd name="connsiteY63" fmla="*/ 355032 h 1263472"/>
                    <a:gd name="connsiteX64" fmla="*/ 1435454 w 1449929"/>
                    <a:gd name="connsiteY64" fmla="*/ 355032 h 1263472"/>
                    <a:gd name="connsiteX65" fmla="*/ 1353720 w 1449929"/>
                    <a:gd name="connsiteY65" fmla="*/ 314165 h 1263472"/>
                    <a:gd name="connsiteX66" fmla="*/ 1282203 w 1449929"/>
                    <a:gd name="connsiteY66" fmla="*/ 273298 h 1263472"/>
                    <a:gd name="connsiteX67" fmla="*/ 1205577 w 1449929"/>
                    <a:gd name="connsiteY67" fmla="*/ 206889 h 1263472"/>
                    <a:gd name="connsiteX68" fmla="*/ 1067651 w 1449929"/>
                    <a:gd name="connsiteY68" fmla="*/ 150697 h 1263472"/>
                    <a:gd name="connsiteX69" fmla="*/ 1026784 w 1449929"/>
                    <a:gd name="connsiteY69" fmla="*/ 140480 h 1263472"/>
                    <a:gd name="connsiteX70" fmla="*/ 1123843 w 1449929"/>
                    <a:gd name="connsiteY70" fmla="*/ 130263 h 1263472"/>
                    <a:gd name="connsiteX71" fmla="*/ 1077868 w 1449929"/>
                    <a:gd name="connsiteY71" fmla="*/ 120047 h 1263472"/>
                    <a:gd name="connsiteX72" fmla="*/ 1001242 w 1449929"/>
                    <a:gd name="connsiteY72" fmla="*/ 130263 h 1263472"/>
                    <a:gd name="connsiteX73" fmla="*/ 883749 w 1449929"/>
                    <a:gd name="connsiteY73" fmla="*/ 125155 h 1263472"/>
                    <a:gd name="connsiteX74" fmla="*/ 771365 w 1449929"/>
                    <a:gd name="connsiteY74" fmla="*/ 109830 h 1263472"/>
                    <a:gd name="connsiteX75" fmla="*/ 710064 w 1449929"/>
                    <a:gd name="connsiteY75" fmla="*/ 104722 h 1263472"/>
                    <a:gd name="connsiteX76" fmla="*/ 592572 w 1449929"/>
                    <a:gd name="connsiteY76" fmla="*/ 104722 h 1263472"/>
                    <a:gd name="connsiteX77" fmla="*/ 521054 w 1449929"/>
                    <a:gd name="connsiteY77" fmla="*/ 114938 h 1263472"/>
                    <a:gd name="connsiteX78" fmla="*/ 505729 w 1449929"/>
                    <a:gd name="connsiteY78" fmla="*/ 114938 h 1263472"/>
                    <a:gd name="connsiteX79" fmla="*/ 556813 w 1449929"/>
                    <a:gd name="connsiteY79" fmla="*/ 17879 h 1263472"/>
                    <a:gd name="connsiteX80" fmla="*/ 556813 w 1449929"/>
                    <a:gd name="connsiteY80" fmla="*/ 7662 h 1263472"/>
                    <a:gd name="connsiteX81" fmla="*/ 531271 w 1449929"/>
                    <a:gd name="connsiteY81" fmla="*/ 28096 h 1263472"/>
                    <a:gd name="connsiteX82" fmla="*/ 510838 w 1449929"/>
                    <a:gd name="connsiteY82" fmla="*/ 63854 h 1263472"/>
                    <a:gd name="connsiteX83" fmla="*/ 475079 w 1449929"/>
                    <a:gd name="connsiteY83" fmla="*/ 125155 h 1263472"/>
                    <a:gd name="connsiteX84" fmla="*/ 434212 w 1449929"/>
                    <a:gd name="connsiteY84" fmla="*/ 155805 h 1263472"/>
                    <a:gd name="connsiteX85" fmla="*/ 342261 w 1449929"/>
                    <a:gd name="connsiteY85" fmla="*/ 201781 h 1263472"/>
                    <a:gd name="connsiteX86" fmla="*/ 224768 w 1449929"/>
                    <a:gd name="connsiteY86" fmla="*/ 263081 h 1263472"/>
                    <a:gd name="connsiteX87" fmla="*/ 137926 w 1449929"/>
                    <a:gd name="connsiteY87" fmla="*/ 319273 h 1263472"/>
                    <a:gd name="connsiteX88" fmla="*/ 86842 w 1449929"/>
                    <a:gd name="connsiteY88" fmla="*/ 375466 h 1263472"/>
                    <a:gd name="connsiteX89" fmla="*/ 45975 w 1449929"/>
                    <a:gd name="connsiteY89" fmla="*/ 426549 h 1263472"/>
                    <a:gd name="connsiteX90" fmla="*/ 51083 w 1449929"/>
                    <a:gd name="connsiteY90" fmla="*/ 375466 h 1263472"/>
                    <a:gd name="connsiteX91" fmla="*/ 86842 w 1449929"/>
                    <a:gd name="connsiteY91" fmla="*/ 309057 h 1263472"/>
                    <a:gd name="connsiteX92" fmla="*/ 107276 w 1449929"/>
                    <a:gd name="connsiteY92" fmla="*/ 263081 h 1263472"/>
                    <a:gd name="connsiteX93" fmla="*/ 97059 w 1449929"/>
                    <a:gd name="connsiteY93" fmla="*/ 232431 h 1263472"/>
                    <a:gd name="connsiteX94" fmla="*/ 76625 w 1449929"/>
                    <a:gd name="connsiteY94" fmla="*/ 298840 h 1263472"/>
                    <a:gd name="connsiteX95" fmla="*/ 40867 w 1449929"/>
                    <a:gd name="connsiteY95" fmla="*/ 360141 h 1263472"/>
                    <a:gd name="connsiteX96" fmla="*/ 20433 w 1449929"/>
                    <a:gd name="connsiteY96" fmla="*/ 446983 h 1263472"/>
                    <a:gd name="connsiteX97" fmla="*/ 15325 w 1449929"/>
                    <a:gd name="connsiteY97" fmla="*/ 508284 h 1263472"/>
                    <a:gd name="connsiteX98" fmla="*/ 5108 w 1449929"/>
                    <a:gd name="connsiteY98" fmla="*/ 615560 h 1263472"/>
                    <a:gd name="connsiteX99" fmla="*/ 45975 w 1449929"/>
                    <a:gd name="connsiteY99" fmla="*/ 733052 h 1263472"/>
                    <a:gd name="connsiteX100" fmla="*/ 71517 w 1449929"/>
                    <a:gd name="connsiteY100" fmla="*/ 738161 h 1263472"/>
                    <a:gd name="connsiteX101" fmla="*/ 163468 w 1449929"/>
                    <a:gd name="connsiteY101" fmla="*/ 758594 h 1263472"/>
                    <a:gd name="connsiteX102" fmla="*/ 265635 w 1449929"/>
                    <a:gd name="connsiteY102" fmla="*/ 753486 h 1263472"/>
                    <a:gd name="connsiteX103" fmla="*/ 362695 w 1449929"/>
                    <a:gd name="connsiteY103" fmla="*/ 743269 h 1263472"/>
                    <a:gd name="connsiteX104" fmla="*/ 480187 w 1449929"/>
                    <a:gd name="connsiteY104" fmla="*/ 702402 h 1263472"/>
                    <a:gd name="connsiteX105" fmla="*/ 572138 w 1449929"/>
                    <a:gd name="connsiteY105" fmla="*/ 671752 h 1263472"/>
                    <a:gd name="connsiteX106" fmla="*/ 628330 w 1449929"/>
                    <a:gd name="connsiteY106" fmla="*/ 671752 h 1263472"/>
                    <a:gd name="connsiteX107" fmla="*/ 674306 w 1449929"/>
                    <a:gd name="connsiteY107" fmla="*/ 753486 h 1263472"/>
                    <a:gd name="connsiteX108" fmla="*/ 648764 w 1449929"/>
                    <a:gd name="connsiteY108" fmla="*/ 814786 h 1263472"/>
                    <a:gd name="connsiteX109" fmla="*/ 582355 w 1449929"/>
                    <a:gd name="connsiteY109" fmla="*/ 835220 h 1263472"/>
                    <a:gd name="connsiteX110" fmla="*/ 521054 w 1449929"/>
                    <a:gd name="connsiteY110" fmla="*/ 840328 h 1263472"/>
                    <a:gd name="connsiteX111" fmla="*/ 521054 w 1449929"/>
                    <a:gd name="connsiteY111" fmla="*/ 850545 h 1263472"/>
                    <a:gd name="connsiteX112" fmla="*/ 587463 w 1449929"/>
                    <a:gd name="connsiteY112" fmla="*/ 850545 h 1263472"/>
                    <a:gd name="connsiteX113" fmla="*/ 664089 w 1449929"/>
                    <a:gd name="connsiteY113" fmla="*/ 830111 h 1263472"/>
                    <a:gd name="connsiteX114" fmla="*/ 704956 w 1449929"/>
                    <a:gd name="connsiteY114" fmla="*/ 773919 h 1263472"/>
                    <a:gd name="connsiteX115" fmla="*/ 699848 w 1449929"/>
                    <a:gd name="connsiteY115" fmla="*/ 712619 h 1263472"/>
                    <a:gd name="connsiteX116" fmla="*/ 730498 w 1449929"/>
                    <a:gd name="connsiteY116" fmla="*/ 748377 h 1263472"/>
                    <a:gd name="connsiteX117" fmla="*/ 791798 w 1449929"/>
                    <a:gd name="connsiteY117" fmla="*/ 881195 h 1263472"/>
                    <a:gd name="connsiteX118" fmla="*/ 853099 w 1449929"/>
                    <a:gd name="connsiteY118" fmla="*/ 993580 h 1263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</a:cxnLst>
                  <a:rect l="l" t="t" r="r" b="b"/>
                  <a:pathLst>
                    <a:path w="1449929" h="1263472">
                      <a:moveTo>
                        <a:pt x="853099" y="993580"/>
                      </a:moveTo>
                      <a:cubicBezTo>
                        <a:pt x="876087" y="1022527"/>
                        <a:pt x="907589" y="1051475"/>
                        <a:pt x="929725" y="1054880"/>
                      </a:cubicBezTo>
                      <a:cubicBezTo>
                        <a:pt x="951861" y="1058285"/>
                        <a:pt x="964632" y="1017419"/>
                        <a:pt x="985917" y="1014013"/>
                      </a:cubicBezTo>
                      <a:cubicBezTo>
                        <a:pt x="1007202" y="1010608"/>
                        <a:pt x="1044663" y="1019973"/>
                        <a:pt x="1057434" y="1034447"/>
                      </a:cubicBezTo>
                      <a:cubicBezTo>
                        <a:pt x="1070205" y="1048921"/>
                        <a:pt x="1065948" y="1077868"/>
                        <a:pt x="1062543" y="1100856"/>
                      </a:cubicBezTo>
                      <a:cubicBezTo>
                        <a:pt x="1059138" y="1123844"/>
                        <a:pt x="1035298" y="1145980"/>
                        <a:pt x="1037001" y="1172373"/>
                      </a:cubicBezTo>
                      <a:cubicBezTo>
                        <a:pt x="1038704" y="1198766"/>
                        <a:pt x="1070205" y="1254958"/>
                        <a:pt x="1072759" y="1259215"/>
                      </a:cubicBezTo>
                      <a:cubicBezTo>
                        <a:pt x="1075313" y="1263472"/>
                        <a:pt x="1053177" y="1217497"/>
                        <a:pt x="1052326" y="1197915"/>
                      </a:cubicBezTo>
                      <a:cubicBezTo>
                        <a:pt x="1051475" y="1178333"/>
                        <a:pt x="1067651" y="1141723"/>
                        <a:pt x="1067651" y="1141723"/>
                      </a:cubicBezTo>
                      <a:cubicBezTo>
                        <a:pt x="1072759" y="1122992"/>
                        <a:pt x="1079570" y="1101707"/>
                        <a:pt x="1082976" y="1085530"/>
                      </a:cubicBezTo>
                      <a:cubicBezTo>
                        <a:pt x="1086382" y="1069353"/>
                        <a:pt x="1079571" y="1047217"/>
                        <a:pt x="1088085" y="1044663"/>
                      </a:cubicBezTo>
                      <a:cubicBezTo>
                        <a:pt x="1096599" y="1042109"/>
                        <a:pt x="1118735" y="1055731"/>
                        <a:pt x="1134060" y="1070205"/>
                      </a:cubicBezTo>
                      <a:cubicBezTo>
                        <a:pt x="1149385" y="1084679"/>
                        <a:pt x="1156196" y="1111924"/>
                        <a:pt x="1180035" y="1131506"/>
                      </a:cubicBezTo>
                      <a:cubicBezTo>
                        <a:pt x="1203874" y="1151088"/>
                        <a:pt x="1266027" y="1183441"/>
                        <a:pt x="1277095" y="1187698"/>
                      </a:cubicBezTo>
                      <a:cubicBezTo>
                        <a:pt x="1288163" y="1191955"/>
                        <a:pt x="1260918" y="1168968"/>
                        <a:pt x="1246444" y="1157048"/>
                      </a:cubicBezTo>
                      <a:cubicBezTo>
                        <a:pt x="1231970" y="1145129"/>
                        <a:pt x="1201320" y="1127249"/>
                        <a:pt x="1190252" y="1116181"/>
                      </a:cubicBezTo>
                      <a:cubicBezTo>
                        <a:pt x="1179184" y="1105113"/>
                        <a:pt x="1182589" y="1096599"/>
                        <a:pt x="1180035" y="1090639"/>
                      </a:cubicBezTo>
                      <a:cubicBezTo>
                        <a:pt x="1177481" y="1084679"/>
                        <a:pt x="1167264" y="1084679"/>
                        <a:pt x="1174927" y="1080422"/>
                      </a:cubicBezTo>
                      <a:cubicBezTo>
                        <a:pt x="1182590" y="1076165"/>
                        <a:pt x="1203875" y="1068502"/>
                        <a:pt x="1226011" y="1065097"/>
                      </a:cubicBezTo>
                      <a:cubicBezTo>
                        <a:pt x="1248147" y="1061692"/>
                        <a:pt x="1289866" y="1060840"/>
                        <a:pt x="1307745" y="1059989"/>
                      </a:cubicBezTo>
                      <a:cubicBezTo>
                        <a:pt x="1325624" y="1059138"/>
                        <a:pt x="1341801" y="1062543"/>
                        <a:pt x="1333287" y="1059989"/>
                      </a:cubicBezTo>
                      <a:cubicBezTo>
                        <a:pt x="1324773" y="1057435"/>
                        <a:pt x="1281351" y="1045514"/>
                        <a:pt x="1256661" y="1044663"/>
                      </a:cubicBezTo>
                      <a:cubicBezTo>
                        <a:pt x="1231971" y="1043812"/>
                        <a:pt x="1203875" y="1055731"/>
                        <a:pt x="1185144" y="1054880"/>
                      </a:cubicBezTo>
                      <a:cubicBezTo>
                        <a:pt x="1166413" y="1054029"/>
                        <a:pt x="1157899" y="1045515"/>
                        <a:pt x="1144277" y="1039555"/>
                      </a:cubicBezTo>
                      <a:cubicBezTo>
                        <a:pt x="1130655" y="1033595"/>
                        <a:pt x="1124695" y="1026785"/>
                        <a:pt x="1103410" y="1019122"/>
                      </a:cubicBezTo>
                      <a:cubicBezTo>
                        <a:pt x="1082125" y="1011460"/>
                        <a:pt x="1038703" y="996986"/>
                        <a:pt x="1016567" y="993580"/>
                      </a:cubicBezTo>
                      <a:cubicBezTo>
                        <a:pt x="994431" y="990174"/>
                        <a:pt x="985066" y="997837"/>
                        <a:pt x="970592" y="998688"/>
                      </a:cubicBezTo>
                      <a:cubicBezTo>
                        <a:pt x="956118" y="999539"/>
                        <a:pt x="949307" y="1008053"/>
                        <a:pt x="929725" y="998688"/>
                      </a:cubicBezTo>
                      <a:cubicBezTo>
                        <a:pt x="910143" y="989323"/>
                        <a:pt x="876938" y="970592"/>
                        <a:pt x="853099" y="942496"/>
                      </a:cubicBezTo>
                      <a:cubicBezTo>
                        <a:pt x="829260" y="914400"/>
                        <a:pt x="804569" y="867572"/>
                        <a:pt x="786690" y="830111"/>
                      </a:cubicBezTo>
                      <a:cubicBezTo>
                        <a:pt x="768811" y="792650"/>
                        <a:pt x="757742" y="743269"/>
                        <a:pt x="745823" y="717727"/>
                      </a:cubicBezTo>
                      <a:cubicBezTo>
                        <a:pt x="733904" y="692185"/>
                        <a:pt x="726241" y="687077"/>
                        <a:pt x="715173" y="676860"/>
                      </a:cubicBezTo>
                      <a:cubicBezTo>
                        <a:pt x="704105" y="666643"/>
                        <a:pt x="693888" y="663238"/>
                        <a:pt x="679414" y="656427"/>
                      </a:cubicBezTo>
                      <a:cubicBezTo>
                        <a:pt x="664940" y="649616"/>
                        <a:pt x="641952" y="641953"/>
                        <a:pt x="628330" y="635993"/>
                      </a:cubicBezTo>
                      <a:cubicBezTo>
                        <a:pt x="614708" y="630033"/>
                        <a:pt x="616411" y="617262"/>
                        <a:pt x="597680" y="620668"/>
                      </a:cubicBezTo>
                      <a:cubicBezTo>
                        <a:pt x="578949" y="624074"/>
                        <a:pt x="540637" y="645359"/>
                        <a:pt x="515946" y="656427"/>
                      </a:cubicBezTo>
                      <a:cubicBezTo>
                        <a:pt x="491255" y="667495"/>
                        <a:pt x="478484" y="676860"/>
                        <a:pt x="449537" y="687077"/>
                      </a:cubicBezTo>
                      <a:cubicBezTo>
                        <a:pt x="420590" y="697294"/>
                        <a:pt x="382277" y="710065"/>
                        <a:pt x="342261" y="717727"/>
                      </a:cubicBezTo>
                      <a:cubicBezTo>
                        <a:pt x="302245" y="725389"/>
                        <a:pt x="254567" y="734755"/>
                        <a:pt x="209443" y="733052"/>
                      </a:cubicBezTo>
                      <a:cubicBezTo>
                        <a:pt x="164319" y="731349"/>
                        <a:pt x="100465" y="735606"/>
                        <a:pt x="71517" y="707510"/>
                      </a:cubicBezTo>
                      <a:cubicBezTo>
                        <a:pt x="42569" y="679414"/>
                        <a:pt x="32352" y="613857"/>
                        <a:pt x="35758" y="564476"/>
                      </a:cubicBezTo>
                      <a:cubicBezTo>
                        <a:pt x="39164" y="515095"/>
                        <a:pt x="62151" y="446983"/>
                        <a:pt x="91950" y="411224"/>
                      </a:cubicBezTo>
                      <a:cubicBezTo>
                        <a:pt x="121749" y="375465"/>
                        <a:pt x="175388" y="363546"/>
                        <a:pt x="214552" y="349924"/>
                      </a:cubicBezTo>
                      <a:cubicBezTo>
                        <a:pt x="253716" y="336302"/>
                        <a:pt x="319274" y="332896"/>
                        <a:pt x="326936" y="329490"/>
                      </a:cubicBezTo>
                      <a:cubicBezTo>
                        <a:pt x="334598" y="326084"/>
                        <a:pt x="282663" y="326936"/>
                        <a:pt x="260527" y="329490"/>
                      </a:cubicBezTo>
                      <a:cubicBezTo>
                        <a:pt x="238391" y="332044"/>
                        <a:pt x="209443" y="342261"/>
                        <a:pt x="194118" y="344815"/>
                      </a:cubicBezTo>
                      <a:cubicBezTo>
                        <a:pt x="178793" y="347369"/>
                        <a:pt x="166022" y="352478"/>
                        <a:pt x="168576" y="344815"/>
                      </a:cubicBezTo>
                      <a:cubicBezTo>
                        <a:pt x="171130" y="337152"/>
                        <a:pt x="171130" y="321828"/>
                        <a:pt x="209443" y="298840"/>
                      </a:cubicBezTo>
                      <a:cubicBezTo>
                        <a:pt x="247756" y="275852"/>
                        <a:pt x="398453" y="206889"/>
                        <a:pt x="398453" y="206889"/>
                      </a:cubicBezTo>
                      <a:cubicBezTo>
                        <a:pt x="454645" y="179644"/>
                        <a:pt x="494661" y="148143"/>
                        <a:pt x="546596" y="135372"/>
                      </a:cubicBezTo>
                      <a:cubicBezTo>
                        <a:pt x="598531" y="122601"/>
                        <a:pt x="663237" y="124303"/>
                        <a:pt x="710064" y="130263"/>
                      </a:cubicBezTo>
                      <a:cubicBezTo>
                        <a:pt x="756891" y="136223"/>
                        <a:pt x="813935" y="169427"/>
                        <a:pt x="827557" y="171130"/>
                      </a:cubicBezTo>
                      <a:cubicBezTo>
                        <a:pt x="841179" y="172833"/>
                        <a:pt x="803717" y="148142"/>
                        <a:pt x="791798" y="140480"/>
                      </a:cubicBezTo>
                      <a:cubicBezTo>
                        <a:pt x="779879" y="132818"/>
                        <a:pt x="745823" y="125155"/>
                        <a:pt x="756040" y="125155"/>
                      </a:cubicBezTo>
                      <a:cubicBezTo>
                        <a:pt x="766257" y="125155"/>
                        <a:pt x="819043" y="136223"/>
                        <a:pt x="853099" y="140480"/>
                      </a:cubicBezTo>
                      <a:cubicBezTo>
                        <a:pt x="887155" y="144737"/>
                        <a:pt x="914400" y="143034"/>
                        <a:pt x="960375" y="150697"/>
                      </a:cubicBezTo>
                      <a:cubicBezTo>
                        <a:pt x="1006350" y="158360"/>
                        <a:pt x="1082125" y="168577"/>
                        <a:pt x="1128952" y="186456"/>
                      </a:cubicBezTo>
                      <a:cubicBezTo>
                        <a:pt x="1175779" y="204335"/>
                        <a:pt x="1205578" y="223917"/>
                        <a:pt x="1241336" y="257973"/>
                      </a:cubicBezTo>
                      <a:cubicBezTo>
                        <a:pt x="1277094" y="292029"/>
                        <a:pt x="1322218" y="360141"/>
                        <a:pt x="1343503" y="390791"/>
                      </a:cubicBezTo>
                      <a:cubicBezTo>
                        <a:pt x="1364788" y="421441"/>
                        <a:pt x="1368193" y="444429"/>
                        <a:pt x="1369045" y="441875"/>
                      </a:cubicBezTo>
                      <a:cubicBezTo>
                        <a:pt x="1369897" y="439321"/>
                        <a:pt x="1357126" y="395048"/>
                        <a:pt x="1348612" y="375466"/>
                      </a:cubicBezTo>
                      <a:cubicBezTo>
                        <a:pt x="1340098" y="355884"/>
                        <a:pt x="1328179" y="338004"/>
                        <a:pt x="1317962" y="324382"/>
                      </a:cubicBezTo>
                      <a:cubicBezTo>
                        <a:pt x="1307745" y="310760"/>
                        <a:pt x="1269432" y="288624"/>
                        <a:pt x="1287311" y="293732"/>
                      </a:cubicBezTo>
                      <a:cubicBezTo>
                        <a:pt x="1305190" y="298840"/>
                        <a:pt x="1400548" y="344815"/>
                        <a:pt x="1425238" y="355032"/>
                      </a:cubicBezTo>
                      <a:cubicBezTo>
                        <a:pt x="1449929" y="365249"/>
                        <a:pt x="1447374" y="361843"/>
                        <a:pt x="1435454" y="355032"/>
                      </a:cubicBezTo>
                      <a:cubicBezTo>
                        <a:pt x="1423534" y="348221"/>
                        <a:pt x="1379262" y="327787"/>
                        <a:pt x="1353720" y="314165"/>
                      </a:cubicBezTo>
                      <a:cubicBezTo>
                        <a:pt x="1328178" y="300543"/>
                        <a:pt x="1306893" y="291177"/>
                        <a:pt x="1282203" y="273298"/>
                      </a:cubicBezTo>
                      <a:cubicBezTo>
                        <a:pt x="1257513" y="255419"/>
                        <a:pt x="1241336" y="227322"/>
                        <a:pt x="1205577" y="206889"/>
                      </a:cubicBezTo>
                      <a:cubicBezTo>
                        <a:pt x="1169818" y="186456"/>
                        <a:pt x="1097450" y="161765"/>
                        <a:pt x="1067651" y="150697"/>
                      </a:cubicBezTo>
                      <a:cubicBezTo>
                        <a:pt x="1037852" y="139629"/>
                        <a:pt x="1017419" y="143886"/>
                        <a:pt x="1026784" y="140480"/>
                      </a:cubicBezTo>
                      <a:cubicBezTo>
                        <a:pt x="1036149" y="137074"/>
                        <a:pt x="1115329" y="133669"/>
                        <a:pt x="1123843" y="130263"/>
                      </a:cubicBezTo>
                      <a:cubicBezTo>
                        <a:pt x="1132357" y="126857"/>
                        <a:pt x="1098301" y="120047"/>
                        <a:pt x="1077868" y="120047"/>
                      </a:cubicBezTo>
                      <a:cubicBezTo>
                        <a:pt x="1057435" y="120047"/>
                        <a:pt x="1033595" y="129412"/>
                        <a:pt x="1001242" y="130263"/>
                      </a:cubicBezTo>
                      <a:cubicBezTo>
                        <a:pt x="968889" y="131114"/>
                        <a:pt x="922062" y="128561"/>
                        <a:pt x="883749" y="125155"/>
                      </a:cubicBezTo>
                      <a:cubicBezTo>
                        <a:pt x="845436" y="121750"/>
                        <a:pt x="800312" y="113235"/>
                        <a:pt x="771365" y="109830"/>
                      </a:cubicBezTo>
                      <a:cubicBezTo>
                        <a:pt x="742418" y="106425"/>
                        <a:pt x="739863" y="105573"/>
                        <a:pt x="710064" y="104722"/>
                      </a:cubicBezTo>
                      <a:cubicBezTo>
                        <a:pt x="680265" y="103871"/>
                        <a:pt x="624074" y="103019"/>
                        <a:pt x="592572" y="104722"/>
                      </a:cubicBezTo>
                      <a:cubicBezTo>
                        <a:pt x="561070" y="106425"/>
                        <a:pt x="535528" y="113235"/>
                        <a:pt x="521054" y="114938"/>
                      </a:cubicBezTo>
                      <a:cubicBezTo>
                        <a:pt x="506580" y="116641"/>
                        <a:pt x="499769" y="131114"/>
                        <a:pt x="505729" y="114938"/>
                      </a:cubicBezTo>
                      <a:cubicBezTo>
                        <a:pt x="511689" y="98762"/>
                        <a:pt x="548299" y="35758"/>
                        <a:pt x="556813" y="17879"/>
                      </a:cubicBezTo>
                      <a:cubicBezTo>
                        <a:pt x="565327" y="0"/>
                        <a:pt x="561070" y="5959"/>
                        <a:pt x="556813" y="7662"/>
                      </a:cubicBezTo>
                      <a:cubicBezTo>
                        <a:pt x="552556" y="9365"/>
                        <a:pt x="538933" y="18731"/>
                        <a:pt x="531271" y="28096"/>
                      </a:cubicBezTo>
                      <a:cubicBezTo>
                        <a:pt x="523609" y="37461"/>
                        <a:pt x="520203" y="47678"/>
                        <a:pt x="510838" y="63854"/>
                      </a:cubicBezTo>
                      <a:cubicBezTo>
                        <a:pt x="501473" y="80031"/>
                        <a:pt x="487850" y="109830"/>
                        <a:pt x="475079" y="125155"/>
                      </a:cubicBezTo>
                      <a:cubicBezTo>
                        <a:pt x="462308" y="140480"/>
                        <a:pt x="456348" y="143034"/>
                        <a:pt x="434212" y="155805"/>
                      </a:cubicBezTo>
                      <a:cubicBezTo>
                        <a:pt x="412076" y="168576"/>
                        <a:pt x="342261" y="201781"/>
                        <a:pt x="342261" y="201781"/>
                      </a:cubicBezTo>
                      <a:cubicBezTo>
                        <a:pt x="307354" y="219660"/>
                        <a:pt x="258824" y="243499"/>
                        <a:pt x="224768" y="263081"/>
                      </a:cubicBezTo>
                      <a:cubicBezTo>
                        <a:pt x="190712" y="282663"/>
                        <a:pt x="160914" y="300542"/>
                        <a:pt x="137926" y="319273"/>
                      </a:cubicBezTo>
                      <a:cubicBezTo>
                        <a:pt x="114938" y="338004"/>
                        <a:pt x="102167" y="357587"/>
                        <a:pt x="86842" y="375466"/>
                      </a:cubicBezTo>
                      <a:cubicBezTo>
                        <a:pt x="71517" y="393345"/>
                        <a:pt x="51935" y="426549"/>
                        <a:pt x="45975" y="426549"/>
                      </a:cubicBezTo>
                      <a:cubicBezTo>
                        <a:pt x="40015" y="426549"/>
                        <a:pt x="44272" y="395048"/>
                        <a:pt x="51083" y="375466"/>
                      </a:cubicBezTo>
                      <a:cubicBezTo>
                        <a:pt x="57894" y="355884"/>
                        <a:pt x="77477" y="327788"/>
                        <a:pt x="86842" y="309057"/>
                      </a:cubicBezTo>
                      <a:cubicBezTo>
                        <a:pt x="96207" y="290326"/>
                        <a:pt x="105573" y="275852"/>
                        <a:pt x="107276" y="263081"/>
                      </a:cubicBezTo>
                      <a:cubicBezTo>
                        <a:pt x="108979" y="250310"/>
                        <a:pt x="102167" y="226471"/>
                        <a:pt x="97059" y="232431"/>
                      </a:cubicBezTo>
                      <a:cubicBezTo>
                        <a:pt x="91951" y="238391"/>
                        <a:pt x="85990" y="277555"/>
                        <a:pt x="76625" y="298840"/>
                      </a:cubicBezTo>
                      <a:cubicBezTo>
                        <a:pt x="67260" y="320125"/>
                        <a:pt x="50232" y="335451"/>
                        <a:pt x="40867" y="360141"/>
                      </a:cubicBezTo>
                      <a:cubicBezTo>
                        <a:pt x="31502" y="384831"/>
                        <a:pt x="24690" y="422293"/>
                        <a:pt x="20433" y="446983"/>
                      </a:cubicBezTo>
                      <a:cubicBezTo>
                        <a:pt x="16176" y="471673"/>
                        <a:pt x="17879" y="480188"/>
                        <a:pt x="15325" y="508284"/>
                      </a:cubicBezTo>
                      <a:cubicBezTo>
                        <a:pt x="12771" y="536380"/>
                        <a:pt x="0" y="578099"/>
                        <a:pt x="5108" y="615560"/>
                      </a:cubicBezTo>
                      <a:cubicBezTo>
                        <a:pt x="10216" y="653021"/>
                        <a:pt x="34907" y="712618"/>
                        <a:pt x="45975" y="733052"/>
                      </a:cubicBezTo>
                      <a:cubicBezTo>
                        <a:pt x="57043" y="753486"/>
                        <a:pt x="71517" y="738161"/>
                        <a:pt x="71517" y="738161"/>
                      </a:cubicBezTo>
                      <a:cubicBezTo>
                        <a:pt x="91099" y="742418"/>
                        <a:pt x="131115" y="756040"/>
                        <a:pt x="163468" y="758594"/>
                      </a:cubicBezTo>
                      <a:cubicBezTo>
                        <a:pt x="195821" y="761148"/>
                        <a:pt x="232431" y="756040"/>
                        <a:pt x="265635" y="753486"/>
                      </a:cubicBezTo>
                      <a:cubicBezTo>
                        <a:pt x="298839" y="750932"/>
                        <a:pt x="326936" y="751783"/>
                        <a:pt x="362695" y="743269"/>
                      </a:cubicBezTo>
                      <a:cubicBezTo>
                        <a:pt x="398454" y="734755"/>
                        <a:pt x="480187" y="702402"/>
                        <a:pt x="480187" y="702402"/>
                      </a:cubicBezTo>
                      <a:cubicBezTo>
                        <a:pt x="515094" y="690483"/>
                        <a:pt x="547448" y="676860"/>
                        <a:pt x="572138" y="671752"/>
                      </a:cubicBezTo>
                      <a:cubicBezTo>
                        <a:pt x="596829" y="666644"/>
                        <a:pt x="611302" y="658130"/>
                        <a:pt x="628330" y="671752"/>
                      </a:cubicBezTo>
                      <a:cubicBezTo>
                        <a:pt x="645358" y="685374"/>
                        <a:pt x="670900" y="729647"/>
                        <a:pt x="674306" y="753486"/>
                      </a:cubicBezTo>
                      <a:cubicBezTo>
                        <a:pt x="677712" y="777325"/>
                        <a:pt x="664089" y="801164"/>
                        <a:pt x="648764" y="814786"/>
                      </a:cubicBezTo>
                      <a:cubicBezTo>
                        <a:pt x="633439" y="828408"/>
                        <a:pt x="603640" y="830963"/>
                        <a:pt x="582355" y="835220"/>
                      </a:cubicBezTo>
                      <a:cubicBezTo>
                        <a:pt x="561070" y="839477"/>
                        <a:pt x="531271" y="837774"/>
                        <a:pt x="521054" y="840328"/>
                      </a:cubicBezTo>
                      <a:cubicBezTo>
                        <a:pt x="510837" y="842882"/>
                        <a:pt x="509986" y="848842"/>
                        <a:pt x="521054" y="850545"/>
                      </a:cubicBezTo>
                      <a:cubicBezTo>
                        <a:pt x="532122" y="852248"/>
                        <a:pt x="563624" y="853951"/>
                        <a:pt x="587463" y="850545"/>
                      </a:cubicBezTo>
                      <a:cubicBezTo>
                        <a:pt x="611302" y="847139"/>
                        <a:pt x="644507" y="842882"/>
                        <a:pt x="664089" y="830111"/>
                      </a:cubicBezTo>
                      <a:cubicBezTo>
                        <a:pt x="683671" y="817340"/>
                        <a:pt x="698996" y="793501"/>
                        <a:pt x="704956" y="773919"/>
                      </a:cubicBezTo>
                      <a:cubicBezTo>
                        <a:pt x="710916" y="754337"/>
                        <a:pt x="695591" y="716876"/>
                        <a:pt x="699848" y="712619"/>
                      </a:cubicBezTo>
                      <a:cubicBezTo>
                        <a:pt x="704105" y="708362"/>
                        <a:pt x="715173" y="720281"/>
                        <a:pt x="730498" y="748377"/>
                      </a:cubicBezTo>
                      <a:cubicBezTo>
                        <a:pt x="745823" y="776473"/>
                        <a:pt x="771365" y="840328"/>
                        <a:pt x="791798" y="881195"/>
                      </a:cubicBezTo>
                      <a:cubicBezTo>
                        <a:pt x="812231" y="922062"/>
                        <a:pt x="830111" y="964633"/>
                        <a:pt x="853099" y="99358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25400" dir="13500000" algn="br" rotWithShape="0">
                    <a:prstClr val="black">
                      <a:alpha val="42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 rot="2402216">
                  <a:off x="1422855" y="2928542"/>
                  <a:ext cx="147111" cy="95523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25400" dist="25400" dir="13500000" algn="br" rotWithShape="0">
                    <a:prstClr val="black">
                      <a:alpha val="45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1" u="none" strike="noStrike" cap="none" normalizeH="0" baseline="0" smtClean="0">
                    <a:ln>
                      <a:noFill/>
                    </a:ln>
                    <a:solidFill>
                      <a:srgbClr val="6E6E6F"/>
                    </a:solidFill>
                    <a:effectLst/>
                    <a:latin typeface="Verdana" pitchFamily="34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5835205" y="2212368"/>
                <a:ext cx="1161584" cy="653890"/>
                <a:chOff x="7139756" y="-3117327"/>
                <a:chExt cx="1161584" cy="653890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7139756" y="-3048212"/>
                  <a:ext cx="98066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i="0" dirty="0" smtClean="0">
                      <a:solidFill>
                        <a:srgbClr val="00B050"/>
                      </a:solidFill>
                      <a:latin typeface="Arial Narrow" pitchFamily="34" charset="0"/>
                      <a:cs typeface="Raavi" pitchFamily="2"/>
                    </a:rPr>
                    <a:t>Locus </a:t>
                  </a:r>
                  <a:r>
                    <a:rPr lang="en-GB" b="1" i="0" dirty="0" err="1" smtClean="0">
                      <a:solidFill>
                        <a:srgbClr val="00B050"/>
                      </a:solidFill>
                      <a:latin typeface="Arial Narrow" pitchFamily="34" charset="0"/>
                      <a:cs typeface="Raavi" pitchFamily="2"/>
                    </a:rPr>
                    <a:t>ceruleus</a:t>
                  </a:r>
                  <a:endParaRPr lang="en-US" b="1" i="0" dirty="0">
                    <a:solidFill>
                      <a:srgbClr val="00B050"/>
                    </a:solidFill>
                    <a:latin typeface="Arial Narrow" pitchFamily="34" charset="0"/>
                    <a:cs typeface="Raavi" pitchFamily="2"/>
                  </a:endParaRPr>
                </a:p>
              </p:txBody>
            </p:sp>
            <p:cxnSp>
              <p:nvCxnSpPr>
                <p:cNvPr id="87" name="Straight Arrow Connector 86"/>
                <p:cNvCxnSpPr/>
                <p:nvPr/>
              </p:nvCxnSpPr>
              <p:spPr bwMode="auto">
                <a:xfrm flipV="1">
                  <a:off x="7780486" y="-3117327"/>
                  <a:ext cx="520854" cy="284244"/>
                </a:xfrm>
                <a:prstGeom prst="straightConnector1">
                  <a:avLst/>
                </a:prstGeom>
                <a:solidFill>
                  <a:schemeClr val="accent1"/>
                </a:solidFill>
                <a:ln w="222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triangle" w="lg" len="med"/>
                </a:ln>
                <a:effectLst/>
              </p:spPr>
            </p:cxnSp>
          </p:grpSp>
          <p:sp>
            <p:nvSpPr>
              <p:cNvPr id="32" name="TextBox 31"/>
              <p:cNvSpPr txBox="1"/>
              <p:nvPr/>
            </p:nvSpPr>
            <p:spPr>
              <a:xfrm>
                <a:off x="4638462" y="913329"/>
                <a:ext cx="18374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i="0" dirty="0" smtClean="0">
                    <a:ln>
                      <a:solidFill>
                        <a:srgbClr val="0070C0"/>
                      </a:solidFill>
                    </a:ln>
                    <a:solidFill>
                      <a:srgbClr val="00B0F0"/>
                    </a:solidFill>
                    <a:latin typeface="Arial Narrow" pitchFamily="34" charset="0"/>
                    <a:cs typeface="Raavi" pitchFamily="2"/>
                  </a:rPr>
                  <a:t>NORADRENERGIC</a:t>
                </a:r>
                <a:endParaRPr lang="en-US" b="1" i="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Arial Narrow" pitchFamily="34" charset="0"/>
                  <a:cs typeface="Raavi" pitchFamily="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1935</Words>
  <Application>Microsoft Office PowerPoint</Application>
  <PresentationFormat>On-screen Show (4:3)</PresentationFormat>
  <Paragraphs>439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Standarddesign</vt:lpstr>
      <vt:lpstr>Basic Neuropharmacology</vt:lpstr>
      <vt:lpstr>Lecture content</vt:lpstr>
      <vt:lpstr>Anatomy of the CNS</vt:lpstr>
      <vt:lpstr>CNS Anatomy</vt:lpstr>
      <vt:lpstr>CNS Anatomy: Neurones &amp; Neuroglia</vt:lpstr>
      <vt:lpstr>Summary: General Anatomy</vt:lpstr>
      <vt:lpstr>Lecture content</vt:lpstr>
      <vt:lpstr>Monoamine pathways: Dopamine</vt:lpstr>
      <vt:lpstr>Monoamine pathways</vt:lpstr>
      <vt:lpstr>Summary: Relevant Pathways</vt:lpstr>
      <vt:lpstr>Lecture content</vt:lpstr>
      <vt:lpstr>Neurotransmission: RMP</vt:lpstr>
      <vt:lpstr>Neurotransmission: Action potential</vt:lpstr>
      <vt:lpstr>Neurotransmission: Action potential</vt:lpstr>
      <vt:lpstr>Neurotransmission: Saltatory conduction</vt:lpstr>
      <vt:lpstr>Neurotransmission: Synapse</vt:lpstr>
      <vt:lpstr>Summary: Neurotransmission</vt:lpstr>
      <vt:lpstr>Lecture content</vt:lpstr>
      <vt:lpstr>Neurochemical disorders: depression</vt:lpstr>
      <vt:lpstr>Neurochemical disorders: Schizophrenia</vt:lpstr>
      <vt:lpstr>Neurodegenerative disorders: Parkinson’s</vt:lpstr>
      <vt:lpstr>Neurodegenerative disorders: Alzheimer’s</vt:lpstr>
      <vt:lpstr>Neurophysiological disorders: Epilepsy</vt:lpstr>
      <vt:lpstr>Summary: Pathologies</vt:lpstr>
      <vt:lpstr>Overall Summary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Sohag</dc:creator>
  <cp:lastModifiedBy>Shiel, Nuala</cp:lastModifiedBy>
  <cp:revision>522</cp:revision>
  <dcterms:modified xsi:type="dcterms:W3CDTF">2012-09-21T15:46:29Z</dcterms:modified>
</cp:coreProperties>
</file>