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4660"/>
  </p:normalViewPr>
  <p:slideViewPr>
    <p:cSldViewPr showGuides="1">
      <p:cViewPr>
        <p:scale>
          <a:sx n="50" d="100"/>
          <a:sy n="50" d="100"/>
        </p:scale>
        <p:origin x="-80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7D757-9A9A-45F0-A88F-89A058A7551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EA3C-EC1A-411E-902C-92B7A755E0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6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69F2887-9B23-4EF4-9C29-0B954238F4DD}" type="slidenum">
              <a:rPr lang="en-GB" sz="1200" smtClean="0"/>
              <a:pPr/>
              <a:t>4</a:t>
            </a:fld>
            <a:endParaRPr lang="en-GB" sz="1200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>
                <a:latin typeface="Times New Roman" charset="0"/>
              </a:rPr>
              <a:t>Very schematic, simplistic, only intriduction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A89176-1211-4375-BE81-078C6C379761}" type="slidenum">
              <a:rPr lang="en-GB" sz="1200" smtClean="0"/>
              <a:pPr/>
              <a:t>20</a:t>
            </a:fld>
            <a:endParaRPr lang="en-GB" sz="1200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311F51C-4BFC-4C15-9824-C55001F3E6B5}" type="slidenum">
              <a:rPr lang="en-GB" sz="1200" smtClean="0"/>
              <a:pPr/>
              <a:t>21</a:t>
            </a:fld>
            <a:endParaRPr lang="en-GB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590BF36-601F-4573-8597-EBCD0B17F7AB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0849BEB-F891-49B5-813B-F9E2FB139ECE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74FDA00-FA69-49CD-BAB1-0D30D98D09B2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F76B15D-2D92-442A-987D-0DD44EC70109}" type="slidenum">
              <a:rPr lang="en-GB" sz="1200" smtClean="0"/>
              <a:pPr/>
              <a:t>14</a:t>
            </a:fld>
            <a:endParaRPr lang="en-GB" sz="1200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E1ACB6F-0CBA-48EC-908B-98615B960B41}" type="slidenum">
              <a:rPr lang="en-GB" sz="1200" smtClean="0"/>
              <a:pPr/>
              <a:t>15</a:t>
            </a:fld>
            <a:endParaRPr lang="en-GB" sz="1200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1DAB88E-721A-461A-958B-C08E4EA98A69}" type="slidenum">
              <a:rPr lang="en-GB" sz="1200" smtClean="0"/>
              <a:pPr/>
              <a:t>17</a:t>
            </a:fld>
            <a:endParaRPr lang="en-GB" sz="1200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DC713FF-A7F1-4F99-9F3A-AC40C809EB10}" type="slidenum">
              <a:rPr lang="en-GB" sz="1200" smtClean="0"/>
              <a:pPr/>
              <a:t>18</a:t>
            </a:fld>
            <a:endParaRPr lang="en-GB" sz="1200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6BFDE59-3F77-404F-9DF2-58A8B354022E}" type="slidenum">
              <a:rPr lang="en-GB" sz="1200" smtClean="0"/>
              <a:pPr/>
              <a:t>19</a:t>
            </a:fld>
            <a:endParaRPr lang="en-GB" sz="1200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1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9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57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2BDB1-BEB4-4826-B073-9729D7C409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1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0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44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29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6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2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3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7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EAD6-1A38-4CE7-A843-BC8746A36172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A204-D2C5-49B0-9AF4-6BAA48DEB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8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ttp://www.yale.edu/bio243/HIV/geno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8137525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yale.edu/bio243/HIV/geno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557213"/>
            <a:ext cx="8137525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48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r>
              <a:rPr lang="en-GB" b="1" smtClean="0"/>
              <a:t>HIV </a:t>
            </a:r>
            <a:r>
              <a:rPr lang="en-GB" b="1" i="1" smtClean="0"/>
              <a:t>nef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Multifunctional</a:t>
            </a:r>
          </a:p>
          <a:p>
            <a:r>
              <a:rPr lang="en-GB" dirty="0" smtClean="0"/>
              <a:t>Down-regulates CD4 &amp; MHC Class1 expression (</a:t>
            </a:r>
            <a:r>
              <a:rPr lang="en-GB" dirty="0" smtClean="0">
                <a:solidFill>
                  <a:schemeClr val="accent2"/>
                </a:solidFill>
              </a:rPr>
              <a:t>facilitate immune evasion, enhance replication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Enhances infectivity (</a:t>
            </a:r>
            <a:r>
              <a:rPr lang="en-GB" dirty="0" smtClean="0">
                <a:solidFill>
                  <a:schemeClr val="accent2"/>
                </a:solidFill>
              </a:rPr>
              <a:t>by regulating cholesterol content?)</a:t>
            </a:r>
          </a:p>
          <a:p>
            <a:endParaRPr lang="en-GB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sz="2000" dirty="0" smtClean="0">
                <a:solidFill>
                  <a:schemeClr val="tx2"/>
                </a:solidFill>
              </a:rPr>
              <a:t>HIV-1 </a:t>
            </a:r>
            <a:r>
              <a:rPr lang="en-GB" sz="2000" dirty="0" err="1" smtClean="0">
                <a:solidFill>
                  <a:schemeClr val="tx2"/>
                </a:solidFill>
              </a:rPr>
              <a:t>Nef</a:t>
            </a:r>
            <a:r>
              <a:rPr lang="en-GB" sz="2000" dirty="0" smtClean="0">
                <a:solidFill>
                  <a:schemeClr val="tx2"/>
                </a:solidFill>
              </a:rPr>
              <a:t> at the Crossroads, JL Foster &amp; JV Garcia (2008)  </a:t>
            </a:r>
            <a:r>
              <a:rPr lang="en-GB" sz="2000" i="1" dirty="0" err="1" smtClean="0">
                <a:solidFill>
                  <a:schemeClr val="tx2"/>
                </a:solidFill>
              </a:rPr>
              <a:t>Retrovirology</a:t>
            </a:r>
            <a:r>
              <a:rPr lang="en-GB" sz="2000" dirty="0" smtClean="0">
                <a:solidFill>
                  <a:schemeClr val="tx2"/>
                </a:solidFill>
              </a:rPr>
              <a:t>, 5, 84.</a:t>
            </a:r>
          </a:p>
          <a:p>
            <a:endParaRPr lang="en-GB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Vpu</a:t>
            </a:r>
          </a:p>
          <a:p>
            <a:endParaRPr lang="en-GB" smtClean="0"/>
          </a:p>
          <a:p>
            <a:r>
              <a:rPr lang="en-GB" smtClean="0"/>
              <a:t>Enhances virion release from cell by counteracting tetherin (human cellular protein inhibits virus release, Lassa, Marburg &amp; HIV).</a:t>
            </a:r>
          </a:p>
        </p:txBody>
      </p:sp>
    </p:spTree>
    <p:extLst>
      <p:ext uri="{BB962C8B-B14F-4D97-AF65-F5344CB8AC3E}">
        <p14:creationId xmlns:p14="http://schemas.microsoft.com/office/powerpoint/2010/main" val="34979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Vpr</a:t>
            </a:r>
          </a:p>
          <a:p>
            <a:endParaRPr lang="en-GB" smtClean="0"/>
          </a:p>
          <a:p>
            <a:r>
              <a:rPr lang="en-GB" smtClean="0"/>
              <a:t>Viral Protein R (14kDa)</a:t>
            </a:r>
          </a:p>
          <a:p>
            <a:r>
              <a:rPr lang="en-GB" smtClean="0"/>
              <a:t>Regulates import of HIV PIC</a:t>
            </a:r>
          </a:p>
          <a:p>
            <a:r>
              <a:rPr lang="en-GB" smtClean="0"/>
              <a:t>Required for infection in non-dividing cells</a:t>
            </a:r>
          </a:p>
        </p:txBody>
      </p:sp>
    </p:spTree>
    <p:extLst>
      <p:ext uri="{BB962C8B-B14F-4D97-AF65-F5344CB8AC3E}">
        <p14:creationId xmlns:p14="http://schemas.microsoft.com/office/powerpoint/2010/main" val="6794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Vif</a:t>
            </a:r>
          </a:p>
          <a:p>
            <a:pPr>
              <a:buFontTx/>
              <a:buNone/>
            </a:pPr>
            <a:endParaRPr lang="en-GB" smtClean="0"/>
          </a:p>
          <a:p>
            <a:r>
              <a:rPr lang="en-GB" smtClean="0"/>
              <a:t>Virion Infectivity Factor</a:t>
            </a:r>
          </a:p>
          <a:p>
            <a:r>
              <a:rPr lang="en-GB" smtClean="0"/>
              <a:t>Increases virus infectivity</a:t>
            </a:r>
          </a:p>
          <a:p>
            <a:r>
              <a:rPr lang="en-GB" smtClean="0"/>
              <a:t>Delta </a:t>
            </a:r>
            <a:r>
              <a:rPr lang="en-GB" i="1" smtClean="0"/>
              <a:t>vif</a:t>
            </a:r>
            <a:r>
              <a:rPr lang="en-GB" smtClean="0"/>
              <a:t>  virus less infectious </a:t>
            </a:r>
          </a:p>
          <a:p>
            <a:r>
              <a:rPr lang="en-GB" smtClean="0"/>
              <a:t>Over-rides APOBEC 3G       </a:t>
            </a:r>
          </a:p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29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66750" y="1314450"/>
            <a:ext cx="8001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0250" algn="l"/>
                <a:tab pos="5524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 dirty="0">
                <a:latin typeface="Arial" charset="0"/>
                <a:cs typeface="Arial" charset="0"/>
              </a:rPr>
              <a:t>Receptor	Natural ligand	Viruses</a:t>
            </a:r>
          </a:p>
          <a:p>
            <a:pPr>
              <a:spcBef>
                <a:spcPct val="50000"/>
              </a:spcBef>
            </a:pPr>
            <a:endParaRPr lang="en-GB" b="1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GB" b="1" dirty="0">
                <a:latin typeface="Arial" charset="0"/>
                <a:cs typeface="Arial" charset="0"/>
              </a:rPr>
              <a:t>CD4	MHC Class II	HIV-1, HIV-2</a:t>
            </a:r>
            <a:br>
              <a:rPr lang="en-GB" b="1" dirty="0">
                <a:latin typeface="Arial" charset="0"/>
                <a:cs typeface="Arial" charset="0"/>
              </a:rPr>
            </a:br>
            <a:r>
              <a:rPr lang="en-GB" b="1" dirty="0">
                <a:latin typeface="Arial" charset="0"/>
                <a:cs typeface="Arial" charset="0"/>
              </a:rPr>
              <a:t>		</a:t>
            </a:r>
            <a:r>
              <a:rPr lang="en-GB" b="1" dirty="0">
                <a:latin typeface="Arial" charset="0"/>
                <a:cs typeface="Arial" charset="0"/>
                <a:sym typeface="Symbol" pitchFamily="18" charset="2"/>
              </a:rPr>
              <a:t>SIV,   HHV-7</a:t>
            </a:r>
            <a:endParaRPr lang="en-GB" b="1" dirty="0">
              <a:latin typeface="Arial" charset="0"/>
              <a:cs typeface="Arial" charset="0"/>
            </a:endParaRPr>
          </a:p>
          <a:p>
            <a:pPr>
              <a:spcBef>
                <a:spcPct val="100000"/>
              </a:spcBef>
            </a:pPr>
            <a:r>
              <a:rPr lang="en-GB" b="1" dirty="0">
                <a:latin typeface="Arial" charset="0"/>
                <a:cs typeface="Arial" charset="0"/>
              </a:rPr>
              <a:t>CCR5	MIP-1</a:t>
            </a:r>
            <a:r>
              <a:rPr lang="en-GB" b="1" dirty="0">
                <a:latin typeface="Arial" charset="0"/>
                <a:cs typeface="Arial" charset="0"/>
                <a:sym typeface="Symbol" pitchFamily="18" charset="2"/>
              </a:rPr>
              <a:t>, , RANTES	R5 isolates</a:t>
            </a:r>
          </a:p>
          <a:p>
            <a:pPr>
              <a:spcBef>
                <a:spcPct val="100000"/>
              </a:spcBef>
            </a:pPr>
            <a:r>
              <a:rPr lang="en-GB" b="1" dirty="0">
                <a:latin typeface="Arial" charset="0"/>
                <a:cs typeface="Arial" charset="0"/>
              </a:rPr>
              <a:t>CXCR4	SDF-1	X4 isolates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457200" y="2133600"/>
            <a:ext cx="8305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457200" y="5524500"/>
            <a:ext cx="8305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rc 2"/>
          <p:cNvSpPr>
            <a:spLocks noChangeAspect="1"/>
          </p:cNvSpPr>
          <p:nvPr/>
        </p:nvSpPr>
        <p:spPr bwMode="auto">
          <a:xfrm rot="3858974" flipH="1">
            <a:off x="887412" y="1676401"/>
            <a:ext cx="2887663" cy="3294062"/>
          </a:xfrm>
          <a:custGeom>
            <a:avLst/>
            <a:gdLst>
              <a:gd name="T0" fmla="*/ 0 w 17759"/>
              <a:gd name="T1" fmla="*/ 2147483647 h 21600"/>
              <a:gd name="T2" fmla="*/ 2147483647 w 17759"/>
              <a:gd name="T3" fmla="*/ 2147483647 h 21600"/>
              <a:gd name="T4" fmla="*/ 2147483647 w 17759"/>
              <a:gd name="T5" fmla="*/ 2147483647 h 21600"/>
              <a:gd name="T6" fmla="*/ 0 60000 65536"/>
              <a:gd name="T7" fmla="*/ 0 60000 65536"/>
              <a:gd name="T8" fmla="*/ 0 60000 65536"/>
              <a:gd name="T9" fmla="*/ 0 w 17759"/>
              <a:gd name="T10" fmla="*/ 0 h 21600"/>
              <a:gd name="T11" fmla="*/ 17759 w 177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59" h="21600" fill="none" extrusionOk="0">
                <a:moveTo>
                  <a:pt x="-1" y="2"/>
                </a:moveTo>
                <a:cubicBezTo>
                  <a:pt x="118" y="0"/>
                  <a:pt x="237" y="-1"/>
                  <a:pt x="356" y="0"/>
                </a:cubicBezTo>
                <a:cubicBezTo>
                  <a:pt x="7227" y="0"/>
                  <a:pt x="13689" y="3269"/>
                  <a:pt x="17759" y="8806"/>
                </a:cubicBezTo>
              </a:path>
              <a:path w="17759" h="21600" stroke="0" extrusionOk="0">
                <a:moveTo>
                  <a:pt x="-1" y="2"/>
                </a:moveTo>
                <a:cubicBezTo>
                  <a:pt x="118" y="0"/>
                  <a:pt x="237" y="-1"/>
                  <a:pt x="356" y="0"/>
                </a:cubicBezTo>
                <a:cubicBezTo>
                  <a:pt x="7227" y="0"/>
                  <a:pt x="13689" y="3269"/>
                  <a:pt x="17759" y="8806"/>
                </a:cubicBezTo>
                <a:lnTo>
                  <a:pt x="356" y="21600"/>
                </a:lnTo>
                <a:lnTo>
                  <a:pt x="-1" y="2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3" name="Freeform 3"/>
          <p:cNvSpPr>
            <a:spLocks/>
          </p:cNvSpPr>
          <p:nvPr/>
        </p:nvSpPr>
        <p:spPr bwMode="auto">
          <a:xfrm rot="2460287">
            <a:off x="3259138" y="2503488"/>
            <a:ext cx="561975" cy="366712"/>
          </a:xfrm>
          <a:custGeom>
            <a:avLst/>
            <a:gdLst>
              <a:gd name="T0" fmla="*/ 0 w 688"/>
              <a:gd name="T1" fmla="*/ 2147483647 h 438"/>
              <a:gd name="T2" fmla="*/ 2147483647 w 688"/>
              <a:gd name="T3" fmla="*/ 0 h 438"/>
              <a:gd name="T4" fmla="*/ 2147483647 w 688"/>
              <a:gd name="T5" fmla="*/ 2147483647 h 438"/>
              <a:gd name="T6" fmla="*/ 2147483647 w 688"/>
              <a:gd name="T7" fmla="*/ 2147483647 h 438"/>
              <a:gd name="T8" fmla="*/ 2147483647 w 688"/>
              <a:gd name="T9" fmla="*/ 2147483647 h 438"/>
              <a:gd name="T10" fmla="*/ 2147483647 w 688"/>
              <a:gd name="T11" fmla="*/ 2147483647 h 438"/>
              <a:gd name="T12" fmla="*/ 2147483647 w 688"/>
              <a:gd name="T13" fmla="*/ 2147483647 h 438"/>
              <a:gd name="T14" fmla="*/ 2147483647 w 688"/>
              <a:gd name="T15" fmla="*/ 2147483647 h 438"/>
              <a:gd name="T16" fmla="*/ 2147483647 w 688"/>
              <a:gd name="T17" fmla="*/ 2147483647 h 438"/>
              <a:gd name="T18" fmla="*/ 2147483647 w 688"/>
              <a:gd name="T19" fmla="*/ 2147483647 h 438"/>
              <a:gd name="T20" fmla="*/ 2147483647 w 688"/>
              <a:gd name="T21" fmla="*/ 2147483647 h 438"/>
              <a:gd name="T22" fmla="*/ 2147483647 w 688"/>
              <a:gd name="T23" fmla="*/ 2147483647 h 438"/>
              <a:gd name="T24" fmla="*/ 2147483647 w 688"/>
              <a:gd name="T25" fmla="*/ 2147483647 h 438"/>
              <a:gd name="T26" fmla="*/ 2147483647 w 688"/>
              <a:gd name="T27" fmla="*/ 2147483647 h 438"/>
              <a:gd name="T28" fmla="*/ 2147483647 w 688"/>
              <a:gd name="T29" fmla="*/ 2147483647 h 438"/>
              <a:gd name="T30" fmla="*/ 2147483647 w 688"/>
              <a:gd name="T31" fmla="*/ 2147483647 h 438"/>
              <a:gd name="T32" fmla="*/ 2147483647 w 688"/>
              <a:gd name="T33" fmla="*/ 2147483647 h 438"/>
              <a:gd name="T34" fmla="*/ 2147483647 w 688"/>
              <a:gd name="T35" fmla="*/ 2147483647 h 438"/>
              <a:gd name="T36" fmla="*/ 2147483647 w 688"/>
              <a:gd name="T37" fmla="*/ 2147483647 h 438"/>
              <a:gd name="T38" fmla="*/ 2147483647 w 688"/>
              <a:gd name="T39" fmla="*/ 2147483647 h 438"/>
              <a:gd name="T40" fmla="*/ 2147483647 w 688"/>
              <a:gd name="T41" fmla="*/ 2147483647 h 438"/>
              <a:gd name="T42" fmla="*/ 2147483647 w 688"/>
              <a:gd name="T43" fmla="*/ 2147483647 h 438"/>
              <a:gd name="T44" fmla="*/ 2147483647 w 688"/>
              <a:gd name="T45" fmla="*/ 2147483647 h 438"/>
              <a:gd name="T46" fmla="*/ 2147483647 w 688"/>
              <a:gd name="T47" fmla="*/ 2147483647 h 438"/>
              <a:gd name="T48" fmla="*/ 2147483647 w 688"/>
              <a:gd name="T49" fmla="*/ 2147483647 h 438"/>
              <a:gd name="T50" fmla="*/ 2147483647 w 688"/>
              <a:gd name="T51" fmla="*/ 2147483647 h 438"/>
              <a:gd name="T52" fmla="*/ 2147483647 w 688"/>
              <a:gd name="T53" fmla="*/ 2147483647 h 438"/>
              <a:gd name="T54" fmla="*/ 2147483647 w 688"/>
              <a:gd name="T55" fmla="*/ 2147483647 h 438"/>
              <a:gd name="T56" fmla="*/ 2147483647 w 688"/>
              <a:gd name="T57" fmla="*/ 2147483647 h 438"/>
              <a:gd name="T58" fmla="*/ 2147483647 w 688"/>
              <a:gd name="T59" fmla="*/ 2147483647 h 438"/>
              <a:gd name="T60" fmla="*/ 2147483647 w 688"/>
              <a:gd name="T61" fmla="*/ 2147483647 h 438"/>
              <a:gd name="T62" fmla="*/ 2147483647 w 688"/>
              <a:gd name="T63" fmla="*/ 2147483647 h 4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88"/>
              <a:gd name="T97" fmla="*/ 0 h 438"/>
              <a:gd name="T98" fmla="*/ 688 w 688"/>
              <a:gd name="T99" fmla="*/ 438 h 4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88" h="438">
                <a:moveTo>
                  <a:pt x="0" y="9"/>
                </a:moveTo>
                <a:lnTo>
                  <a:pt x="9" y="0"/>
                </a:lnTo>
                <a:lnTo>
                  <a:pt x="40" y="18"/>
                </a:lnTo>
                <a:lnTo>
                  <a:pt x="65" y="59"/>
                </a:lnTo>
                <a:lnTo>
                  <a:pt x="106" y="180"/>
                </a:lnTo>
                <a:lnTo>
                  <a:pt x="141" y="296"/>
                </a:lnTo>
                <a:lnTo>
                  <a:pt x="160" y="333"/>
                </a:lnTo>
                <a:lnTo>
                  <a:pt x="184" y="345"/>
                </a:lnTo>
                <a:lnTo>
                  <a:pt x="205" y="311"/>
                </a:lnTo>
                <a:lnTo>
                  <a:pt x="218" y="234"/>
                </a:lnTo>
                <a:lnTo>
                  <a:pt x="229" y="156"/>
                </a:lnTo>
                <a:lnTo>
                  <a:pt x="249" y="118"/>
                </a:lnTo>
                <a:lnTo>
                  <a:pt x="271" y="153"/>
                </a:lnTo>
                <a:lnTo>
                  <a:pt x="292" y="231"/>
                </a:lnTo>
                <a:lnTo>
                  <a:pt x="312" y="309"/>
                </a:lnTo>
                <a:lnTo>
                  <a:pt x="338" y="345"/>
                </a:lnTo>
                <a:lnTo>
                  <a:pt x="362" y="311"/>
                </a:lnTo>
                <a:lnTo>
                  <a:pt x="381" y="232"/>
                </a:lnTo>
                <a:lnTo>
                  <a:pt x="398" y="155"/>
                </a:lnTo>
                <a:lnTo>
                  <a:pt x="423" y="118"/>
                </a:lnTo>
                <a:lnTo>
                  <a:pt x="443" y="153"/>
                </a:lnTo>
                <a:lnTo>
                  <a:pt x="458" y="231"/>
                </a:lnTo>
                <a:lnTo>
                  <a:pt x="473" y="309"/>
                </a:lnTo>
                <a:lnTo>
                  <a:pt x="496" y="345"/>
                </a:lnTo>
                <a:lnTo>
                  <a:pt x="519" y="311"/>
                </a:lnTo>
                <a:lnTo>
                  <a:pt x="537" y="232"/>
                </a:lnTo>
                <a:lnTo>
                  <a:pt x="554" y="155"/>
                </a:lnTo>
                <a:lnTo>
                  <a:pt x="579" y="118"/>
                </a:lnTo>
                <a:lnTo>
                  <a:pt x="596" y="131"/>
                </a:lnTo>
                <a:lnTo>
                  <a:pt x="616" y="167"/>
                </a:lnTo>
                <a:lnTo>
                  <a:pt x="651" y="278"/>
                </a:lnTo>
                <a:lnTo>
                  <a:pt x="688" y="438"/>
                </a:lnTo>
              </a:path>
            </a:pathLst>
          </a:custGeom>
          <a:noFill/>
          <a:ln w="3810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349500" y="2308225"/>
            <a:ext cx="762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latin typeface="Arial" charset="0"/>
                <a:cs typeface="Arial" charset="0"/>
              </a:rPr>
              <a:t>CD4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544763" y="2689225"/>
            <a:ext cx="990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latin typeface="Arial" charset="0"/>
                <a:cs typeface="Arial" charset="0"/>
              </a:rPr>
              <a:t>CCR5</a:t>
            </a: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4044950" y="1604963"/>
            <a:ext cx="814388" cy="777875"/>
          </a:xfrm>
          <a:prstGeom prst="ellipse">
            <a:avLst/>
          </a:prstGeom>
          <a:noFill/>
          <a:ln w="301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sz="1200"/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4181475" y="1658938"/>
            <a:ext cx="549275" cy="663575"/>
          </a:xfrm>
          <a:custGeom>
            <a:avLst/>
            <a:gdLst>
              <a:gd name="T0" fmla="*/ 2147483647 w 477"/>
              <a:gd name="T1" fmla="*/ 0 h 592"/>
              <a:gd name="T2" fmla="*/ 2147483647 w 477"/>
              <a:gd name="T3" fmla="*/ 2147483647 h 592"/>
              <a:gd name="T4" fmla="*/ 2147483647 w 477"/>
              <a:gd name="T5" fmla="*/ 2147483647 h 592"/>
              <a:gd name="T6" fmla="*/ 2147483647 w 477"/>
              <a:gd name="T7" fmla="*/ 2147483647 h 592"/>
              <a:gd name="T8" fmla="*/ 0 w 477"/>
              <a:gd name="T9" fmla="*/ 2147483647 h 592"/>
              <a:gd name="T10" fmla="*/ 0 w 477"/>
              <a:gd name="T11" fmla="*/ 2147483647 h 592"/>
              <a:gd name="T12" fmla="*/ 2147483647 w 477"/>
              <a:gd name="T13" fmla="*/ 2147483647 h 592"/>
              <a:gd name="T14" fmla="*/ 2147483647 w 477"/>
              <a:gd name="T15" fmla="*/ 0 h 5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7"/>
              <a:gd name="T25" fmla="*/ 0 h 592"/>
              <a:gd name="T26" fmla="*/ 477 w 477"/>
              <a:gd name="T27" fmla="*/ 592 h 5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7" h="592">
                <a:moveTo>
                  <a:pt x="237" y="0"/>
                </a:moveTo>
                <a:lnTo>
                  <a:pt x="476" y="150"/>
                </a:lnTo>
                <a:lnTo>
                  <a:pt x="477" y="443"/>
                </a:lnTo>
                <a:lnTo>
                  <a:pt x="234" y="592"/>
                </a:lnTo>
                <a:lnTo>
                  <a:pt x="0" y="445"/>
                </a:lnTo>
                <a:lnTo>
                  <a:pt x="0" y="145"/>
                </a:lnTo>
                <a:lnTo>
                  <a:pt x="237" y="3"/>
                </a:lnTo>
                <a:lnTo>
                  <a:pt x="237" y="0"/>
                </a:lnTo>
                <a:close/>
              </a:path>
            </a:pathLst>
          </a:custGeom>
          <a:solidFill>
            <a:srgbClr val="339966"/>
          </a:solidFill>
          <a:ln w="39751">
            <a:solidFill>
              <a:srgbClr val="00CE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>
            <a:off x="4356100" y="1784350"/>
            <a:ext cx="103188" cy="406400"/>
          </a:xfrm>
          <a:custGeom>
            <a:avLst/>
            <a:gdLst>
              <a:gd name="T0" fmla="*/ 2147483647 w 92"/>
              <a:gd name="T1" fmla="*/ 0 h 361"/>
              <a:gd name="T2" fmla="*/ 2147483647 w 92"/>
              <a:gd name="T3" fmla="*/ 2147483647 h 361"/>
              <a:gd name="T4" fmla="*/ 2147483647 w 92"/>
              <a:gd name="T5" fmla="*/ 2147483647 h 361"/>
              <a:gd name="T6" fmla="*/ 2147483647 w 92"/>
              <a:gd name="T7" fmla="*/ 2147483647 h 361"/>
              <a:gd name="T8" fmla="*/ 2147483647 w 92"/>
              <a:gd name="T9" fmla="*/ 2147483647 h 361"/>
              <a:gd name="T10" fmla="*/ 2147483647 w 92"/>
              <a:gd name="T11" fmla="*/ 2147483647 h 361"/>
              <a:gd name="T12" fmla="*/ 0 w 92"/>
              <a:gd name="T13" fmla="*/ 2147483647 h 3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2"/>
              <a:gd name="T22" fmla="*/ 0 h 361"/>
              <a:gd name="T23" fmla="*/ 92 w 92"/>
              <a:gd name="T24" fmla="*/ 361 h 3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2" h="361">
                <a:moveTo>
                  <a:pt x="54" y="0"/>
                </a:moveTo>
                <a:lnTo>
                  <a:pt x="74" y="49"/>
                </a:lnTo>
                <a:lnTo>
                  <a:pt x="86" y="90"/>
                </a:lnTo>
                <a:lnTo>
                  <a:pt x="92" y="125"/>
                </a:lnTo>
                <a:lnTo>
                  <a:pt x="51" y="200"/>
                </a:lnTo>
                <a:lnTo>
                  <a:pt x="5" y="272"/>
                </a:lnTo>
                <a:lnTo>
                  <a:pt x="0" y="361"/>
                </a:lnTo>
              </a:path>
            </a:pathLst>
          </a:custGeom>
          <a:noFill/>
          <a:ln w="30226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9" name="Freeform 9"/>
          <p:cNvSpPr>
            <a:spLocks/>
          </p:cNvSpPr>
          <p:nvPr/>
        </p:nvSpPr>
        <p:spPr bwMode="auto">
          <a:xfrm>
            <a:off x="4440238" y="1784350"/>
            <a:ext cx="103187" cy="406400"/>
          </a:xfrm>
          <a:custGeom>
            <a:avLst/>
            <a:gdLst>
              <a:gd name="T0" fmla="*/ 2147483647 w 92"/>
              <a:gd name="T1" fmla="*/ 0 h 361"/>
              <a:gd name="T2" fmla="*/ 2147483647 w 92"/>
              <a:gd name="T3" fmla="*/ 2147483647 h 361"/>
              <a:gd name="T4" fmla="*/ 2147483647 w 92"/>
              <a:gd name="T5" fmla="*/ 2147483647 h 361"/>
              <a:gd name="T6" fmla="*/ 0 w 92"/>
              <a:gd name="T7" fmla="*/ 2147483647 h 361"/>
              <a:gd name="T8" fmla="*/ 2147483647 w 92"/>
              <a:gd name="T9" fmla="*/ 2147483647 h 361"/>
              <a:gd name="T10" fmla="*/ 2147483647 w 92"/>
              <a:gd name="T11" fmla="*/ 2147483647 h 361"/>
              <a:gd name="T12" fmla="*/ 2147483647 w 92"/>
              <a:gd name="T13" fmla="*/ 2147483647 h 3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2"/>
              <a:gd name="T22" fmla="*/ 0 h 361"/>
              <a:gd name="T23" fmla="*/ 92 w 92"/>
              <a:gd name="T24" fmla="*/ 361 h 3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2" h="361">
                <a:moveTo>
                  <a:pt x="37" y="0"/>
                </a:moveTo>
                <a:lnTo>
                  <a:pt x="18" y="49"/>
                </a:lnTo>
                <a:lnTo>
                  <a:pt x="5" y="90"/>
                </a:lnTo>
                <a:lnTo>
                  <a:pt x="0" y="125"/>
                </a:lnTo>
                <a:lnTo>
                  <a:pt x="42" y="200"/>
                </a:lnTo>
                <a:lnTo>
                  <a:pt x="87" y="272"/>
                </a:lnTo>
                <a:lnTo>
                  <a:pt x="92" y="361"/>
                </a:lnTo>
              </a:path>
            </a:pathLst>
          </a:custGeom>
          <a:noFill/>
          <a:ln w="30226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4464050" y="1520825"/>
            <a:ext cx="0" cy="904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4406900" y="1412875"/>
            <a:ext cx="109538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464050" y="2370138"/>
            <a:ext cx="0" cy="904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4406900" y="2466975"/>
            <a:ext cx="109538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3949700" y="1989138"/>
            <a:ext cx="952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3835400" y="1939925"/>
            <a:ext cx="103188" cy="968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4859338" y="1987550"/>
            <a:ext cx="96837" cy="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4957763" y="1939925"/>
            <a:ext cx="106362" cy="968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 flipV="1">
            <a:off x="4117975" y="1635125"/>
            <a:ext cx="63500" cy="666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4021138" y="1544638"/>
            <a:ext cx="104775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0" name="Oval 20"/>
          <p:cNvSpPr>
            <a:spLocks noChangeArrowheads="1"/>
          </p:cNvSpPr>
          <p:nvPr/>
        </p:nvSpPr>
        <p:spPr bwMode="auto">
          <a:xfrm>
            <a:off x="4810125" y="2309813"/>
            <a:ext cx="1111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H="1">
            <a:off x="4117975" y="2274888"/>
            <a:ext cx="63500" cy="650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02" name="Oval 22"/>
          <p:cNvSpPr>
            <a:spLocks noChangeArrowheads="1"/>
          </p:cNvSpPr>
          <p:nvPr/>
        </p:nvSpPr>
        <p:spPr bwMode="auto">
          <a:xfrm>
            <a:off x="4021138" y="2330450"/>
            <a:ext cx="104775" cy="1047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V="1">
            <a:off x="4730750" y="1646238"/>
            <a:ext cx="66675" cy="650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04" name="Oval 24"/>
          <p:cNvSpPr>
            <a:spLocks noChangeArrowheads="1"/>
          </p:cNvSpPr>
          <p:nvPr/>
        </p:nvSpPr>
        <p:spPr bwMode="auto">
          <a:xfrm>
            <a:off x="4787900" y="1550988"/>
            <a:ext cx="104775" cy="10318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H="1" flipV="1">
            <a:off x="4751388" y="2251075"/>
            <a:ext cx="80962" cy="857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06" name="Oval 26"/>
          <p:cNvSpPr>
            <a:spLocks noChangeArrowheads="1"/>
          </p:cNvSpPr>
          <p:nvPr/>
        </p:nvSpPr>
        <p:spPr bwMode="auto">
          <a:xfrm>
            <a:off x="3416300" y="1927225"/>
            <a:ext cx="180975" cy="1762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7" name="Oval 27"/>
          <p:cNvSpPr>
            <a:spLocks noChangeArrowheads="1"/>
          </p:cNvSpPr>
          <p:nvPr/>
        </p:nvSpPr>
        <p:spPr bwMode="auto">
          <a:xfrm>
            <a:off x="3270250" y="2076450"/>
            <a:ext cx="180975" cy="1762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8" name="Oval 28"/>
          <p:cNvSpPr>
            <a:spLocks noChangeArrowheads="1"/>
          </p:cNvSpPr>
          <p:nvPr/>
        </p:nvSpPr>
        <p:spPr bwMode="auto">
          <a:xfrm>
            <a:off x="3124200" y="2225675"/>
            <a:ext cx="180975" cy="1762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 flipV="1">
            <a:off x="3130550" y="186055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10" name="Oval 30"/>
          <p:cNvSpPr>
            <a:spLocks noChangeArrowheads="1"/>
          </p:cNvSpPr>
          <p:nvPr/>
        </p:nvSpPr>
        <p:spPr bwMode="auto">
          <a:xfrm>
            <a:off x="3565525" y="1781175"/>
            <a:ext cx="180975" cy="1762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1" name="Oval 31"/>
          <p:cNvSpPr>
            <a:spLocks noChangeArrowheads="1"/>
          </p:cNvSpPr>
          <p:nvPr/>
        </p:nvSpPr>
        <p:spPr bwMode="auto">
          <a:xfrm>
            <a:off x="5410200" y="2630488"/>
            <a:ext cx="106363" cy="968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2" name="Oval 32"/>
          <p:cNvSpPr>
            <a:spLocks noChangeArrowheads="1"/>
          </p:cNvSpPr>
          <p:nvPr/>
        </p:nvSpPr>
        <p:spPr bwMode="auto">
          <a:xfrm>
            <a:off x="5626100" y="2846388"/>
            <a:ext cx="106363" cy="968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3" name="Oval 33"/>
          <p:cNvSpPr>
            <a:spLocks noChangeArrowheads="1"/>
          </p:cNvSpPr>
          <p:nvPr/>
        </p:nvSpPr>
        <p:spPr bwMode="auto">
          <a:xfrm>
            <a:off x="5410200" y="3062288"/>
            <a:ext cx="106363" cy="968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4" name="Oval 34"/>
          <p:cNvSpPr>
            <a:spLocks noChangeArrowheads="1"/>
          </p:cNvSpPr>
          <p:nvPr/>
        </p:nvSpPr>
        <p:spPr bwMode="auto">
          <a:xfrm>
            <a:off x="5829300" y="3092450"/>
            <a:ext cx="106363" cy="968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5" name="Oval 35"/>
          <p:cNvSpPr>
            <a:spLocks noChangeArrowheads="1"/>
          </p:cNvSpPr>
          <p:nvPr/>
        </p:nvSpPr>
        <p:spPr bwMode="auto">
          <a:xfrm>
            <a:off x="5913438" y="2630488"/>
            <a:ext cx="106362" cy="968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6" name="Freeform 36"/>
          <p:cNvSpPr>
            <a:spLocks/>
          </p:cNvSpPr>
          <p:nvPr/>
        </p:nvSpPr>
        <p:spPr bwMode="auto">
          <a:xfrm rot="3323904">
            <a:off x="3969544" y="3366294"/>
            <a:ext cx="561975" cy="366713"/>
          </a:xfrm>
          <a:custGeom>
            <a:avLst/>
            <a:gdLst>
              <a:gd name="T0" fmla="*/ 0 w 688"/>
              <a:gd name="T1" fmla="*/ 2147483647 h 438"/>
              <a:gd name="T2" fmla="*/ 2147483647 w 688"/>
              <a:gd name="T3" fmla="*/ 0 h 438"/>
              <a:gd name="T4" fmla="*/ 2147483647 w 688"/>
              <a:gd name="T5" fmla="*/ 2147483647 h 438"/>
              <a:gd name="T6" fmla="*/ 2147483647 w 688"/>
              <a:gd name="T7" fmla="*/ 2147483647 h 438"/>
              <a:gd name="T8" fmla="*/ 2147483647 w 688"/>
              <a:gd name="T9" fmla="*/ 2147483647 h 438"/>
              <a:gd name="T10" fmla="*/ 2147483647 w 688"/>
              <a:gd name="T11" fmla="*/ 2147483647 h 438"/>
              <a:gd name="T12" fmla="*/ 2147483647 w 688"/>
              <a:gd name="T13" fmla="*/ 2147483647 h 438"/>
              <a:gd name="T14" fmla="*/ 2147483647 w 688"/>
              <a:gd name="T15" fmla="*/ 2147483647 h 438"/>
              <a:gd name="T16" fmla="*/ 2147483647 w 688"/>
              <a:gd name="T17" fmla="*/ 2147483647 h 438"/>
              <a:gd name="T18" fmla="*/ 2147483647 w 688"/>
              <a:gd name="T19" fmla="*/ 2147483647 h 438"/>
              <a:gd name="T20" fmla="*/ 2147483647 w 688"/>
              <a:gd name="T21" fmla="*/ 2147483647 h 438"/>
              <a:gd name="T22" fmla="*/ 2147483647 w 688"/>
              <a:gd name="T23" fmla="*/ 2147483647 h 438"/>
              <a:gd name="T24" fmla="*/ 2147483647 w 688"/>
              <a:gd name="T25" fmla="*/ 2147483647 h 438"/>
              <a:gd name="T26" fmla="*/ 2147483647 w 688"/>
              <a:gd name="T27" fmla="*/ 2147483647 h 438"/>
              <a:gd name="T28" fmla="*/ 2147483647 w 688"/>
              <a:gd name="T29" fmla="*/ 2147483647 h 438"/>
              <a:gd name="T30" fmla="*/ 2147483647 w 688"/>
              <a:gd name="T31" fmla="*/ 2147483647 h 438"/>
              <a:gd name="T32" fmla="*/ 2147483647 w 688"/>
              <a:gd name="T33" fmla="*/ 2147483647 h 438"/>
              <a:gd name="T34" fmla="*/ 2147483647 w 688"/>
              <a:gd name="T35" fmla="*/ 2147483647 h 438"/>
              <a:gd name="T36" fmla="*/ 2147483647 w 688"/>
              <a:gd name="T37" fmla="*/ 2147483647 h 438"/>
              <a:gd name="T38" fmla="*/ 2147483647 w 688"/>
              <a:gd name="T39" fmla="*/ 2147483647 h 438"/>
              <a:gd name="T40" fmla="*/ 2147483647 w 688"/>
              <a:gd name="T41" fmla="*/ 2147483647 h 438"/>
              <a:gd name="T42" fmla="*/ 2147483647 w 688"/>
              <a:gd name="T43" fmla="*/ 2147483647 h 438"/>
              <a:gd name="T44" fmla="*/ 2147483647 w 688"/>
              <a:gd name="T45" fmla="*/ 2147483647 h 438"/>
              <a:gd name="T46" fmla="*/ 2147483647 w 688"/>
              <a:gd name="T47" fmla="*/ 2147483647 h 438"/>
              <a:gd name="T48" fmla="*/ 2147483647 w 688"/>
              <a:gd name="T49" fmla="*/ 2147483647 h 438"/>
              <a:gd name="T50" fmla="*/ 2147483647 w 688"/>
              <a:gd name="T51" fmla="*/ 2147483647 h 438"/>
              <a:gd name="T52" fmla="*/ 2147483647 w 688"/>
              <a:gd name="T53" fmla="*/ 2147483647 h 438"/>
              <a:gd name="T54" fmla="*/ 2147483647 w 688"/>
              <a:gd name="T55" fmla="*/ 2147483647 h 438"/>
              <a:gd name="T56" fmla="*/ 2147483647 w 688"/>
              <a:gd name="T57" fmla="*/ 2147483647 h 438"/>
              <a:gd name="T58" fmla="*/ 2147483647 w 688"/>
              <a:gd name="T59" fmla="*/ 2147483647 h 438"/>
              <a:gd name="T60" fmla="*/ 2147483647 w 688"/>
              <a:gd name="T61" fmla="*/ 2147483647 h 438"/>
              <a:gd name="T62" fmla="*/ 2147483647 w 688"/>
              <a:gd name="T63" fmla="*/ 2147483647 h 4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88"/>
              <a:gd name="T97" fmla="*/ 0 h 438"/>
              <a:gd name="T98" fmla="*/ 688 w 688"/>
              <a:gd name="T99" fmla="*/ 438 h 4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88" h="438">
                <a:moveTo>
                  <a:pt x="0" y="9"/>
                </a:moveTo>
                <a:lnTo>
                  <a:pt x="9" y="0"/>
                </a:lnTo>
                <a:lnTo>
                  <a:pt x="40" y="18"/>
                </a:lnTo>
                <a:lnTo>
                  <a:pt x="65" y="59"/>
                </a:lnTo>
                <a:lnTo>
                  <a:pt x="106" y="180"/>
                </a:lnTo>
                <a:lnTo>
                  <a:pt x="141" y="296"/>
                </a:lnTo>
                <a:lnTo>
                  <a:pt x="160" y="333"/>
                </a:lnTo>
                <a:lnTo>
                  <a:pt x="184" y="345"/>
                </a:lnTo>
                <a:lnTo>
                  <a:pt x="205" y="311"/>
                </a:lnTo>
                <a:lnTo>
                  <a:pt x="218" y="234"/>
                </a:lnTo>
                <a:lnTo>
                  <a:pt x="229" y="156"/>
                </a:lnTo>
                <a:lnTo>
                  <a:pt x="249" y="118"/>
                </a:lnTo>
                <a:lnTo>
                  <a:pt x="271" y="153"/>
                </a:lnTo>
                <a:lnTo>
                  <a:pt x="292" y="231"/>
                </a:lnTo>
                <a:lnTo>
                  <a:pt x="312" y="309"/>
                </a:lnTo>
                <a:lnTo>
                  <a:pt x="338" y="345"/>
                </a:lnTo>
                <a:lnTo>
                  <a:pt x="362" y="311"/>
                </a:lnTo>
                <a:lnTo>
                  <a:pt x="381" y="232"/>
                </a:lnTo>
                <a:lnTo>
                  <a:pt x="398" y="155"/>
                </a:lnTo>
                <a:lnTo>
                  <a:pt x="423" y="118"/>
                </a:lnTo>
                <a:lnTo>
                  <a:pt x="443" y="153"/>
                </a:lnTo>
                <a:lnTo>
                  <a:pt x="458" y="231"/>
                </a:lnTo>
                <a:lnTo>
                  <a:pt x="473" y="309"/>
                </a:lnTo>
                <a:lnTo>
                  <a:pt x="496" y="345"/>
                </a:lnTo>
                <a:lnTo>
                  <a:pt x="519" y="311"/>
                </a:lnTo>
                <a:lnTo>
                  <a:pt x="537" y="232"/>
                </a:lnTo>
                <a:lnTo>
                  <a:pt x="554" y="155"/>
                </a:lnTo>
                <a:lnTo>
                  <a:pt x="579" y="118"/>
                </a:lnTo>
                <a:lnTo>
                  <a:pt x="596" y="131"/>
                </a:lnTo>
                <a:lnTo>
                  <a:pt x="616" y="167"/>
                </a:lnTo>
                <a:lnTo>
                  <a:pt x="651" y="278"/>
                </a:lnTo>
                <a:lnTo>
                  <a:pt x="688" y="438"/>
                </a:lnTo>
              </a:path>
            </a:pathLst>
          </a:custGeom>
          <a:noFill/>
          <a:ln w="3810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17" name="Oval 37"/>
          <p:cNvSpPr>
            <a:spLocks noChangeArrowheads="1"/>
          </p:cNvSpPr>
          <p:nvPr/>
        </p:nvSpPr>
        <p:spPr bwMode="auto">
          <a:xfrm>
            <a:off x="4330700" y="3365500"/>
            <a:ext cx="106363" cy="968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6202363" y="2646363"/>
            <a:ext cx="1584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latin typeface="Arial" charset="0"/>
                <a:cs typeface="Arial" charset="0"/>
              </a:rPr>
              <a:t>CCL3L1 binds to CCR5R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5410200" y="1709738"/>
            <a:ext cx="1008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latin typeface="Arial" charset="0"/>
                <a:cs typeface="Arial" charset="0"/>
              </a:rPr>
              <a:t>HIV-1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228600" y="42863"/>
            <a:ext cx="861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latin typeface="Arial" charset="0"/>
                <a:cs typeface="Arial" charset="0"/>
              </a:rPr>
              <a:t>Genetic Variation of Chemokines and their Receptors</a:t>
            </a:r>
          </a:p>
        </p:txBody>
      </p:sp>
      <p:sp>
        <p:nvSpPr>
          <p:cNvPr id="46121" name="Text Box 41"/>
          <p:cNvSpPr>
            <a:spLocks noGrp="1" noChangeArrowheads="1"/>
          </p:cNvSpPr>
          <p:nvPr>
            <p:ph type="title"/>
          </p:nvPr>
        </p:nvSpPr>
        <p:spPr>
          <a:xfrm>
            <a:off x="1476375" y="692150"/>
            <a:ext cx="5761038" cy="417513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800" b="1" smtClean="0">
                <a:latin typeface="Arial" charset="0"/>
                <a:cs typeface="Arial" charset="0"/>
              </a:rPr>
              <a:t>(Gonzalez </a:t>
            </a:r>
            <a:r>
              <a:rPr lang="en-GB" sz="1800" b="1" i="1" smtClean="0">
                <a:latin typeface="Arial" charset="0"/>
                <a:cs typeface="Arial" charset="0"/>
              </a:rPr>
              <a:t>et al.</a:t>
            </a:r>
            <a:r>
              <a:rPr lang="en-GB" sz="1800" b="1" smtClean="0">
                <a:latin typeface="Arial" charset="0"/>
                <a:cs typeface="Arial" charset="0"/>
              </a:rPr>
              <a:t> </a:t>
            </a:r>
            <a:r>
              <a:rPr lang="en-GB" sz="1800" b="1" i="1" smtClean="0">
                <a:latin typeface="Arial" charset="0"/>
                <a:cs typeface="Arial" charset="0"/>
              </a:rPr>
              <a:t>Science</a:t>
            </a:r>
            <a:r>
              <a:rPr lang="en-GB" sz="1800" b="1" smtClean="0">
                <a:latin typeface="Arial" charset="0"/>
                <a:cs typeface="Arial" charset="0"/>
              </a:rPr>
              <a:t> 307: 1434-1440, 2005)</a:t>
            </a:r>
          </a:p>
        </p:txBody>
      </p:sp>
      <p:grpSp>
        <p:nvGrpSpPr>
          <p:cNvPr id="46122" name="Group 61"/>
          <p:cNvGrpSpPr>
            <a:grpSpLocks/>
          </p:cNvGrpSpPr>
          <p:nvPr/>
        </p:nvGrpSpPr>
        <p:grpSpPr bwMode="auto">
          <a:xfrm>
            <a:off x="1916113" y="4129088"/>
            <a:ext cx="5629275" cy="2709862"/>
            <a:chOff x="1207" y="2502"/>
            <a:chExt cx="3546" cy="1707"/>
          </a:xfrm>
        </p:grpSpPr>
        <p:sp>
          <p:nvSpPr>
            <p:cNvPr id="46123" name="Rectangle 43"/>
            <p:cNvSpPr>
              <a:spLocks noChangeArrowheads="1"/>
            </p:cNvSpPr>
            <p:nvPr/>
          </p:nvSpPr>
          <p:spPr bwMode="auto">
            <a:xfrm>
              <a:off x="1215" y="2502"/>
              <a:ext cx="988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2000" b="1">
                  <a:latin typeface="Arial" charset="0"/>
                </a:rPr>
                <a:t>CCR5</a:t>
              </a:r>
              <a:br>
                <a:rPr lang="en-GB" sz="2000" b="1">
                  <a:latin typeface="Arial" charset="0"/>
                </a:rPr>
              </a:br>
              <a:r>
                <a:rPr lang="en-GB" sz="2000" b="1">
                  <a:latin typeface="Arial" charset="0"/>
                </a:rPr>
                <a:t>expression</a:t>
              </a:r>
            </a:p>
          </p:txBody>
        </p:sp>
        <p:sp>
          <p:nvSpPr>
            <p:cNvPr id="46124" name="Rectangle 44"/>
            <p:cNvSpPr>
              <a:spLocks noChangeArrowheads="1"/>
            </p:cNvSpPr>
            <p:nvPr/>
          </p:nvSpPr>
          <p:spPr bwMode="auto">
            <a:xfrm>
              <a:off x="2203" y="2502"/>
              <a:ext cx="1050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2000" b="1">
                  <a:latin typeface="Arial" charset="0"/>
                </a:rPr>
                <a:t>CCL3L1 </a:t>
              </a:r>
              <a:br>
                <a:rPr lang="en-GB" sz="2000" b="1">
                  <a:latin typeface="Arial" charset="0"/>
                </a:rPr>
              </a:br>
              <a:r>
                <a:rPr lang="en-GB" sz="2000" b="1">
                  <a:latin typeface="Arial" charset="0"/>
                </a:rPr>
                <a:t>copy no.</a:t>
              </a:r>
            </a:p>
          </p:txBody>
        </p:sp>
        <p:sp>
          <p:nvSpPr>
            <p:cNvPr id="46125" name="Rectangle 45"/>
            <p:cNvSpPr>
              <a:spLocks noChangeArrowheads="1"/>
            </p:cNvSpPr>
            <p:nvPr/>
          </p:nvSpPr>
          <p:spPr bwMode="auto">
            <a:xfrm>
              <a:off x="3253" y="2502"/>
              <a:ext cx="1500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2000" b="1">
                  <a:latin typeface="Arial" charset="0"/>
                </a:rPr>
                <a:t>Progression</a:t>
              </a:r>
              <a:br>
                <a:rPr lang="en-GB" sz="2000" b="1">
                  <a:latin typeface="Arial" charset="0"/>
                </a:rPr>
              </a:br>
              <a:r>
                <a:rPr lang="en-GB" sz="2000" b="1">
                  <a:latin typeface="Arial" charset="0"/>
                </a:rPr>
                <a:t> to AIDS</a:t>
              </a:r>
            </a:p>
          </p:txBody>
        </p:sp>
        <p:sp>
          <p:nvSpPr>
            <p:cNvPr id="46126" name="Rectangle 46"/>
            <p:cNvSpPr>
              <a:spLocks noChangeArrowheads="1"/>
            </p:cNvSpPr>
            <p:nvPr/>
          </p:nvSpPr>
          <p:spPr bwMode="auto">
            <a:xfrm>
              <a:off x="1215" y="2943"/>
              <a:ext cx="98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1000" b="1">
                  <a:latin typeface="Arial" charset="0"/>
                  <a:sym typeface="Symbol" pitchFamily="18" charset="2"/>
                </a:rPr>
                <a:t/>
              </a:r>
              <a:br>
                <a:rPr lang="en-GB" sz="1000" b="1">
                  <a:latin typeface="Arial" charset="0"/>
                  <a:sym typeface="Symbol" pitchFamily="18" charset="2"/>
                </a:rPr>
              </a:br>
              <a:r>
                <a:rPr lang="en-GB" sz="2000" b="1">
                  <a:latin typeface="Arial" charset="0"/>
                </a:rPr>
                <a:t>low</a:t>
              </a:r>
            </a:p>
          </p:txBody>
        </p:sp>
        <p:sp>
          <p:nvSpPr>
            <p:cNvPr id="46127" name="Rectangle 47"/>
            <p:cNvSpPr>
              <a:spLocks noChangeArrowheads="1"/>
            </p:cNvSpPr>
            <p:nvPr/>
          </p:nvSpPr>
          <p:spPr bwMode="auto">
            <a:xfrm>
              <a:off x="2203" y="2943"/>
              <a:ext cx="105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1000">
                  <a:latin typeface="Arial" charset="0"/>
                </a:rPr>
                <a:t/>
              </a:r>
              <a:br>
                <a:rPr lang="en-GB" sz="1000">
                  <a:latin typeface="Arial" charset="0"/>
                </a:rPr>
              </a:br>
              <a:r>
                <a:rPr lang="en-GB" sz="2000" b="1">
                  <a:latin typeface="Arial" charset="0"/>
                  <a:sym typeface="Symbol" pitchFamily="18" charset="2"/>
                </a:rPr>
                <a:t>high</a:t>
              </a:r>
              <a:endParaRPr lang="en-GB" sz="2000" b="1">
                <a:latin typeface="Arial" charset="0"/>
              </a:endParaRPr>
            </a:p>
          </p:txBody>
        </p:sp>
        <p:sp>
          <p:nvSpPr>
            <p:cNvPr id="46128" name="Rectangle 48"/>
            <p:cNvSpPr>
              <a:spLocks noChangeArrowheads="1"/>
            </p:cNvSpPr>
            <p:nvPr/>
          </p:nvSpPr>
          <p:spPr bwMode="auto">
            <a:xfrm>
              <a:off x="3253" y="2943"/>
              <a:ext cx="150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1000" b="1">
                  <a:latin typeface="Arial" charset="0"/>
                  <a:sym typeface="Symbol" pitchFamily="18" charset="2"/>
                </a:rPr>
                <a:t/>
              </a:r>
              <a:br>
                <a:rPr lang="en-GB" sz="1000" b="1">
                  <a:latin typeface="Arial" charset="0"/>
                  <a:sym typeface="Symbol" pitchFamily="18" charset="2"/>
                </a:rPr>
              </a:br>
              <a:r>
                <a:rPr lang="en-GB" sz="2000" b="1">
                  <a:latin typeface="Arial" charset="0"/>
                  <a:sym typeface="Symbol" pitchFamily="18" charset="2"/>
                </a:rPr>
                <a:t>slow</a:t>
              </a:r>
            </a:p>
          </p:txBody>
        </p:sp>
        <p:sp>
          <p:nvSpPr>
            <p:cNvPr id="46129" name="Rectangle 49"/>
            <p:cNvSpPr>
              <a:spLocks noChangeArrowheads="1"/>
            </p:cNvSpPr>
            <p:nvPr/>
          </p:nvSpPr>
          <p:spPr bwMode="auto">
            <a:xfrm>
              <a:off x="1215" y="3270"/>
              <a:ext cx="988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1000" b="1">
                  <a:latin typeface="Arial" charset="0"/>
                  <a:sym typeface="Symbol" pitchFamily="18" charset="2"/>
                </a:rPr>
                <a:t/>
              </a:r>
              <a:br>
                <a:rPr lang="en-GB" sz="1000" b="1">
                  <a:latin typeface="Arial" charset="0"/>
                  <a:sym typeface="Symbol" pitchFamily="18" charset="2"/>
                </a:rPr>
              </a:br>
              <a:r>
                <a:rPr lang="en-GB" sz="2000" b="1">
                  <a:latin typeface="Arial" charset="0"/>
                  <a:sym typeface="Symbol" pitchFamily="18" charset="2"/>
                </a:rPr>
                <a:t>high</a:t>
              </a:r>
            </a:p>
          </p:txBody>
        </p:sp>
        <p:sp>
          <p:nvSpPr>
            <p:cNvPr id="46130" name="Rectangle 50"/>
            <p:cNvSpPr>
              <a:spLocks noChangeArrowheads="1"/>
            </p:cNvSpPr>
            <p:nvPr/>
          </p:nvSpPr>
          <p:spPr bwMode="auto">
            <a:xfrm>
              <a:off x="2203" y="3288"/>
              <a:ext cx="1050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1000" b="1">
                  <a:latin typeface="Arial" charset="0"/>
                  <a:sym typeface="Symbol" pitchFamily="18" charset="2"/>
                </a:rPr>
                <a:t/>
              </a:r>
              <a:br>
                <a:rPr lang="en-GB" sz="1000" b="1">
                  <a:latin typeface="Arial" charset="0"/>
                  <a:sym typeface="Symbol" pitchFamily="18" charset="2"/>
                </a:rPr>
              </a:br>
              <a:r>
                <a:rPr lang="en-GB" sz="2000" b="1">
                  <a:latin typeface="Arial" charset="0"/>
                  <a:sym typeface="Symbol" pitchFamily="18" charset="2"/>
                </a:rPr>
                <a:t>low</a:t>
              </a:r>
            </a:p>
          </p:txBody>
        </p:sp>
        <p:sp>
          <p:nvSpPr>
            <p:cNvPr id="46131" name="Rectangle 51"/>
            <p:cNvSpPr>
              <a:spLocks noChangeArrowheads="1"/>
            </p:cNvSpPr>
            <p:nvPr/>
          </p:nvSpPr>
          <p:spPr bwMode="auto">
            <a:xfrm>
              <a:off x="3253" y="3288"/>
              <a:ext cx="150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GB" sz="1000" b="1">
                  <a:latin typeface="Arial" charset="0"/>
                  <a:sym typeface="Symbol" pitchFamily="18" charset="2"/>
                </a:rPr>
                <a:t/>
              </a:r>
              <a:br>
                <a:rPr lang="en-GB" sz="1000" b="1">
                  <a:latin typeface="Arial" charset="0"/>
                  <a:sym typeface="Symbol" pitchFamily="18" charset="2"/>
                </a:rPr>
              </a:br>
              <a:r>
                <a:rPr lang="en-GB" sz="2000" b="1">
                  <a:latin typeface="Arial" charset="0"/>
                  <a:sym typeface="Symbol" pitchFamily="18" charset="2"/>
                </a:rPr>
                <a:t>rapid 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46132" name="Line 52"/>
            <p:cNvSpPr>
              <a:spLocks noChangeShapeType="1"/>
            </p:cNvSpPr>
            <p:nvPr/>
          </p:nvSpPr>
          <p:spPr bwMode="auto">
            <a:xfrm>
              <a:off x="1215" y="2943"/>
              <a:ext cx="3538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33" name="Line 53"/>
            <p:cNvSpPr>
              <a:spLocks noChangeShapeType="1"/>
            </p:cNvSpPr>
            <p:nvPr/>
          </p:nvSpPr>
          <p:spPr bwMode="auto">
            <a:xfrm>
              <a:off x="1215" y="3288"/>
              <a:ext cx="3538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34" name="Line 54"/>
            <p:cNvSpPr>
              <a:spLocks noChangeShapeType="1"/>
            </p:cNvSpPr>
            <p:nvPr/>
          </p:nvSpPr>
          <p:spPr bwMode="auto">
            <a:xfrm>
              <a:off x="1215" y="2502"/>
              <a:ext cx="3538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35" name="Line 55"/>
            <p:cNvSpPr>
              <a:spLocks noChangeShapeType="1"/>
            </p:cNvSpPr>
            <p:nvPr/>
          </p:nvSpPr>
          <p:spPr bwMode="auto">
            <a:xfrm>
              <a:off x="1215" y="4056"/>
              <a:ext cx="3538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36" name="Line 58"/>
            <p:cNvSpPr>
              <a:spLocks noChangeShapeType="1"/>
            </p:cNvSpPr>
            <p:nvPr/>
          </p:nvSpPr>
          <p:spPr bwMode="auto">
            <a:xfrm>
              <a:off x="1207" y="3657"/>
              <a:ext cx="3538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37" name="Rectangle 59"/>
            <p:cNvSpPr>
              <a:spLocks noChangeArrowheads="1"/>
            </p:cNvSpPr>
            <p:nvPr/>
          </p:nvSpPr>
          <p:spPr bwMode="auto">
            <a:xfrm>
              <a:off x="1465" y="3748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sz="2000" b="1">
                  <a:latin typeface="Arial" charset="0"/>
                  <a:sym typeface="Symbol" pitchFamily="18" charset="2"/>
                </a:rPr>
                <a:t>none</a:t>
              </a:r>
            </a:p>
          </p:txBody>
        </p:sp>
        <p:sp>
          <p:nvSpPr>
            <p:cNvPr id="46138" name="Rectangle 60"/>
            <p:cNvSpPr>
              <a:spLocks noChangeArrowheads="1"/>
            </p:cNvSpPr>
            <p:nvPr/>
          </p:nvSpPr>
          <p:spPr bwMode="auto">
            <a:xfrm>
              <a:off x="3469" y="3759"/>
              <a:ext cx="10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 b="1">
                  <a:latin typeface="Arial" charset="0"/>
                  <a:sym typeface="Symbol" pitchFamily="18" charset="2"/>
                </a:rPr>
                <a:t>no infection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98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4.bp.blogspot.com/_uHPUO4_519Y/SwrBgLF_zyI/AAAAAAAAALQ/rm5LPadYnQY/s1600/HI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15888"/>
            <a:ext cx="6192837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2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IV Inf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406400"/>
            <a:ext cx="7165975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7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1" dirty="0">
                <a:latin typeface="Arial" charset="0"/>
              </a:rPr>
              <a:t>Clinical  monitoring  of  HIV  progression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095375" y="1447800"/>
            <a:ext cx="7210425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b="1" dirty="0">
                <a:latin typeface="Arial" charset="0"/>
              </a:rPr>
              <a:t>CD4 T helper lymphocyte count:</a:t>
            </a: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Arial" charset="0"/>
              </a:rPr>
              <a:t>	Normal count  800-1200 CD4 cells </a:t>
            </a:r>
            <a:r>
              <a:rPr lang="en-GB" sz="2000" b="1" dirty="0">
                <a:latin typeface="Arial" charset="0"/>
                <a:sym typeface="Symbol" pitchFamily="18" charset="2"/>
              </a:rPr>
              <a:t>l</a:t>
            </a:r>
            <a:r>
              <a:rPr lang="en-GB" sz="2000" b="1" baseline="30000" dirty="0">
                <a:latin typeface="Arial" charset="0"/>
                <a:sym typeface="Symbol" pitchFamily="18" charset="2"/>
              </a:rPr>
              <a:t>-1</a:t>
            </a:r>
            <a:r>
              <a:rPr lang="en-GB" sz="2000" b="1" dirty="0">
                <a:latin typeface="Arial" charset="0"/>
                <a:sym typeface="Symbol" pitchFamily="18" charset="2"/>
              </a:rPr>
              <a:t> </a:t>
            </a:r>
            <a:endParaRPr lang="en-GB" sz="2000" b="1" baseline="300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Arial" charset="0"/>
              </a:rPr>
              <a:t>	Still healthy     &gt; 400          "</a:t>
            </a: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Arial" charset="0"/>
              </a:rPr>
              <a:t>	AIDS                 &lt; 200          "</a:t>
            </a: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Arial" charset="0"/>
              </a:rPr>
              <a:t/>
            </a:r>
            <a:br>
              <a:rPr lang="en-GB" sz="2000" b="1" dirty="0">
                <a:latin typeface="Arial" charset="0"/>
              </a:rPr>
            </a:br>
            <a:r>
              <a:rPr lang="en-GB" sz="2000" b="1" dirty="0">
                <a:latin typeface="Arial" charset="0"/>
              </a:rPr>
              <a:t>Plasma virus load by RT-PCR</a:t>
            </a: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Arial" charset="0"/>
              </a:rPr>
              <a:t/>
            </a:r>
            <a:br>
              <a:rPr lang="en-GB" sz="2000" b="1" dirty="0">
                <a:latin typeface="Arial" charset="0"/>
              </a:rPr>
            </a:br>
            <a:r>
              <a:rPr lang="en-GB" sz="2000" b="1" dirty="0" err="1">
                <a:latin typeface="Arial" charset="0"/>
              </a:rPr>
              <a:t>Proviral</a:t>
            </a:r>
            <a:r>
              <a:rPr lang="en-GB" sz="2000" b="1" dirty="0">
                <a:latin typeface="Arial" charset="0"/>
              </a:rPr>
              <a:t> load on PCR</a:t>
            </a: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Arial" charset="0"/>
              </a:rPr>
              <a:t/>
            </a:r>
            <a:br>
              <a:rPr lang="en-GB" sz="2000" b="1" dirty="0">
                <a:latin typeface="Arial" charset="0"/>
              </a:rPr>
            </a:br>
            <a:r>
              <a:rPr lang="en-GB" sz="2000" b="1" dirty="0">
                <a:latin typeface="Arial" charset="0"/>
              </a:rPr>
              <a:t>Drug resistance by RT-PCR and sequence</a:t>
            </a:r>
          </a:p>
        </p:txBody>
      </p:sp>
    </p:spTree>
    <p:extLst>
      <p:ext uri="{BB962C8B-B14F-4D97-AF65-F5344CB8AC3E}">
        <p14:creationId xmlns:p14="http://schemas.microsoft.com/office/powerpoint/2010/main" val="314019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63" y="309563"/>
            <a:ext cx="8964612" cy="6310312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7740650" y="1341438"/>
            <a:ext cx="920750" cy="4810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3708400" y="576263"/>
            <a:ext cx="985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GB" sz="2800" b="1">
                <a:latin typeface="Arial" charset="0"/>
                <a:cs typeface="Arial" charset="0"/>
              </a:rPr>
              <a:t>2010</a:t>
            </a:r>
            <a:endParaRPr lang="en-US" sz="2800" b="1">
              <a:latin typeface="Arial" charset="0"/>
              <a:cs typeface="Arial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5949950"/>
            <a:ext cx="1331913" cy="481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7740650" y="5661025"/>
            <a:ext cx="1152525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HIV Genes</a:t>
            </a:r>
            <a:endParaRPr lang="en-GB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55576" y="155679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Structural Genes      </a:t>
            </a:r>
            <a:r>
              <a:rPr lang="en-GB" i="1" dirty="0" smtClean="0"/>
              <a:t>gag, pol, </a:t>
            </a:r>
            <a:r>
              <a:rPr lang="en-GB" i="1" dirty="0" err="1" smtClean="0"/>
              <a:t>env</a:t>
            </a:r>
            <a:endParaRPr lang="en-GB" i="1" dirty="0" smtClean="0"/>
          </a:p>
          <a:p>
            <a:endParaRPr lang="en-GB" dirty="0" smtClean="0"/>
          </a:p>
          <a:p>
            <a:r>
              <a:rPr lang="en-GB" dirty="0" smtClean="0"/>
              <a:t>Regulatory Genes     </a:t>
            </a:r>
            <a:r>
              <a:rPr lang="en-GB" i="1" dirty="0" smtClean="0"/>
              <a:t>tat, rev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Accessory Genes      </a:t>
            </a:r>
            <a:r>
              <a:rPr lang="en-GB" i="1" dirty="0" err="1" smtClean="0"/>
              <a:t>nef</a:t>
            </a:r>
            <a:r>
              <a:rPr lang="en-GB" dirty="0" smtClean="0"/>
              <a:t>, </a:t>
            </a:r>
            <a:r>
              <a:rPr lang="en-GB" i="1" dirty="0" err="1" smtClean="0"/>
              <a:t>vpu</a:t>
            </a:r>
            <a:r>
              <a:rPr lang="en-GB" i="1" dirty="0" smtClean="0"/>
              <a:t> (</a:t>
            </a:r>
            <a:r>
              <a:rPr lang="en-GB" i="1" dirty="0" err="1" smtClean="0"/>
              <a:t>vpx</a:t>
            </a:r>
            <a:r>
              <a:rPr lang="en-GB" i="1" dirty="0" smtClean="0"/>
              <a:t>), </a:t>
            </a:r>
            <a:r>
              <a:rPr lang="en-GB" i="1" dirty="0" err="1" smtClean="0"/>
              <a:t>vpr</a:t>
            </a:r>
            <a:r>
              <a:rPr lang="en-GB" i="1" dirty="0" smtClean="0"/>
              <a:t>, </a:t>
            </a:r>
            <a:r>
              <a:rPr lang="en-GB" i="1" dirty="0" err="1" smtClean="0"/>
              <a:t>vif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85941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-541338" y="549275"/>
            <a:ext cx="91440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1" dirty="0">
                <a:latin typeface="Arial" charset="0"/>
              </a:rPr>
              <a:t>What kind of protection in an HIV vaccine?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000125" y="1771650"/>
            <a:ext cx="71722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76250" indent="-47625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150000"/>
              </a:spcBef>
              <a:spcAft>
                <a:spcPct val="150000"/>
              </a:spcAft>
              <a:buFont typeface="Arial" pitchFamily="34" charset="0"/>
              <a:buChar char="•"/>
            </a:pPr>
            <a:r>
              <a:rPr lang="en-GB" sz="2000" b="1" dirty="0" smtClean="0">
                <a:latin typeface="Arial" charset="0"/>
                <a:cs typeface="Arial" charset="0"/>
              </a:rPr>
              <a:t>Prophylactic </a:t>
            </a:r>
            <a:r>
              <a:rPr lang="en-GB" sz="2000" b="1" dirty="0">
                <a:latin typeface="Arial" charset="0"/>
                <a:cs typeface="Arial" charset="0"/>
              </a:rPr>
              <a:t>to protect against infection</a:t>
            </a:r>
          </a:p>
          <a:p>
            <a:pPr>
              <a:spcBef>
                <a:spcPct val="150000"/>
              </a:spcBef>
              <a:spcAft>
                <a:spcPct val="150000"/>
              </a:spcAft>
            </a:pPr>
            <a:r>
              <a:rPr lang="en-GB" sz="2000" b="1" dirty="0">
                <a:latin typeface="Arial" charset="0"/>
                <a:cs typeface="Arial" charset="0"/>
              </a:rPr>
              <a:t>•	Therapeutic to prevent progression to AIDS</a:t>
            </a:r>
          </a:p>
          <a:p>
            <a:pPr>
              <a:spcBef>
                <a:spcPct val="150000"/>
              </a:spcBef>
              <a:spcAft>
                <a:spcPct val="150000"/>
              </a:spcAft>
            </a:pPr>
            <a:r>
              <a:rPr lang="en-GB" sz="2000" b="1" dirty="0">
                <a:latin typeface="Arial" charset="0"/>
                <a:cs typeface="Arial" charset="0"/>
              </a:rPr>
              <a:t>•	Altruistic to prevent transmission</a:t>
            </a:r>
          </a:p>
        </p:txBody>
      </p:sp>
    </p:spTree>
    <p:extLst>
      <p:ext uri="{BB962C8B-B14F-4D97-AF65-F5344CB8AC3E}">
        <p14:creationId xmlns:p14="http://schemas.microsoft.com/office/powerpoint/2010/main" val="34870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30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1" dirty="0">
                <a:latin typeface="Arial" charset="0"/>
              </a:rPr>
              <a:t>Vaccine Approaches for HIV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124075" y="2060575"/>
            <a:ext cx="57150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68600" algn="l"/>
                <a:tab pos="3721100" algn="l"/>
                <a:tab pos="4292600" algn="l"/>
                <a:tab pos="49530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sz="1800" b="1" dirty="0">
                <a:latin typeface="Arial" charset="0"/>
              </a:rPr>
              <a:t>Whole virus, killed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latin typeface="Arial" charset="0"/>
              </a:rPr>
              <a:t>Live, attenuated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latin typeface="Arial" charset="0"/>
              </a:rPr>
              <a:t>Recombinant subunit 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latin typeface="Arial" charset="0"/>
              </a:rPr>
              <a:t>Synthetic peptide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latin typeface="Arial" charset="0"/>
              </a:rPr>
              <a:t>DNA vaccines		</a:t>
            </a:r>
            <a:br>
              <a:rPr lang="en-GB" sz="1800" b="1" dirty="0">
                <a:latin typeface="Arial" charset="0"/>
              </a:rPr>
            </a:br>
            <a:r>
              <a:rPr lang="en-GB" sz="1800" b="1" dirty="0">
                <a:latin typeface="Arial" charset="0"/>
              </a:rPr>
              <a:t>Live vectors:	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latin typeface="Arial" charset="0"/>
              </a:rPr>
              <a:t>    Pox,  Ad5, VEE		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latin typeface="Arial" charset="0"/>
              </a:rPr>
              <a:t>New adjuvants (based on TLRs)</a:t>
            </a:r>
          </a:p>
        </p:txBody>
      </p:sp>
      <p:sp>
        <p:nvSpPr>
          <p:cNvPr id="60420" name="TextBox 5"/>
          <p:cNvSpPr txBox="1">
            <a:spLocks noChangeArrowheads="1"/>
          </p:cNvSpPr>
          <p:nvPr/>
        </p:nvSpPr>
        <p:spPr bwMode="auto">
          <a:xfrm>
            <a:off x="250816" y="548680"/>
            <a:ext cx="8569655" cy="1007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GB" sz="2000" b="1" dirty="0">
                <a:latin typeface="Arial" charset="0"/>
                <a:cs typeface="Arial" charset="0"/>
              </a:rPr>
              <a:t>  Humoral immunity (neutralising antibodies)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GB" sz="2000" b="1" dirty="0">
                <a:latin typeface="Arial" charset="0"/>
                <a:cs typeface="Arial" charset="0"/>
              </a:rPr>
              <a:t>  Cell-mediated immunity (CTL)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GB" sz="2000" b="1" dirty="0">
                <a:latin typeface="Arial" charset="0"/>
                <a:cs typeface="Arial" charset="0"/>
              </a:rPr>
              <a:t>  Approaches to vaccines: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GB" sz="2000" b="1" dirty="0">
                <a:latin typeface="Arial" charset="0"/>
                <a:cs typeface="Arial" charset="0"/>
              </a:rPr>
              <a:t>  Clinical trials:</a:t>
            </a:r>
          </a:p>
          <a:p>
            <a:pPr>
              <a:spcBef>
                <a:spcPts val="600"/>
              </a:spcBef>
            </a:pPr>
            <a:r>
              <a:rPr lang="en-GB" sz="2000" b="1" dirty="0">
                <a:latin typeface="Arial" charset="0"/>
                <a:cs typeface="Arial" charset="0"/>
              </a:rPr>
              <a:t>	      </a:t>
            </a:r>
            <a:r>
              <a:rPr lang="en-GB" sz="1800" b="1" dirty="0">
                <a:latin typeface="Arial" charset="0"/>
                <a:cs typeface="Arial" charset="0"/>
              </a:rPr>
              <a:t>Step </a:t>
            </a:r>
            <a:r>
              <a:rPr lang="en-GB" sz="1800" b="1" dirty="0" err="1">
                <a:latin typeface="Arial" charset="0"/>
                <a:cs typeface="Arial" charset="0"/>
              </a:rPr>
              <a:t>AdV</a:t>
            </a:r>
            <a:r>
              <a:rPr lang="en-GB" sz="1800" b="1" dirty="0">
                <a:latin typeface="Arial" charset="0"/>
                <a:cs typeface="Arial" charset="0"/>
              </a:rPr>
              <a:t> trial of gag protein: possible increased risk!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latin typeface="Arial" charset="0"/>
                <a:cs typeface="Arial" charset="0"/>
              </a:rPr>
              <a:t>	       RV144 trial of ALVAC </a:t>
            </a:r>
            <a:r>
              <a:rPr lang="en-GB" sz="1800" b="1" dirty="0" err="1">
                <a:latin typeface="Arial" charset="0"/>
                <a:cs typeface="Arial" charset="0"/>
              </a:rPr>
              <a:t>canarypox</a:t>
            </a:r>
            <a:r>
              <a:rPr lang="en-GB" sz="1800" b="1" dirty="0">
                <a:latin typeface="Arial" charset="0"/>
                <a:cs typeface="Arial" charset="0"/>
              </a:rPr>
              <a:t> gag-</a:t>
            </a:r>
            <a:r>
              <a:rPr lang="en-GB" sz="1800" b="1" dirty="0" err="1">
                <a:latin typeface="Arial" charset="0"/>
                <a:cs typeface="Arial" charset="0"/>
              </a:rPr>
              <a:t>env</a:t>
            </a:r>
            <a:r>
              <a:rPr lang="en-GB" sz="1800" b="1" dirty="0">
                <a:latin typeface="Arial" charset="0"/>
                <a:cs typeface="Arial" charset="0"/>
              </a:rPr>
              <a:t> + gp120 boost:                    	           16,000 Thai volunteers:  possible slight protection</a:t>
            </a: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endParaRPr lang="en-GB" sz="2000" b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US" sz="2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HIV </a:t>
            </a:r>
            <a:r>
              <a:rPr lang="en-GB" i="1" smtClean="0"/>
              <a:t>gag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794520"/>
            <a:ext cx="8229600" cy="3268960"/>
          </a:xfrm>
        </p:spPr>
        <p:txBody>
          <a:bodyPr/>
          <a:lstStyle/>
          <a:p>
            <a:r>
              <a:rPr lang="en-GB" dirty="0" smtClean="0"/>
              <a:t>Internal proteins of </a:t>
            </a:r>
            <a:r>
              <a:rPr lang="en-GB" dirty="0" err="1" smtClean="0"/>
              <a:t>virion</a:t>
            </a:r>
            <a:r>
              <a:rPr lang="en-GB" dirty="0" smtClean="0"/>
              <a:t>:</a:t>
            </a:r>
          </a:p>
          <a:p>
            <a:pPr>
              <a:buFontTx/>
              <a:buNone/>
            </a:pPr>
            <a:r>
              <a:rPr lang="en-GB" dirty="0" smtClean="0"/>
              <a:t>					matrix</a:t>
            </a:r>
          </a:p>
          <a:p>
            <a:pPr>
              <a:buFontTx/>
              <a:buNone/>
            </a:pPr>
            <a:r>
              <a:rPr lang="en-GB" dirty="0" smtClean="0"/>
              <a:t>					capsid</a:t>
            </a:r>
          </a:p>
          <a:p>
            <a:pPr>
              <a:buFontTx/>
              <a:buNone/>
            </a:pPr>
            <a:r>
              <a:rPr lang="en-GB" dirty="0" smtClean="0"/>
              <a:t>					</a:t>
            </a:r>
            <a:r>
              <a:rPr lang="en-GB" dirty="0" err="1" smtClean="0"/>
              <a:t>nucleocapsid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869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12"/>
          <p:cNvSpPr>
            <a:spLocks noChangeArrowheads="1"/>
          </p:cNvSpPr>
          <p:nvPr/>
        </p:nvSpPr>
        <p:spPr bwMode="auto">
          <a:xfrm>
            <a:off x="150813" y="949325"/>
            <a:ext cx="8945562" cy="5575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113"/>
            <a:ext cx="8229600" cy="1139825"/>
          </a:xfrm>
        </p:spPr>
        <p:txBody>
          <a:bodyPr/>
          <a:lstStyle/>
          <a:p>
            <a:r>
              <a:rPr lang="en-GB" dirty="0" smtClean="0"/>
              <a:t>Simplified structure of a </a:t>
            </a:r>
            <a:r>
              <a:rPr lang="en-GB" dirty="0" err="1" smtClean="0"/>
              <a:t>virion</a:t>
            </a:r>
            <a:endParaRPr lang="en-GB" dirty="0" smtClean="0"/>
          </a:p>
        </p:txBody>
      </p:sp>
      <p:sp>
        <p:nvSpPr>
          <p:cNvPr id="26628" name="Rectangle 177"/>
          <p:cNvSpPr>
            <a:spLocks noChangeArrowheads="1"/>
          </p:cNvSpPr>
          <p:nvPr/>
        </p:nvSpPr>
        <p:spPr bwMode="auto">
          <a:xfrm>
            <a:off x="7153275" y="1795463"/>
            <a:ext cx="1409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Gag proteins</a:t>
            </a:r>
            <a:endParaRPr lang="en-GB"/>
          </a:p>
        </p:txBody>
      </p:sp>
      <p:sp>
        <p:nvSpPr>
          <p:cNvPr id="26629" name="Rectangle 178"/>
          <p:cNvSpPr>
            <a:spLocks noChangeArrowheads="1"/>
          </p:cNvSpPr>
          <p:nvPr/>
        </p:nvSpPr>
        <p:spPr bwMode="auto">
          <a:xfrm>
            <a:off x="298450" y="2735263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Pro</a:t>
            </a:r>
            <a:endParaRPr lang="en-GB"/>
          </a:p>
        </p:txBody>
      </p:sp>
      <p:sp>
        <p:nvSpPr>
          <p:cNvPr id="26630" name="Rectangle 179"/>
          <p:cNvSpPr>
            <a:spLocks noChangeArrowheads="1"/>
          </p:cNvSpPr>
          <p:nvPr/>
        </p:nvSpPr>
        <p:spPr bwMode="auto">
          <a:xfrm>
            <a:off x="679450" y="2735263"/>
            <a:ext cx="7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-</a:t>
            </a:r>
            <a:endParaRPr lang="en-GB"/>
          </a:p>
        </p:txBody>
      </p:sp>
      <p:sp>
        <p:nvSpPr>
          <p:cNvPr id="26631" name="Rectangle 180"/>
          <p:cNvSpPr>
            <a:spLocks noChangeArrowheads="1"/>
          </p:cNvSpPr>
          <p:nvPr/>
        </p:nvSpPr>
        <p:spPr bwMode="auto">
          <a:xfrm>
            <a:off x="755650" y="2735263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Pol</a:t>
            </a:r>
            <a:endParaRPr lang="en-GB"/>
          </a:p>
        </p:txBody>
      </p:sp>
      <p:sp>
        <p:nvSpPr>
          <p:cNvPr id="26632" name="Rectangle 181"/>
          <p:cNvSpPr>
            <a:spLocks noChangeArrowheads="1"/>
          </p:cNvSpPr>
          <p:nvPr/>
        </p:nvSpPr>
        <p:spPr bwMode="auto">
          <a:xfrm>
            <a:off x="1173163" y="2735263"/>
            <a:ext cx="901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proteins</a:t>
            </a:r>
            <a:endParaRPr lang="en-GB"/>
          </a:p>
        </p:txBody>
      </p:sp>
      <p:sp>
        <p:nvSpPr>
          <p:cNvPr id="26633" name="Rectangle 183"/>
          <p:cNvSpPr>
            <a:spLocks noChangeArrowheads="1"/>
          </p:cNvSpPr>
          <p:nvPr/>
        </p:nvSpPr>
        <p:spPr bwMode="auto">
          <a:xfrm>
            <a:off x="7278688" y="3656013"/>
            <a:ext cx="419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Env</a:t>
            </a:r>
            <a:endParaRPr lang="en-GB"/>
          </a:p>
        </p:txBody>
      </p:sp>
      <p:sp>
        <p:nvSpPr>
          <p:cNvPr id="26634" name="Rectangle 184"/>
          <p:cNvSpPr>
            <a:spLocks noChangeArrowheads="1"/>
          </p:cNvSpPr>
          <p:nvPr/>
        </p:nvSpPr>
        <p:spPr bwMode="auto">
          <a:xfrm>
            <a:off x="7761288" y="3656013"/>
            <a:ext cx="901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proteins</a:t>
            </a:r>
            <a:endParaRPr lang="en-GB"/>
          </a:p>
        </p:txBody>
      </p:sp>
      <p:sp>
        <p:nvSpPr>
          <p:cNvPr id="26635" name="Rectangle 185"/>
          <p:cNvSpPr>
            <a:spLocks noChangeArrowheads="1"/>
          </p:cNvSpPr>
          <p:nvPr/>
        </p:nvSpPr>
        <p:spPr bwMode="auto">
          <a:xfrm>
            <a:off x="7464425" y="2228850"/>
            <a:ext cx="6715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</a:rPr>
              <a:t>MATRIX</a:t>
            </a:r>
            <a:endParaRPr lang="en-GB"/>
          </a:p>
        </p:txBody>
      </p:sp>
      <p:sp>
        <p:nvSpPr>
          <p:cNvPr id="26636" name="Rectangle 186"/>
          <p:cNvSpPr>
            <a:spLocks noChangeArrowheads="1"/>
          </p:cNvSpPr>
          <p:nvPr/>
        </p:nvSpPr>
        <p:spPr bwMode="auto">
          <a:xfrm>
            <a:off x="7562850" y="2628900"/>
            <a:ext cx="6635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</a:rPr>
              <a:t>CAPSID</a:t>
            </a:r>
            <a:endParaRPr lang="en-GB"/>
          </a:p>
        </p:txBody>
      </p:sp>
      <p:sp>
        <p:nvSpPr>
          <p:cNvPr id="26637" name="Rectangle 187"/>
          <p:cNvSpPr>
            <a:spLocks noChangeArrowheads="1"/>
          </p:cNvSpPr>
          <p:nvPr/>
        </p:nvSpPr>
        <p:spPr bwMode="auto">
          <a:xfrm>
            <a:off x="7278688" y="2998788"/>
            <a:ext cx="1404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</a:rPr>
              <a:t>NUCLEOCAPSID</a:t>
            </a:r>
            <a:endParaRPr lang="en-GB"/>
          </a:p>
        </p:txBody>
      </p:sp>
      <p:sp>
        <p:nvSpPr>
          <p:cNvPr id="26638" name="Rectangle 188"/>
          <p:cNvSpPr>
            <a:spLocks noChangeArrowheads="1"/>
          </p:cNvSpPr>
          <p:nvPr/>
        </p:nvSpPr>
        <p:spPr bwMode="auto">
          <a:xfrm>
            <a:off x="738188" y="4283075"/>
            <a:ext cx="9699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</a:rPr>
              <a:t>PROTEASE</a:t>
            </a:r>
            <a:endParaRPr lang="en-GB"/>
          </a:p>
        </p:txBody>
      </p:sp>
      <p:sp>
        <p:nvSpPr>
          <p:cNvPr id="26639" name="Rectangle 189"/>
          <p:cNvSpPr>
            <a:spLocks noChangeArrowheads="1"/>
          </p:cNvSpPr>
          <p:nvPr/>
        </p:nvSpPr>
        <p:spPr bwMode="auto">
          <a:xfrm>
            <a:off x="679450" y="3736975"/>
            <a:ext cx="1028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</a:rPr>
              <a:t>INTEGRASE</a:t>
            </a:r>
            <a:endParaRPr lang="en-GB"/>
          </a:p>
        </p:txBody>
      </p:sp>
      <p:sp>
        <p:nvSpPr>
          <p:cNvPr id="26640" name="Rectangle 190"/>
          <p:cNvSpPr>
            <a:spLocks noChangeArrowheads="1"/>
          </p:cNvSpPr>
          <p:nvPr/>
        </p:nvSpPr>
        <p:spPr bwMode="auto">
          <a:xfrm>
            <a:off x="457200" y="3074988"/>
            <a:ext cx="14938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 sz="1400">
                <a:solidFill>
                  <a:srgbClr val="000000"/>
                </a:solidFill>
              </a:rPr>
              <a:t>REVERSE </a:t>
            </a:r>
          </a:p>
          <a:p>
            <a:pPr algn="ctr"/>
            <a:r>
              <a:rPr lang="en-GB" sz="1400">
                <a:solidFill>
                  <a:srgbClr val="000000"/>
                </a:solidFill>
              </a:rPr>
              <a:t>TRANSCRIPTASE</a:t>
            </a:r>
            <a:endParaRPr lang="en-GB"/>
          </a:p>
        </p:txBody>
      </p:sp>
      <p:sp>
        <p:nvSpPr>
          <p:cNvPr id="26641" name="Rectangle 191"/>
          <p:cNvSpPr>
            <a:spLocks noChangeArrowheads="1"/>
          </p:cNvSpPr>
          <p:nvPr/>
        </p:nvSpPr>
        <p:spPr bwMode="auto">
          <a:xfrm>
            <a:off x="7573963" y="4057650"/>
            <a:ext cx="2476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</a:rPr>
              <a:t>SU</a:t>
            </a:r>
            <a:endParaRPr lang="en-GB"/>
          </a:p>
        </p:txBody>
      </p:sp>
      <p:sp>
        <p:nvSpPr>
          <p:cNvPr id="26642" name="Rectangle 192"/>
          <p:cNvSpPr>
            <a:spLocks noChangeArrowheads="1"/>
          </p:cNvSpPr>
          <p:nvPr/>
        </p:nvSpPr>
        <p:spPr bwMode="auto">
          <a:xfrm>
            <a:off x="7573963" y="4389438"/>
            <a:ext cx="255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</a:rPr>
              <a:t>TM</a:t>
            </a:r>
            <a:endParaRPr lang="en-GB"/>
          </a:p>
        </p:txBody>
      </p:sp>
      <p:sp>
        <p:nvSpPr>
          <p:cNvPr id="26643" name="Rectangle 193"/>
          <p:cNvSpPr>
            <a:spLocks noChangeArrowheads="1"/>
          </p:cNvSpPr>
          <p:nvPr/>
        </p:nvSpPr>
        <p:spPr bwMode="auto">
          <a:xfrm>
            <a:off x="1062038" y="5240338"/>
            <a:ext cx="552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FFFF00"/>
                </a:solidFill>
              </a:rPr>
              <a:t>RNA</a:t>
            </a:r>
            <a:endParaRPr lang="en-GB" sz="2000">
              <a:solidFill>
                <a:srgbClr val="FFFF00"/>
              </a:solidFill>
            </a:endParaRPr>
          </a:p>
        </p:txBody>
      </p:sp>
      <p:grpSp>
        <p:nvGrpSpPr>
          <p:cNvPr id="26644" name="Group 313"/>
          <p:cNvGrpSpPr>
            <a:grpSpLocks/>
          </p:cNvGrpSpPr>
          <p:nvPr/>
        </p:nvGrpSpPr>
        <p:grpSpPr bwMode="auto">
          <a:xfrm>
            <a:off x="2636838" y="1543050"/>
            <a:ext cx="4462462" cy="4443413"/>
            <a:chOff x="340" y="1085"/>
            <a:chExt cx="2811" cy="2799"/>
          </a:xfrm>
        </p:grpSpPr>
        <p:pic>
          <p:nvPicPr>
            <p:cNvPr id="26658" name="Picture 8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085"/>
              <a:ext cx="2811" cy="2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59" name="Freeform 82"/>
            <p:cNvSpPr>
              <a:spLocks/>
            </p:cNvSpPr>
            <p:nvPr/>
          </p:nvSpPr>
          <p:spPr bwMode="auto">
            <a:xfrm>
              <a:off x="1416" y="2256"/>
              <a:ext cx="683" cy="597"/>
            </a:xfrm>
            <a:custGeom>
              <a:avLst/>
              <a:gdLst>
                <a:gd name="T0" fmla="*/ 0 w 2051"/>
                <a:gd name="T1" fmla="*/ 0 h 1791"/>
                <a:gd name="T2" fmla="*/ 0 w 2051"/>
                <a:gd name="T3" fmla="*/ 0 h 1791"/>
                <a:gd name="T4" fmla="*/ 0 w 2051"/>
                <a:gd name="T5" fmla="*/ 0 h 1791"/>
                <a:gd name="T6" fmla="*/ 0 w 2051"/>
                <a:gd name="T7" fmla="*/ 0 h 1791"/>
                <a:gd name="T8" fmla="*/ 0 w 2051"/>
                <a:gd name="T9" fmla="*/ 0 h 1791"/>
                <a:gd name="T10" fmla="*/ 0 w 2051"/>
                <a:gd name="T11" fmla="*/ 0 h 1791"/>
                <a:gd name="T12" fmla="*/ 0 w 2051"/>
                <a:gd name="T13" fmla="*/ 0 h 1791"/>
                <a:gd name="T14" fmla="*/ 0 w 2051"/>
                <a:gd name="T15" fmla="*/ 0 h 1791"/>
                <a:gd name="T16" fmla="*/ 0 w 2051"/>
                <a:gd name="T17" fmla="*/ 0 h 1791"/>
                <a:gd name="T18" fmla="*/ 0 w 2051"/>
                <a:gd name="T19" fmla="*/ 0 h 1791"/>
                <a:gd name="T20" fmla="*/ 0 w 2051"/>
                <a:gd name="T21" fmla="*/ 0 h 1791"/>
                <a:gd name="T22" fmla="*/ 0 w 2051"/>
                <a:gd name="T23" fmla="*/ 0 h 1791"/>
                <a:gd name="T24" fmla="*/ 0 w 2051"/>
                <a:gd name="T25" fmla="*/ 0 h 1791"/>
                <a:gd name="T26" fmla="*/ 0 w 2051"/>
                <a:gd name="T27" fmla="*/ 0 h 1791"/>
                <a:gd name="T28" fmla="*/ 0 w 2051"/>
                <a:gd name="T29" fmla="*/ 0 h 1791"/>
                <a:gd name="T30" fmla="*/ 0 w 2051"/>
                <a:gd name="T31" fmla="*/ 0 h 1791"/>
                <a:gd name="T32" fmla="*/ 0 w 2051"/>
                <a:gd name="T33" fmla="*/ 0 h 1791"/>
                <a:gd name="T34" fmla="*/ 0 w 2051"/>
                <a:gd name="T35" fmla="*/ 0 h 1791"/>
                <a:gd name="T36" fmla="*/ 0 w 2051"/>
                <a:gd name="T37" fmla="*/ 0 h 1791"/>
                <a:gd name="T38" fmla="*/ 0 w 2051"/>
                <a:gd name="T39" fmla="*/ 0 h 1791"/>
                <a:gd name="T40" fmla="*/ 0 w 2051"/>
                <a:gd name="T41" fmla="*/ 0 h 1791"/>
                <a:gd name="T42" fmla="*/ 0 w 2051"/>
                <a:gd name="T43" fmla="*/ 0 h 1791"/>
                <a:gd name="T44" fmla="*/ 0 w 2051"/>
                <a:gd name="T45" fmla="*/ 0 h 1791"/>
                <a:gd name="T46" fmla="*/ 0 w 2051"/>
                <a:gd name="T47" fmla="*/ 0 h 1791"/>
                <a:gd name="T48" fmla="*/ 0 w 2051"/>
                <a:gd name="T49" fmla="*/ 0 h 1791"/>
                <a:gd name="T50" fmla="*/ 0 w 2051"/>
                <a:gd name="T51" fmla="*/ 0 h 1791"/>
                <a:gd name="T52" fmla="*/ 0 w 2051"/>
                <a:gd name="T53" fmla="*/ 0 h 1791"/>
                <a:gd name="T54" fmla="*/ 0 w 2051"/>
                <a:gd name="T55" fmla="*/ 0 h 1791"/>
                <a:gd name="T56" fmla="*/ 0 w 2051"/>
                <a:gd name="T57" fmla="*/ 0 h 1791"/>
                <a:gd name="T58" fmla="*/ 0 w 2051"/>
                <a:gd name="T59" fmla="*/ 0 h 1791"/>
                <a:gd name="T60" fmla="*/ 0 w 2051"/>
                <a:gd name="T61" fmla="*/ 0 h 1791"/>
                <a:gd name="T62" fmla="*/ 0 w 2051"/>
                <a:gd name="T63" fmla="*/ 0 h 1791"/>
                <a:gd name="T64" fmla="*/ 0 w 2051"/>
                <a:gd name="T65" fmla="*/ 0 h 1791"/>
                <a:gd name="T66" fmla="*/ 0 w 2051"/>
                <a:gd name="T67" fmla="*/ 0 h 1791"/>
                <a:gd name="T68" fmla="*/ 0 w 2051"/>
                <a:gd name="T69" fmla="*/ 0 h 1791"/>
                <a:gd name="T70" fmla="*/ 0 w 2051"/>
                <a:gd name="T71" fmla="*/ 0 h 1791"/>
                <a:gd name="T72" fmla="*/ 0 w 2051"/>
                <a:gd name="T73" fmla="*/ 0 h 1791"/>
                <a:gd name="T74" fmla="*/ 0 w 2051"/>
                <a:gd name="T75" fmla="*/ 0 h 1791"/>
                <a:gd name="T76" fmla="*/ 0 w 2051"/>
                <a:gd name="T77" fmla="*/ 0 h 1791"/>
                <a:gd name="T78" fmla="*/ 0 w 2051"/>
                <a:gd name="T79" fmla="*/ 0 h 1791"/>
                <a:gd name="T80" fmla="*/ 0 w 2051"/>
                <a:gd name="T81" fmla="*/ 0 h 1791"/>
                <a:gd name="T82" fmla="*/ 0 w 2051"/>
                <a:gd name="T83" fmla="*/ 0 h 1791"/>
                <a:gd name="T84" fmla="*/ 0 w 2051"/>
                <a:gd name="T85" fmla="*/ 0 h 1791"/>
                <a:gd name="T86" fmla="*/ 0 w 2051"/>
                <a:gd name="T87" fmla="*/ 0 h 1791"/>
                <a:gd name="T88" fmla="*/ 0 w 2051"/>
                <a:gd name="T89" fmla="*/ 0 h 1791"/>
                <a:gd name="T90" fmla="*/ 0 w 2051"/>
                <a:gd name="T91" fmla="*/ 0 h 1791"/>
                <a:gd name="T92" fmla="*/ 0 w 2051"/>
                <a:gd name="T93" fmla="*/ 0 h 1791"/>
                <a:gd name="T94" fmla="*/ 0 w 2051"/>
                <a:gd name="T95" fmla="*/ 0 h 1791"/>
                <a:gd name="T96" fmla="*/ 0 w 2051"/>
                <a:gd name="T97" fmla="*/ 0 h 1791"/>
                <a:gd name="T98" fmla="*/ 0 w 2051"/>
                <a:gd name="T99" fmla="*/ 0 h 1791"/>
                <a:gd name="T100" fmla="*/ 0 w 2051"/>
                <a:gd name="T101" fmla="*/ 0 h 1791"/>
                <a:gd name="T102" fmla="*/ 0 w 2051"/>
                <a:gd name="T103" fmla="*/ 0 h 1791"/>
                <a:gd name="T104" fmla="*/ 0 w 2051"/>
                <a:gd name="T105" fmla="*/ 0 h 1791"/>
                <a:gd name="T106" fmla="*/ 0 w 2051"/>
                <a:gd name="T107" fmla="*/ 0 h 1791"/>
                <a:gd name="T108" fmla="*/ 0 w 2051"/>
                <a:gd name="T109" fmla="*/ 0 h 1791"/>
                <a:gd name="T110" fmla="*/ 0 w 2051"/>
                <a:gd name="T111" fmla="*/ 0 h 1791"/>
                <a:gd name="T112" fmla="*/ 0 w 2051"/>
                <a:gd name="T113" fmla="*/ 0 h 17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51"/>
                <a:gd name="T172" fmla="*/ 0 h 1791"/>
                <a:gd name="T173" fmla="*/ 2051 w 2051"/>
                <a:gd name="T174" fmla="*/ 1791 h 17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51" h="1791">
                  <a:moveTo>
                    <a:pt x="0" y="0"/>
                  </a:moveTo>
                  <a:lnTo>
                    <a:pt x="30" y="122"/>
                  </a:lnTo>
                  <a:lnTo>
                    <a:pt x="59" y="245"/>
                  </a:lnTo>
                  <a:lnTo>
                    <a:pt x="89" y="366"/>
                  </a:lnTo>
                  <a:lnTo>
                    <a:pt x="118" y="484"/>
                  </a:lnTo>
                  <a:lnTo>
                    <a:pt x="133" y="543"/>
                  </a:lnTo>
                  <a:lnTo>
                    <a:pt x="148" y="599"/>
                  </a:lnTo>
                  <a:lnTo>
                    <a:pt x="164" y="655"/>
                  </a:lnTo>
                  <a:lnTo>
                    <a:pt x="178" y="711"/>
                  </a:lnTo>
                  <a:lnTo>
                    <a:pt x="194" y="764"/>
                  </a:lnTo>
                  <a:lnTo>
                    <a:pt x="210" y="816"/>
                  </a:lnTo>
                  <a:lnTo>
                    <a:pt x="224" y="868"/>
                  </a:lnTo>
                  <a:lnTo>
                    <a:pt x="240" y="918"/>
                  </a:lnTo>
                  <a:lnTo>
                    <a:pt x="256" y="966"/>
                  </a:lnTo>
                  <a:lnTo>
                    <a:pt x="272" y="1012"/>
                  </a:lnTo>
                  <a:lnTo>
                    <a:pt x="288" y="1057"/>
                  </a:lnTo>
                  <a:lnTo>
                    <a:pt x="305" y="1100"/>
                  </a:lnTo>
                  <a:lnTo>
                    <a:pt x="321" y="1142"/>
                  </a:lnTo>
                  <a:lnTo>
                    <a:pt x="336" y="1179"/>
                  </a:lnTo>
                  <a:lnTo>
                    <a:pt x="354" y="1216"/>
                  </a:lnTo>
                  <a:lnTo>
                    <a:pt x="371" y="1251"/>
                  </a:lnTo>
                  <a:lnTo>
                    <a:pt x="388" y="1283"/>
                  </a:lnTo>
                  <a:lnTo>
                    <a:pt x="406" y="1313"/>
                  </a:lnTo>
                  <a:lnTo>
                    <a:pt x="423" y="1339"/>
                  </a:lnTo>
                  <a:lnTo>
                    <a:pt x="440" y="1363"/>
                  </a:lnTo>
                  <a:lnTo>
                    <a:pt x="457" y="1385"/>
                  </a:lnTo>
                  <a:lnTo>
                    <a:pt x="476" y="1404"/>
                  </a:lnTo>
                  <a:lnTo>
                    <a:pt x="495" y="1419"/>
                  </a:lnTo>
                  <a:lnTo>
                    <a:pt x="514" y="1432"/>
                  </a:lnTo>
                  <a:lnTo>
                    <a:pt x="518" y="1435"/>
                  </a:lnTo>
                  <a:lnTo>
                    <a:pt x="522" y="1437"/>
                  </a:lnTo>
                  <a:lnTo>
                    <a:pt x="527" y="1440"/>
                  </a:lnTo>
                  <a:lnTo>
                    <a:pt x="532" y="1441"/>
                  </a:lnTo>
                  <a:lnTo>
                    <a:pt x="541" y="1443"/>
                  </a:lnTo>
                  <a:lnTo>
                    <a:pt x="551" y="1444"/>
                  </a:lnTo>
                  <a:lnTo>
                    <a:pt x="560" y="1443"/>
                  </a:lnTo>
                  <a:lnTo>
                    <a:pt x="570" y="1441"/>
                  </a:lnTo>
                  <a:lnTo>
                    <a:pt x="580" y="1438"/>
                  </a:lnTo>
                  <a:lnTo>
                    <a:pt x="588" y="1434"/>
                  </a:lnTo>
                  <a:lnTo>
                    <a:pt x="599" y="1428"/>
                  </a:lnTo>
                  <a:lnTo>
                    <a:pt x="609" y="1422"/>
                  </a:lnTo>
                  <a:lnTo>
                    <a:pt x="619" y="1414"/>
                  </a:lnTo>
                  <a:lnTo>
                    <a:pt x="629" y="1405"/>
                  </a:lnTo>
                  <a:lnTo>
                    <a:pt x="637" y="1396"/>
                  </a:lnTo>
                  <a:lnTo>
                    <a:pt x="647" y="1386"/>
                  </a:lnTo>
                  <a:lnTo>
                    <a:pt x="658" y="1375"/>
                  </a:lnTo>
                  <a:lnTo>
                    <a:pt x="668" y="1362"/>
                  </a:lnTo>
                  <a:lnTo>
                    <a:pt x="678" y="1350"/>
                  </a:lnTo>
                  <a:lnTo>
                    <a:pt x="688" y="1336"/>
                  </a:lnTo>
                  <a:lnTo>
                    <a:pt x="698" y="1322"/>
                  </a:lnTo>
                  <a:lnTo>
                    <a:pt x="708" y="1307"/>
                  </a:lnTo>
                  <a:lnTo>
                    <a:pt x="718" y="1291"/>
                  </a:lnTo>
                  <a:lnTo>
                    <a:pt x="730" y="1275"/>
                  </a:lnTo>
                  <a:lnTo>
                    <a:pt x="740" y="1260"/>
                  </a:lnTo>
                  <a:lnTo>
                    <a:pt x="750" y="1242"/>
                  </a:lnTo>
                  <a:lnTo>
                    <a:pt x="760" y="1225"/>
                  </a:lnTo>
                  <a:lnTo>
                    <a:pt x="770" y="1208"/>
                  </a:lnTo>
                  <a:lnTo>
                    <a:pt x="791" y="1172"/>
                  </a:lnTo>
                  <a:lnTo>
                    <a:pt x="812" y="1134"/>
                  </a:lnTo>
                  <a:lnTo>
                    <a:pt x="833" y="1097"/>
                  </a:lnTo>
                  <a:lnTo>
                    <a:pt x="855" y="1060"/>
                  </a:lnTo>
                  <a:lnTo>
                    <a:pt x="876" y="1021"/>
                  </a:lnTo>
                  <a:lnTo>
                    <a:pt x="898" y="985"/>
                  </a:lnTo>
                  <a:lnTo>
                    <a:pt x="921" y="949"/>
                  </a:lnTo>
                  <a:lnTo>
                    <a:pt x="931" y="930"/>
                  </a:lnTo>
                  <a:lnTo>
                    <a:pt x="943" y="913"/>
                  </a:lnTo>
                  <a:lnTo>
                    <a:pt x="954" y="897"/>
                  </a:lnTo>
                  <a:lnTo>
                    <a:pt x="964" y="880"/>
                  </a:lnTo>
                  <a:lnTo>
                    <a:pt x="976" y="864"/>
                  </a:lnTo>
                  <a:lnTo>
                    <a:pt x="987" y="848"/>
                  </a:lnTo>
                  <a:lnTo>
                    <a:pt x="999" y="833"/>
                  </a:lnTo>
                  <a:lnTo>
                    <a:pt x="1010" y="819"/>
                  </a:lnTo>
                  <a:lnTo>
                    <a:pt x="1022" y="806"/>
                  </a:lnTo>
                  <a:lnTo>
                    <a:pt x="1032" y="793"/>
                  </a:lnTo>
                  <a:lnTo>
                    <a:pt x="1043" y="782"/>
                  </a:lnTo>
                  <a:lnTo>
                    <a:pt x="1055" y="770"/>
                  </a:lnTo>
                  <a:lnTo>
                    <a:pt x="1066" y="760"/>
                  </a:lnTo>
                  <a:lnTo>
                    <a:pt x="1078" y="750"/>
                  </a:lnTo>
                  <a:lnTo>
                    <a:pt x="1089" y="741"/>
                  </a:lnTo>
                  <a:lnTo>
                    <a:pt x="1102" y="734"/>
                  </a:lnTo>
                  <a:lnTo>
                    <a:pt x="1114" y="728"/>
                  </a:lnTo>
                  <a:lnTo>
                    <a:pt x="1125" y="723"/>
                  </a:lnTo>
                  <a:lnTo>
                    <a:pt x="1137" y="718"/>
                  </a:lnTo>
                  <a:lnTo>
                    <a:pt x="1149" y="715"/>
                  </a:lnTo>
                  <a:lnTo>
                    <a:pt x="1160" y="713"/>
                  </a:lnTo>
                  <a:lnTo>
                    <a:pt x="1173" y="713"/>
                  </a:lnTo>
                  <a:lnTo>
                    <a:pt x="1185" y="713"/>
                  </a:lnTo>
                  <a:lnTo>
                    <a:pt x="1196" y="715"/>
                  </a:lnTo>
                  <a:lnTo>
                    <a:pt x="1221" y="723"/>
                  </a:lnTo>
                  <a:lnTo>
                    <a:pt x="1245" y="733"/>
                  </a:lnTo>
                  <a:lnTo>
                    <a:pt x="1269" y="744"/>
                  </a:lnTo>
                  <a:lnTo>
                    <a:pt x="1295" y="759"/>
                  </a:lnTo>
                  <a:lnTo>
                    <a:pt x="1320" y="776"/>
                  </a:lnTo>
                  <a:lnTo>
                    <a:pt x="1346" y="795"/>
                  </a:lnTo>
                  <a:lnTo>
                    <a:pt x="1370" y="815"/>
                  </a:lnTo>
                  <a:lnTo>
                    <a:pt x="1396" y="838"/>
                  </a:lnTo>
                  <a:lnTo>
                    <a:pt x="1422" y="862"/>
                  </a:lnTo>
                  <a:lnTo>
                    <a:pt x="1448" y="890"/>
                  </a:lnTo>
                  <a:lnTo>
                    <a:pt x="1475" y="918"/>
                  </a:lnTo>
                  <a:lnTo>
                    <a:pt x="1501" y="949"/>
                  </a:lnTo>
                  <a:lnTo>
                    <a:pt x="1527" y="980"/>
                  </a:lnTo>
                  <a:lnTo>
                    <a:pt x="1555" y="1015"/>
                  </a:lnTo>
                  <a:lnTo>
                    <a:pt x="1582" y="1049"/>
                  </a:lnTo>
                  <a:lnTo>
                    <a:pt x="1608" y="1085"/>
                  </a:lnTo>
                  <a:lnTo>
                    <a:pt x="1635" y="1123"/>
                  </a:lnTo>
                  <a:lnTo>
                    <a:pt x="1663" y="1162"/>
                  </a:lnTo>
                  <a:lnTo>
                    <a:pt x="1690" y="1202"/>
                  </a:lnTo>
                  <a:lnTo>
                    <a:pt x="1717" y="1244"/>
                  </a:lnTo>
                  <a:lnTo>
                    <a:pt x="1745" y="1286"/>
                  </a:lnTo>
                  <a:lnTo>
                    <a:pt x="1772" y="1329"/>
                  </a:lnTo>
                  <a:lnTo>
                    <a:pt x="1828" y="1417"/>
                  </a:lnTo>
                  <a:lnTo>
                    <a:pt x="1884" y="1509"/>
                  </a:lnTo>
                  <a:lnTo>
                    <a:pt x="1939" y="1601"/>
                  </a:lnTo>
                  <a:lnTo>
                    <a:pt x="1995" y="1696"/>
                  </a:lnTo>
                  <a:lnTo>
                    <a:pt x="2051" y="179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0" name="Freeform 83"/>
            <p:cNvSpPr>
              <a:spLocks/>
            </p:cNvSpPr>
            <p:nvPr/>
          </p:nvSpPr>
          <p:spPr bwMode="auto">
            <a:xfrm>
              <a:off x="1406" y="2306"/>
              <a:ext cx="57" cy="59"/>
            </a:xfrm>
            <a:custGeom>
              <a:avLst/>
              <a:gdLst>
                <a:gd name="T0" fmla="*/ 0 w 170"/>
                <a:gd name="T1" fmla="*/ 0 h 177"/>
                <a:gd name="T2" fmla="*/ 0 w 170"/>
                <a:gd name="T3" fmla="*/ 0 h 177"/>
                <a:gd name="T4" fmla="*/ 0 w 170"/>
                <a:gd name="T5" fmla="*/ 0 h 177"/>
                <a:gd name="T6" fmla="*/ 0 w 170"/>
                <a:gd name="T7" fmla="*/ 0 h 177"/>
                <a:gd name="T8" fmla="*/ 0 w 170"/>
                <a:gd name="T9" fmla="*/ 0 h 177"/>
                <a:gd name="T10" fmla="*/ 0 w 170"/>
                <a:gd name="T11" fmla="*/ 0 h 177"/>
                <a:gd name="T12" fmla="*/ 0 w 170"/>
                <a:gd name="T13" fmla="*/ 0 h 177"/>
                <a:gd name="T14" fmla="*/ 0 w 170"/>
                <a:gd name="T15" fmla="*/ 0 h 177"/>
                <a:gd name="T16" fmla="*/ 0 w 170"/>
                <a:gd name="T17" fmla="*/ 0 h 177"/>
                <a:gd name="T18" fmla="*/ 0 w 170"/>
                <a:gd name="T19" fmla="*/ 0 h 177"/>
                <a:gd name="T20" fmla="*/ 0 w 170"/>
                <a:gd name="T21" fmla="*/ 0 h 177"/>
                <a:gd name="T22" fmla="*/ 0 w 170"/>
                <a:gd name="T23" fmla="*/ 0 h 177"/>
                <a:gd name="T24" fmla="*/ 0 w 170"/>
                <a:gd name="T25" fmla="*/ 0 h 177"/>
                <a:gd name="T26" fmla="*/ 0 w 170"/>
                <a:gd name="T27" fmla="*/ 0 h 177"/>
                <a:gd name="T28" fmla="*/ 0 w 170"/>
                <a:gd name="T29" fmla="*/ 0 h 177"/>
                <a:gd name="T30" fmla="*/ 0 w 170"/>
                <a:gd name="T31" fmla="*/ 0 h 177"/>
                <a:gd name="T32" fmla="*/ 0 w 170"/>
                <a:gd name="T33" fmla="*/ 0 h 177"/>
                <a:gd name="T34" fmla="*/ 0 w 170"/>
                <a:gd name="T35" fmla="*/ 0 h 177"/>
                <a:gd name="T36" fmla="*/ 0 w 170"/>
                <a:gd name="T37" fmla="*/ 0 h 177"/>
                <a:gd name="T38" fmla="*/ 0 w 170"/>
                <a:gd name="T39" fmla="*/ 0 h 177"/>
                <a:gd name="T40" fmla="*/ 0 w 170"/>
                <a:gd name="T41" fmla="*/ 0 h 177"/>
                <a:gd name="T42" fmla="*/ 0 w 170"/>
                <a:gd name="T43" fmla="*/ 0 h 177"/>
                <a:gd name="T44" fmla="*/ 0 w 170"/>
                <a:gd name="T45" fmla="*/ 0 h 177"/>
                <a:gd name="T46" fmla="*/ 0 w 170"/>
                <a:gd name="T47" fmla="*/ 0 h 177"/>
                <a:gd name="T48" fmla="*/ 0 w 170"/>
                <a:gd name="T49" fmla="*/ 0 h 177"/>
                <a:gd name="T50" fmla="*/ 0 w 170"/>
                <a:gd name="T51" fmla="*/ 0 h 177"/>
                <a:gd name="T52" fmla="*/ 0 w 170"/>
                <a:gd name="T53" fmla="*/ 0 h 177"/>
                <a:gd name="T54" fmla="*/ 0 w 170"/>
                <a:gd name="T55" fmla="*/ 0 h 177"/>
                <a:gd name="T56" fmla="*/ 0 w 170"/>
                <a:gd name="T57" fmla="*/ 0 h 177"/>
                <a:gd name="T58" fmla="*/ 0 w 170"/>
                <a:gd name="T59" fmla="*/ 0 h 177"/>
                <a:gd name="T60" fmla="*/ 0 w 170"/>
                <a:gd name="T61" fmla="*/ 0 h 177"/>
                <a:gd name="T62" fmla="*/ 0 w 170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7"/>
                <a:gd name="T98" fmla="*/ 170 w 170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7">
                  <a:moveTo>
                    <a:pt x="85" y="0"/>
                  </a:moveTo>
                  <a:lnTo>
                    <a:pt x="76" y="1"/>
                  </a:lnTo>
                  <a:lnTo>
                    <a:pt x="67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0"/>
                  </a:lnTo>
                  <a:lnTo>
                    <a:pt x="24" y="25"/>
                  </a:lnTo>
                  <a:lnTo>
                    <a:pt x="18" y="33"/>
                  </a:lnTo>
                  <a:lnTo>
                    <a:pt x="14" y="38"/>
                  </a:lnTo>
                  <a:lnTo>
                    <a:pt x="10" y="46"/>
                  </a:lnTo>
                  <a:lnTo>
                    <a:pt x="6" y="54"/>
                  </a:lnTo>
                  <a:lnTo>
                    <a:pt x="3" y="61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1" y="106"/>
                  </a:lnTo>
                  <a:lnTo>
                    <a:pt x="3" y="115"/>
                  </a:lnTo>
                  <a:lnTo>
                    <a:pt x="6" y="123"/>
                  </a:lnTo>
                  <a:lnTo>
                    <a:pt x="10" y="131"/>
                  </a:lnTo>
                  <a:lnTo>
                    <a:pt x="14" y="138"/>
                  </a:lnTo>
                  <a:lnTo>
                    <a:pt x="18" y="145"/>
                  </a:lnTo>
                  <a:lnTo>
                    <a:pt x="24" y="151"/>
                  </a:lnTo>
                  <a:lnTo>
                    <a:pt x="30" y="156"/>
                  </a:lnTo>
                  <a:lnTo>
                    <a:pt x="37" y="162"/>
                  </a:lnTo>
                  <a:lnTo>
                    <a:pt x="44" y="167"/>
                  </a:lnTo>
                  <a:lnTo>
                    <a:pt x="52" y="169"/>
                  </a:lnTo>
                  <a:lnTo>
                    <a:pt x="59" y="174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85" y="177"/>
                  </a:lnTo>
                  <a:lnTo>
                    <a:pt x="93" y="177"/>
                  </a:lnTo>
                  <a:lnTo>
                    <a:pt x="102" y="175"/>
                  </a:lnTo>
                  <a:lnTo>
                    <a:pt x="111" y="174"/>
                  </a:lnTo>
                  <a:lnTo>
                    <a:pt x="118" y="169"/>
                  </a:lnTo>
                  <a:lnTo>
                    <a:pt x="125" y="167"/>
                  </a:lnTo>
                  <a:lnTo>
                    <a:pt x="132" y="162"/>
                  </a:lnTo>
                  <a:lnTo>
                    <a:pt x="139" y="156"/>
                  </a:lnTo>
                  <a:lnTo>
                    <a:pt x="145" y="151"/>
                  </a:lnTo>
                  <a:lnTo>
                    <a:pt x="151" y="145"/>
                  </a:lnTo>
                  <a:lnTo>
                    <a:pt x="155" y="138"/>
                  </a:lnTo>
                  <a:lnTo>
                    <a:pt x="160" y="131"/>
                  </a:lnTo>
                  <a:lnTo>
                    <a:pt x="164" y="123"/>
                  </a:lnTo>
                  <a:lnTo>
                    <a:pt x="167" y="115"/>
                  </a:lnTo>
                  <a:lnTo>
                    <a:pt x="168" y="106"/>
                  </a:lnTo>
                  <a:lnTo>
                    <a:pt x="170" y="97"/>
                  </a:lnTo>
                  <a:lnTo>
                    <a:pt x="170" y="89"/>
                  </a:lnTo>
                  <a:lnTo>
                    <a:pt x="170" y="79"/>
                  </a:lnTo>
                  <a:lnTo>
                    <a:pt x="168" y="70"/>
                  </a:lnTo>
                  <a:lnTo>
                    <a:pt x="167" y="61"/>
                  </a:lnTo>
                  <a:lnTo>
                    <a:pt x="164" y="54"/>
                  </a:lnTo>
                  <a:lnTo>
                    <a:pt x="160" y="46"/>
                  </a:lnTo>
                  <a:lnTo>
                    <a:pt x="155" y="38"/>
                  </a:lnTo>
                  <a:lnTo>
                    <a:pt x="151" y="33"/>
                  </a:lnTo>
                  <a:lnTo>
                    <a:pt x="145" y="25"/>
                  </a:lnTo>
                  <a:lnTo>
                    <a:pt x="139" y="20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1" name="Freeform 84"/>
            <p:cNvSpPr>
              <a:spLocks/>
            </p:cNvSpPr>
            <p:nvPr/>
          </p:nvSpPr>
          <p:spPr bwMode="auto">
            <a:xfrm>
              <a:off x="1406" y="2306"/>
              <a:ext cx="57" cy="59"/>
            </a:xfrm>
            <a:custGeom>
              <a:avLst/>
              <a:gdLst>
                <a:gd name="T0" fmla="*/ 0 w 170"/>
                <a:gd name="T1" fmla="*/ 0 h 177"/>
                <a:gd name="T2" fmla="*/ 0 w 170"/>
                <a:gd name="T3" fmla="*/ 0 h 177"/>
                <a:gd name="T4" fmla="*/ 0 w 170"/>
                <a:gd name="T5" fmla="*/ 0 h 177"/>
                <a:gd name="T6" fmla="*/ 0 w 170"/>
                <a:gd name="T7" fmla="*/ 0 h 177"/>
                <a:gd name="T8" fmla="*/ 0 w 170"/>
                <a:gd name="T9" fmla="*/ 0 h 177"/>
                <a:gd name="T10" fmla="*/ 0 w 170"/>
                <a:gd name="T11" fmla="*/ 0 h 177"/>
                <a:gd name="T12" fmla="*/ 0 w 170"/>
                <a:gd name="T13" fmla="*/ 0 h 177"/>
                <a:gd name="T14" fmla="*/ 0 w 170"/>
                <a:gd name="T15" fmla="*/ 0 h 177"/>
                <a:gd name="T16" fmla="*/ 0 w 170"/>
                <a:gd name="T17" fmla="*/ 0 h 177"/>
                <a:gd name="T18" fmla="*/ 0 w 170"/>
                <a:gd name="T19" fmla="*/ 0 h 177"/>
                <a:gd name="T20" fmla="*/ 0 w 170"/>
                <a:gd name="T21" fmla="*/ 0 h 177"/>
                <a:gd name="T22" fmla="*/ 0 w 170"/>
                <a:gd name="T23" fmla="*/ 0 h 177"/>
                <a:gd name="T24" fmla="*/ 0 w 170"/>
                <a:gd name="T25" fmla="*/ 0 h 177"/>
                <a:gd name="T26" fmla="*/ 0 w 170"/>
                <a:gd name="T27" fmla="*/ 0 h 177"/>
                <a:gd name="T28" fmla="*/ 0 w 170"/>
                <a:gd name="T29" fmla="*/ 0 h 177"/>
                <a:gd name="T30" fmla="*/ 0 w 170"/>
                <a:gd name="T31" fmla="*/ 0 h 177"/>
                <a:gd name="T32" fmla="*/ 0 w 170"/>
                <a:gd name="T33" fmla="*/ 0 h 177"/>
                <a:gd name="T34" fmla="*/ 0 w 170"/>
                <a:gd name="T35" fmla="*/ 0 h 177"/>
                <a:gd name="T36" fmla="*/ 0 w 170"/>
                <a:gd name="T37" fmla="*/ 0 h 177"/>
                <a:gd name="T38" fmla="*/ 0 w 170"/>
                <a:gd name="T39" fmla="*/ 0 h 177"/>
                <a:gd name="T40" fmla="*/ 0 w 170"/>
                <a:gd name="T41" fmla="*/ 0 h 177"/>
                <a:gd name="T42" fmla="*/ 0 w 170"/>
                <a:gd name="T43" fmla="*/ 0 h 177"/>
                <a:gd name="T44" fmla="*/ 0 w 170"/>
                <a:gd name="T45" fmla="*/ 0 h 177"/>
                <a:gd name="T46" fmla="*/ 0 w 170"/>
                <a:gd name="T47" fmla="*/ 0 h 177"/>
                <a:gd name="T48" fmla="*/ 0 w 170"/>
                <a:gd name="T49" fmla="*/ 0 h 177"/>
                <a:gd name="T50" fmla="*/ 0 w 170"/>
                <a:gd name="T51" fmla="*/ 0 h 177"/>
                <a:gd name="T52" fmla="*/ 0 w 170"/>
                <a:gd name="T53" fmla="*/ 0 h 177"/>
                <a:gd name="T54" fmla="*/ 0 w 170"/>
                <a:gd name="T55" fmla="*/ 0 h 177"/>
                <a:gd name="T56" fmla="*/ 0 w 170"/>
                <a:gd name="T57" fmla="*/ 0 h 177"/>
                <a:gd name="T58" fmla="*/ 0 w 170"/>
                <a:gd name="T59" fmla="*/ 0 h 177"/>
                <a:gd name="T60" fmla="*/ 0 w 170"/>
                <a:gd name="T61" fmla="*/ 0 h 177"/>
                <a:gd name="T62" fmla="*/ 0 w 170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7"/>
                <a:gd name="T98" fmla="*/ 170 w 170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7">
                  <a:moveTo>
                    <a:pt x="85" y="0"/>
                  </a:moveTo>
                  <a:lnTo>
                    <a:pt x="76" y="1"/>
                  </a:lnTo>
                  <a:lnTo>
                    <a:pt x="67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0"/>
                  </a:lnTo>
                  <a:lnTo>
                    <a:pt x="24" y="25"/>
                  </a:lnTo>
                  <a:lnTo>
                    <a:pt x="18" y="33"/>
                  </a:lnTo>
                  <a:lnTo>
                    <a:pt x="14" y="38"/>
                  </a:lnTo>
                  <a:lnTo>
                    <a:pt x="10" y="46"/>
                  </a:lnTo>
                  <a:lnTo>
                    <a:pt x="6" y="54"/>
                  </a:lnTo>
                  <a:lnTo>
                    <a:pt x="3" y="61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1" y="106"/>
                  </a:lnTo>
                  <a:lnTo>
                    <a:pt x="3" y="115"/>
                  </a:lnTo>
                  <a:lnTo>
                    <a:pt x="6" y="123"/>
                  </a:lnTo>
                  <a:lnTo>
                    <a:pt x="10" y="131"/>
                  </a:lnTo>
                  <a:lnTo>
                    <a:pt x="14" y="138"/>
                  </a:lnTo>
                  <a:lnTo>
                    <a:pt x="18" y="145"/>
                  </a:lnTo>
                  <a:lnTo>
                    <a:pt x="24" y="151"/>
                  </a:lnTo>
                  <a:lnTo>
                    <a:pt x="30" y="156"/>
                  </a:lnTo>
                  <a:lnTo>
                    <a:pt x="37" y="162"/>
                  </a:lnTo>
                  <a:lnTo>
                    <a:pt x="44" y="167"/>
                  </a:lnTo>
                  <a:lnTo>
                    <a:pt x="52" y="169"/>
                  </a:lnTo>
                  <a:lnTo>
                    <a:pt x="59" y="174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85" y="177"/>
                  </a:lnTo>
                  <a:lnTo>
                    <a:pt x="93" y="177"/>
                  </a:lnTo>
                  <a:lnTo>
                    <a:pt x="102" y="175"/>
                  </a:lnTo>
                  <a:lnTo>
                    <a:pt x="111" y="174"/>
                  </a:lnTo>
                  <a:lnTo>
                    <a:pt x="118" y="169"/>
                  </a:lnTo>
                  <a:lnTo>
                    <a:pt x="125" y="167"/>
                  </a:lnTo>
                  <a:lnTo>
                    <a:pt x="132" y="162"/>
                  </a:lnTo>
                  <a:lnTo>
                    <a:pt x="139" y="156"/>
                  </a:lnTo>
                  <a:lnTo>
                    <a:pt x="145" y="151"/>
                  </a:lnTo>
                  <a:lnTo>
                    <a:pt x="151" y="145"/>
                  </a:lnTo>
                  <a:lnTo>
                    <a:pt x="155" y="138"/>
                  </a:lnTo>
                  <a:lnTo>
                    <a:pt x="160" y="131"/>
                  </a:lnTo>
                  <a:lnTo>
                    <a:pt x="164" y="123"/>
                  </a:lnTo>
                  <a:lnTo>
                    <a:pt x="167" y="115"/>
                  </a:lnTo>
                  <a:lnTo>
                    <a:pt x="168" y="106"/>
                  </a:lnTo>
                  <a:lnTo>
                    <a:pt x="170" y="97"/>
                  </a:lnTo>
                  <a:lnTo>
                    <a:pt x="170" y="89"/>
                  </a:lnTo>
                  <a:lnTo>
                    <a:pt x="170" y="79"/>
                  </a:lnTo>
                  <a:lnTo>
                    <a:pt x="168" y="70"/>
                  </a:lnTo>
                  <a:lnTo>
                    <a:pt x="167" y="61"/>
                  </a:lnTo>
                  <a:lnTo>
                    <a:pt x="164" y="54"/>
                  </a:lnTo>
                  <a:lnTo>
                    <a:pt x="160" y="46"/>
                  </a:lnTo>
                  <a:lnTo>
                    <a:pt x="155" y="38"/>
                  </a:lnTo>
                  <a:lnTo>
                    <a:pt x="151" y="33"/>
                  </a:lnTo>
                  <a:lnTo>
                    <a:pt x="145" y="25"/>
                  </a:lnTo>
                  <a:lnTo>
                    <a:pt x="139" y="20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2" name="Freeform 85"/>
            <p:cNvSpPr>
              <a:spLocks/>
            </p:cNvSpPr>
            <p:nvPr/>
          </p:nvSpPr>
          <p:spPr bwMode="auto">
            <a:xfrm>
              <a:off x="1430" y="2390"/>
              <a:ext cx="57" cy="59"/>
            </a:xfrm>
            <a:custGeom>
              <a:avLst/>
              <a:gdLst>
                <a:gd name="T0" fmla="*/ 0 w 170"/>
                <a:gd name="T1" fmla="*/ 0 h 179"/>
                <a:gd name="T2" fmla="*/ 0 w 170"/>
                <a:gd name="T3" fmla="*/ 0 h 179"/>
                <a:gd name="T4" fmla="*/ 0 w 170"/>
                <a:gd name="T5" fmla="*/ 0 h 179"/>
                <a:gd name="T6" fmla="*/ 0 w 170"/>
                <a:gd name="T7" fmla="*/ 0 h 179"/>
                <a:gd name="T8" fmla="*/ 0 w 170"/>
                <a:gd name="T9" fmla="*/ 0 h 179"/>
                <a:gd name="T10" fmla="*/ 0 w 170"/>
                <a:gd name="T11" fmla="*/ 0 h 179"/>
                <a:gd name="T12" fmla="*/ 0 w 170"/>
                <a:gd name="T13" fmla="*/ 0 h 179"/>
                <a:gd name="T14" fmla="*/ 0 w 170"/>
                <a:gd name="T15" fmla="*/ 0 h 179"/>
                <a:gd name="T16" fmla="*/ 0 w 170"/>
                <a:gd name="T17" fmla="*/ 0 h 179"/>
                <a:gd name="T18" fmla="*/ 0 w 170"/>
                <a:gd name="T19" fmla="*/ 0 h 179"/>
                <a:gd name="T20" fmla="*/ 0 w 170"/>
                <a:gd name="T21" fmla="*/ 0 h 179"/>
                <a:gd name="T22" fmla="*/ 0 w 170"/>
                <a:gd name="T23" fmla="*/ 0 h 179"/>
                <a:gd name="T24" fmla="*/ 0 w 170"/>
                <a:gd name="T25" fmla="*/ 0 h 179"/>
                <a:gd name="T26" fmla="*/ 0 w 170"/>
                <a:gd name="T27" fmla="*/ 0 h 179"/>
                <a:gd name="T28" fmla="*/ 0 w 170"/>
                <a:gd name="T29" fmla="*/ 0 h 179"/>
                <a:gd name="T30" fmla="*/ 0 w 170"/>
                <a:gd name="T31" fmla="*/ 0 h 179"/>
                <a:gd name="T32" fmla="*/ 0 w 170"/>
                <a:gd name="T33" fmla="*/ 0 h 179"/>
                <a:gd name="T34" fmla="*/ 0 w 170"/>
                <a:gd name="T35" fmla="*/ 0 h 179"/>
                <a:gd name="T36" fmla="*/ 0 w 170"/>
                <a:gd name="T37" fmla="*/ 0 h 179"/>
                <a:gd name="T38" fmla="*/ 0 w 170"/>
                <a:gd name="T39" fmla="*/ 0 h 179"/>
                <a:gd name="T40" fmla="*/ 0 w 170"/>
                <a:gd name="T41" fmla="*/ 0 h 179"/>
                <a:gd name="T42" fmla="*/ 0 w 170"/>
                <a:gd name="T43" fmla="*/ 0 h 179"/>
                <a:gd name="T44" fmla="*/ 0 w 170"/>
                <a:gd name="T45" fmla="*/ 0 h 179"/>
                <a:gd name="T46" fmla="*/ 0 w 170"/>
                <a:gd name="T47" fmla="*/ 0 h 179"/>
                <a:gd name="T48" fmla="*/ 0 w 170"/>
                <a:gd name="T49" fmla="*/ 0 h 179"/>
                <a:gd name="T50" fmla="*/ 0 w 170"/>
                <a:gd name="T51" fmla="*/ 0 h 179"/>
                <a:gd name="T52" fmla="*/ 0 w 170"/>
                <a:gd name="T53" fmla="*/ 0 h 179"/>
                <a:gd name="T54" fmla="*/ 0 w 170"/>
                <a:gd name="T55" fmla="*/ 0 h 179"/>
                <a:gd name="T56" fmla="*/ 0 w 170"/>
                <a:gd name="T57" fmla="*/ 0 h 179"/>
                <a:gd name="T58" fmla="*/ 0 w 170"/>
                <a:gd name="T59" fmla="*/ 0 h 179"/>
                <a:gd name="T60" fmla="*/ 0 w 170"/>
                <a:gd name="T61" fmla="*/ 0 h 179"/>
                <a:gd name="T62" fmla="*/ 0 w 170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9"/>
                <a:gd name="T98" fmla="*/ 170 w 170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9">
                  <a:moveTo>
                    <a:pt x="85" y="0"/>
                  </a:moveTo>
                  <a:lnTo>
                    <a:pt x="76" y="1"/>
                  </a:lnTo>
                  <a:lnTo>
                    <a:pt x="67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18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4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7"/>
                  </a:lnTo>
                  <a:lnTo>
                    <a:pt x="3" y="116"/>
                  </a:lnTo>
                  <a:lnTo>
                    <a:pt x="6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18" y="148"/>
                  </a:lnTo>
                  <a:lnTo>
                    <a:pt x="24" y="154"/>
                  </a:lnTo>
                  <a:lnTo>
                    <a:pt x="30" y="159"/>
                  </a:lnTo>
                  <a:lnTo>
                    <a:pt x="37" y="165"/>
                  </a:lnTo>
                  <a:lnTo>
                    <a:pt x="44" y="169"/>
                  </a:lnTo>
                  <a:lnTo>
                    <a:pt x="52" y="172"/>
                  </a:lnTo>
                  <a:lnTo>
                    <a:pt x="59" y="175"/>
                  </a:lnTo>
                  <a:lnTo>
                    <a:pt x="67" y="178"/>
                  </a:lnTo>
                  <a:lnTo>
                    <a:pt x="76" y="179"/>
                  </a:lnTo>
                  <a:lnTo>
                    <a:pt x="85" y="179"/>
                  </a:lnTo>
                  <a:lnTo>
                    <a:pt x="93" y="179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8" y="172"/>
                  </a:lnTo>
                  <a:lnTo>
                    <a:pt x="125" y="169"/>
                  </a:lnTo>
                  <a:lnTo>
                    <a:pt x="132" y="165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5" y="141"/>
                  </a:lnTo>
                  <a:lnTo>
                    <a:pt x="160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68" y="107"/>
                  </a:lnTo>
                  <a:lnTo>
                    <a:pt x="170" y="99"/>
                  </a:lnTo>
                  <a:lnTo>
                    <a:pt x="170" y="90"/>
                  </a:lnTo>
                  <a:lnTo>
                    <a:pt x="170" y="80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39" y="21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3" name="Freeform 86"/>
            <p:cNvSpPr>
              <a:spLocks/>
            </p:cNvSpPr>
            <p:nvPr/>
          </p:nvSpPr>
          <p:spPr bwMode="auto">
            <a:xfrm>
              <a:off x="1430" y="2390"/>
              <a:ext cx="57" cy="59"/>
            </a:xfrm>
            <a:custGeom>
              <a:avLst/>
              <a:gdLst>
                <a:gd name="T0" fmla="*/ 0 w 170"/>
                <a:gd name="T1" fmla="*/ 0 h 179"/>
                <a:gd name="T2" fmla="*/ 0 w 170"/>
                <a:gd name="T3" fmla="*/ 0 h 179"/>
                <a:gd name="T4" fmla="*/ 0 w 170"/>
                <a:gd name="T5" fmla="*/ 0 h 179"/>
                <a:gd name="T6" fmla="*/ 0 w 170"/>
                <a:gd name="T7" fmla="*/ 0 h 179"/>
                <a:gd name="T8" fmla="*/ 0 w 170"/>
                <a:gd name="T9" fmla="*/ 0 h 179"/>
                <a:gd name="T10" fmla="*/ 0 w 170"/>
                <a:gd name="T11" fmla="*/ 0 h 179"/>
                <a:gd name="T12" fmla="*/ 0 w 170"/>
                <a:gd name="T13" fmla="*/ 0 h 179"/>
                <a:gd name="T14" fmla="*/ 0 w 170"/>
                <a:gd name="T15" fmla="*/ 0 h 179"/>
                <a:gd name="T16" fmla="*/ 0 w 170"/>
                <a:gd name="T17" fmla="*/ 0 h 179"/>
                <a:gd name="T18" fmla="*/ 0 w 170"/>
                <a:gd name="T19" fmla="*/ 0 h 179"/>
                <a:gd name="T20" fmla="*/ 0 w 170"/>
                <a:gd name="T21" fmla="*/ 0 h 179"/>
                <a:gd name="T22" fmla="*/ 0 w 170"/>
                <a:gd name="T23" fmla="*/ 0 h 179"/>
                <a:gd name="T24" fmla="*/ 0 w 170"/>
                <a:gd name="T25" fmla="*/ 0 h 179"/>
                <a:gd name="T26" fmla="*/ 0 w 170"/>
                <a:gd name="T27" fmla="*/ 0 h 179"/>
                <a:gd name="T28" fmla="*/ 0 w 170"/>
                <a:gd name="T29" fmla="*/ 0 h 179"/>
                <a:gd name="T30" fmla="*/ 0 w 170"/>
                <a:gd name="T31" fmla="*/ 0 h 179"/>
                <a:gd name="T32" fmla="*/ 0 w 170"/>
                <a:gd name="T33" fmla="*/ 0 h 179"/>
                <a:gd name="T34" fmla="*/ 0 w 170"/>
                <a:gd name="T35" fmla="*/ 0 h 179"/>
                <a:gd name="T36" fmla="*/ 0 w 170"/>
                <a:gd name="T37" fmla="*/ 0 h 179"/>
                <a:gd name="T38" fmla="*/ 0 w 170"/>
                <a:gd name="T39" fmla="*/ 0 h 179"/>
                <a:gd name="T40" fmla="*/ 0 w 170"/>
                <a:gd name="T41" fmla="*/ 0 h 179"/>
                <a:gd name="T42" fmla="*/ 0 w 170"/>
                <a:gd name="T43" fmla="*/ 0 h 179"/>
                <a:gd name="T44" fmla="*/ 0 w 170"/>
                <a:gd name="T45" fmla="*/ 0 h 179"/>
                <a:gd name="T46" fmla="*/ 0 w 170"/>
                <a:gd name="T47" fmla="*/ 0 h 179"/>
                <a:gd name="T48" fmla="*/ 0 w 170"/>
                <a:gd name="T49" fmla="*/ 0 h 179"/>
                <a:gd name="T50" fmla="*/ 0 w 170"/>
                <a:gd name="T51" fmla="*/ 0 h 179"/>
                <a:gd name="T52" fmla="*/ 0 w 170"/>
                <a:gd name="T53" fmla="*/ 0 h 179"/>
                <a:gd name="T54" fmla="*/ 0 w 170"/>
                <a:gd name="T55" fmla="*/ 0 h 179"/>
                <a:gd name="T56" fmla="*/ 0 w 170"/>
                <a:gd name="T57" fmla="*/ 0 h 179"/>
                <a:gd name="T58" fmla="*/ 0 w 170"/>
                <a:gd name="T59" fmla="*/ 0 h 179"/>
                <a:gd name="T60" fmla="*/ 0 w 170"/>
                <a:gd name="T61" fmla="*/ 0 h 179"/>
                <a:gd name="T62" fmla="*/ 0 w 170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9"/>
                <a:gd name="T98" fmla="*/ 170 w 170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9">
                  <a:moveTo>
                    <a:pt x="85" y="0"/>
                  </a:moveTo>
                  <a:lnTo>
                    <a:pt x="76" y="1"/>
                  </a:lnTo>
                  <a:lnTo>
                    <a:pt x="67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18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4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7"/>
                  </a:lnTo>
                  <a:lnTo>
                    <a:pt x="3" y="116"/>
                  </a:lnTo>
                  <a:lnTo>
                    <a:pt x="6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18" y="148"/>
                  </a:lnTo>
                  <a:lnTo>
                    <a:pt x="24" y="154"/>
                  </a:lnTo>
                  <a:lnTo>
                    <a:pt x="30" y="159"/>
                  </a:lnTo>
                  <a:lnTo>
                    <a:pt x="37" y="165"/>
                  </a:lnTo>
                  <a:lnTo>
                    <a:pt x="44" y="169"/>
                  </a:lnTo>
                  <a:lnTo>
                    <a:pt x="52" y="172"/>
                  </a:lnTo>
                  <a:lnTo>
                    <a:pt x="59" y="175"/>
                  </a:lnTo>
                  <a:lnTo>
                    <a:pt x="67" y="178"/>
                  </a:lnTo>
                  <a:lnTo>
                    <a:pt x="76" y="179"/>
                  </a:lnTo>
                  <a:lnTo>
                    <a:pt x="85" y="179"/>
                  </a:lnTo>
                  <a:lnTo>
                    <a:pt x="93" y="179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8" y="172"/>
                  </a:lnTo>
                  <a:lnTo>
                    <a:pt x="125" y="169"/>
                  </a:lnTo>
                  <a:lnTo>
                    <a:pt x="132" y="165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5" y="141"/>
                  </a:lnTo>
                  <a:lnTo>
                    <a:pt x="160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68" y="107"/>
                  </a:lnTo>
                  <a:lnTo>
                    <a:pt x="170" y="99"/>
                  </a:lnTo>
                  <a:lnTo>
                    <a:pt x="170" y="90"/>
                  </a:lnTo>
                  <a:lnTo>
                    <a:pt x="170" y="80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39" y="21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4" name="Freeform 87"/>
            <p:cNvSpPr>
              <a:spLocks/>
            </p:cNvSpPr>
            <p:nvPr/>
          </p:nvSpPr>
          <p:spPr bwMode="auto">
            <a:xfrm>
              <a:off x="1454" y="2470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0"/>
                  </a:lnTo>
                  <a:lnTo>
                    <a:pt x="67" y="1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18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5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18" y="147"/>
                  </a:lnTo>
                  <a:lnTo>
                    <a:pt x="24" y="154"/>
                  </a:lnTo>
                  <a:lnTo>
                    <a:pt x="30" y="160"/>
                  </a:lnTo>
                  <a:lnTo>
                    <a:pt x="37" y="164"/>
                  </a:lnTo>
                  <a:lnTo>
                    <a:pt x="44" y="168"/>
                  </a:lnTo>
                  <a:lnTo>
                    <a:pt x="52" y="173"/>
                  </a:lnTo>
                  <a:lnTo>
                    <a:pt x="59" y="176"/>
                  </a:lnTo>
                  <a:lnTo>
                    <a:pt x="67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8" y="173"/>
                  </a:lnTo>
                  <a:lnTo>
                    <a:pt x="125" y="168"/>
                  </a:lnTo>
                  <a:lnTo>
                    <a:pt x="132" y="164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5" y="140"/>
                  </a:lnTo>
                  <a:lnTo>
                    <a:pt x="160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68" y="108"/>
                  </a:lnTo>
                  <a:lnTo>
                    <a:pt x="170" y="99"/>
                  </a:lnTo>
                  <a:lnTo>
                    <a:pt x="170" y="91"/>
                  </a:lnTo>
                  <a:lnTo>
                    <a:pt x="170" y="81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2" y="16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3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5" name="Freeform 88"/>
            <p:cNvSpPr>
              <a:spLocks/>
            </p:cNvSpPr>
            <p:nvPr/>
          </p:nvSpPr>
          <p:spPr bwMode="auto">
            <a:xfrm>
              <a:off x="1454" y="2470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0"/>
                  </a:lnTo>
                  <a:lnTo>
                    <a:pt x="67" y="1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18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5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18" y="147"/>
                  </a:lnTo>
                  <a:lnTo>
                    <a:pt x="24" y="154"/>
                  </a:lnTo>
                  <a:lnTo>
                    <a:pt x="30" y="160"/>
                  </a:lnTo>
                  <a:lnTo>
                    <a:pt x="37" y="164"/>
                  </a:lnTo>
                  <a:lnTo>
                    <a:pt x="44" y="168"/>
                  </a:lnTo>
                  <a:lnTo>
                    <a:pt x="52" y="173"/>
                  </a:lnTo>
                  <a:lnTo>
                    <a:pt x="59" y="176"/>
                  </a:lnTo>
                  <a:lnTo>
                    <a:pt x="67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8" y="173"/>
                  </a:lnTo>
                  <a:lnTo>
                    <a:pt x="125" y="168"/>
                  </a:lnTo>
                  <a:lnTo>
                    <a:pt x="132" y="164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5" y="140"/>
                  </a:lnTo>
                  <a:lnTo>
                    <a:pt x="160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68" y="108"/>
                  </a:lnTo>
                  <a:lnTo>
                    <a:pt x="170" y="99"/>
                  </a:lnTo>
                  <a:lnTo>
                    <a:pt x="170" y="91"/>
                  </a:lnTo>
                  <a:lnTo>
                    <a:pt x="170" y="81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2" y="16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3" y="0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6" name="Freeform 89"/>
            <p:cNvSpPr>
              <a:spLocks/>
            </p:cNvSpPr>
            <p:nvPr/>
          </p:nvSpPr>
          <p:spPr bwMode="auto">
            <a:xfrm>
              <a:off x="1473" y="2555"/>
              <a:ext cx="57" cy="59"/>
            </a:xfrm>
            <a:custGeom>
              <a:avLst/>
              <a:gdLst>
                <a:gd name="T0" fmla="*/ 0 w 171"/>
                <a:gd name="T1" fmla="*/ 0 h 177"/>
                <a:gd name="T2" fmla="*/ 0 w 171"/>
                <a:gd name="T3" fmla="*/ 0 h 177"/>
                <a:gd name="T4" fmla="*/ 0 w 171"/>
                <a:gd name="T5" fmla="*/ 0 h 177"/>
                <a:gd name="T6" fmla="*/ 0 w 171"/>
                <a:gd name="T7" fmla="*/ 0 h 177"/>
                <a:gd name="T8" fmla="*/ 0 w 171"/>
                <a:gd name="T9" fmla="*/ 0 h 177"/>
                <a:gd name="T10" fmla="*/ 0 w 171"/>
                <a:gd name="T11" fmla="*/ 0 h 177"/>
                <a:gd name="T12" fmla="*/ 0 w 171"/>
                <a:gd name="T13" fmla="*/ 0 h 177"/>
                <a:gd name="T14" fmla="*/ 0 w 171"/>
                <a:gd name="T15" fmla="*/ 0 h 177"/>
                <a:gd name="T16" fmla="*/ 0 w 171"/>
                <a:gd name="T17" fmla="*/ 0 h 177"/>
                <a:gd name="T18" fmla="*/ 0 w 171"/>
                <a:gd name="T19" fmla="*/ 0 h 177"/>
                <a:gd name="T20" fmla="*/ 0 w 171"/>
                <a:gd name="T21" fmla="*/ 0 h 177"/>
                <a:gd name="T22" fmla="*/ 0 w 171"/>
                <a:gd name="T23" fmla="*/ 0 h 177"/>
                <a:gd name="T24" fmla="*/ 0 w 171"/>
                <a:gd name="T25" fmla="*/ 0 h 177"/>
                <a:gd name="T26" fmla="*/ 0 w 171"/>
                <a:gd name="T27" fmla="*/ 0 h 177"/>
                <a:gd name="T28" fmla="*/ 0 w 171"/>
                <a:gd name="T29" fmla="*/ 0 h 177"/>
                <a:gd name="T30" fmla="*/ 0 w 171"/>
                <a:gd name="T31" fmla="*/ 0 h 177"/>
                <a:gd name="T32" fmla="*/ 0 w 171"/>
                <a:gd name="T33" fmla="*/ 0 h 177"/>
                <a:gd name="T34" fmla="*/ 0 w 171"/>
                <a:gd name="T35" fmla="*/ 0 h 177"/>
                <a:gd name="T36" fmla="*/ 0 w 171"/>
                <a:gd name="T37" fmla="*/ 0 h 177"/>
                <a:gd name="T38" fmla="*/ 0 w 171"/>
                <a:gd name="T39" fmla="*/ 0 h 177"/>
                <a:gd name="T40" fmla="*/ 0 w 171"/>
                <a:gd name="T41" fmla="*/ 0 h 177"/>
                <a:gd name="T42" fmla="*/ 0 w 171"/>
                <a:gd name="T43" fmla="*/ 0 h 177"/>
                <a:gd name="T44" fmla="*/ 0 w 171"/>
                <a:gd name="T45" fmla="*/ 0 h 177"/>
                <a:gd name="T46" fmla="*/ 0 w 171"/>
                <a:gd name="T47" fmla="*/ 0 h 177"/>
                <a:gd name="T48" fmla="*/ 0 w 171"/>
                <a:gd name="T49" fmla="*/ 0 h 177"/>
                <a:gd name="T50" fmla="*/ 0 w 171"/>
                <a:gd name="T51" fmla="*/ 0 h 177"/>
                <a:gd name="T52" fmla="*/ 0 w 171"/>
                <a:gd name="T53" fmla="*/ 0 h 177"/>
                <a:gd name="T54" fmla="*/ 0 w 171"/>
                <a:gd name="T55" fmla="*/ 0 h 177"/>
                <a:gd name="T56" fmla="*/ 0 w 171"/>
                <a:gd name="T57" fmla="*/ 0 h 177"/>
                <a:gd name="T58" fmla="*/ 0 w 171"/>
                <a:gd name="T59" fmla="*/ 0 h 177"/>
                <a:gd name="T60" fmla="*/ 0 w 171"/>
                <a:gd name="T61" fmla="*/ 0 h 177"/>
                <a:gd name="T62" fmla="*/ 0 w 171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7"/>
                <a:gd name="T98" fmla="*/ 171 w 171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7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5" y="10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1"/>
                  </a:lnTo>
                  <a:lnTo>
                    <a:pt x="14" y="39"/>
                  </a:lnTo>
                  <a:lnTo>
                    <a:pt x="10" y="46"/>
                  </a:lnTo>
                  <a:lnTo>
                    <a:pt x="7" y="55"/>
                  </a:lnTo>
                  <a:lnTo>
                    <a:pt x="4" y="62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1" y="106"/>
                  </a:lnTo>
                  <a:lnTo>
                    <a:pt x="4" y="115"/>
                  </a:lnTo>
                  <a:lnTo>
                    <a:pt x="7" y="122"/>
                  </a:lnTo>
                  <a:lnTo>
                    <a:pt x="10" y="131"/>
                  </a:lnTo>
                  <a:lnTo>
                    <a:pt x="14" y="138"/>
                  </a:lnTo>
                  <a:lnTo>
                    <a:pt x="20" y="145"/>
                  </a:lnTo>
                  <a:lnTo>
                    <a:pt x="24" y="151"/>
                  </a:lnTo>
                  <a:lnTo>
                    <a:pt x="32" y="157"/>
                  </a:lnTo>
                  <a:lnTo>
                    <a:pt x="37" y="163"/>
                  </a:lnTo>
                  <a:lnTo>
                    <a:pt x="45" y="167"/>
                  </a:lnTo>
                  <a:lnTo>
                    <a:pt x="52" y="170"/>
                  </a:lnTo>
                  <a:lnTo>
                    <a:pt x="60" y="173"/>
                  </a:lnTo>
                  <a:lnTo>
                    <a:pt x="69" y="175"/>
                  </a:lnTo>
                  <a:lnTo>
                    <a:pt x="76" y="177"/>
                  </a:lnTo>
                  <a:lnTo>
                    <a:pt x="86" y="177"/>
                  </a:lnTo>
                  <a:lnTo>
                    <a:pt x="95" y="177"/>
                  </a:lnTo>
                  <a:lnTo>
                    <a:pt x="102" y="175"/>
                  </a:lnTo>
                  <a:lnTo>
                    <a:pt x="111" y="173"/>
                  </a:lnTo>
                  <a:lnTo>
                    <a:pt x="119" y="170"/>
                  </a:lnTo>
                  <a:lnTo>
                    <a:pt x="127" y="167"/>
                  </a:lnTo>
                  <a:lnTo>
                    <a:pt x="134" y="163"/>
                  </a:lnTo>
                  <a:lnTo>
                    <a:pt x="140" y="157"/>
                  </a:lnTo>
                  <a:lnTo>
                    <a:pt x="145" y="151"/>
                  </a:lnTo>
                  <a:lnTo>
                    <a:pt x="151" y="145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4" y="122"/>
                  </a:lnTo>
                  <a:lnTo>
                    <a:pt x="167" y="115"/>
                  </a:lnTo>
                  <a:lnTo>
                    <a:pt x="170" y="106"/>
                  </a:lnTo>
                  <a:lnTo>
                    <a:pt x="170" y="98"/>
                  </a:lnTo>
                  <a:lnTo>
                    <a:pt x="171" y="89"/>
                  </a:lnTo>
                  <a:lnTo>
                    <a:pt x="170" y="79"/>
                  </a:lnTo>
                  <a:lnTo>
                    <a:pt x="170" y="70"/>
                  </a:lnTo>
                  <a:lnTo>
                    <a:pt x="167" y="62"/>
                  </a:lnTo>
                  <a:lnTo>
                    <a:pt x="164" y="55"/>
                  </a:lnTo>
                  <a:lnTo>
                    <a:pt x="161" y="46"/>
                  </a:lnTo>
                  <a:lnTo>
                    <a:pt x="157" y="39"/>
                  </a:lnTo>
                  <a:lnTo>
                    <a:pt x="151" y="31"/>
                  </a:lnTo>
                  <a:lnTo>
                    <a:pt x="145" y="26"/>
                  </a:lnTo>
                  <a:lnTo>
                    <a:pt x="140" y="20"/>
                  </a:lnTo>
                  <a:lnTo>
                    <a:pt x="134" y="16"/>
                  </a:lnTo>
                  <a:lnTo>
                    <a:pt x="127" y="10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7" name="Freeform 90"/>
            <p:cNvSpPr>
              <a:spLocks/>
            </p:cNvSpPr>
            <p:nvPr/>
          </p:nvSpPr>
          <p:spPr bwMode="auto">
            <a:xfrm>
              <a:off x="1473" y="2555"/>
              <a:ext cx="57" cy="59"/>
            </a:xfrm>
            <a:custGeom>
              <a:avLst/>
              <a:gdLst>
                <a:gd name="T0" fmla="*/ 0 w 171"/>
                <a:gd name="T1" fmla="*/ 0 h 177"/>
                <a:gd name="T2" fmla="*/ 0 w 171"/>
                <a:gd name="T3" fmla="*/ 0 h 177"/>
                <a:gd name="T4" fmla="*/ 0 w 171"/>
                <a:gd name="T5" fmla="*/ 0 h 177"/>
                <a:gd name="T6" fmla="*/ 0 w 171"/>
                <a:gd name="T7" fmla="*/ 0 h 177"/>
                <a:gd name="T8" fmla="*/ 0 w 171"/>
                <a:gd name="T9" fmla="*/ 0 h 177"/>
                <a:gd name="T10" fmla="*/ 0 w 171"/>
                <a:gd name="T11" fmla="*/ 0 h 177"/>
                <a:gd name="T12" fmla="*/ 0 w 171"/>
                <a:gd name="T13" fmla="*/ 0 h 177"/>
                <a:gd name="T14" fmla="*/ 0 w 171"/>
                <a:gd name="T15" fmla="*/ 0 h 177"/>
                <a:gd name="T16" fmla="*/ 0 w 171"/>
                <a:gd name="T17" fmla="*/ 0 h 177"/>
                <a:gd name="T18" fmla="*/ 0 w 171"/>
                <a:gd name="T19" fmla="*/ 0 h 177"/>
                <a:gd name="T20" fmla="*/ 0 w 171"/>
                <a:gd name="T21" fmla="*/ 0 h 177"/>
                <a:gd name="T22" fmla="*/ 0 w 171"/>
                <a:gd name="T23" fmla="*/ 0 h 177"/>
                <a:gd name="T24" fmla="*/ 0 w 171"/>
                <a:gd name="T25" fmla="*/ 0 h 177"/>
                <a:gd name="T26" fmla="*/ 0 w 171"/>
                <a:gd name="T27" fmla="*/ 0 h 177"/>
                <a:gd name="T28" fmla="*/ 0 w 171"/>
                <a:gd name="T29" fmla="*/ 0 h 177"/>
                <a:gd name="T30" fmla="*/ 0 w 171"/>
                <a:gd name="T31" fmla="*/ 0 h 177"/>
                <a:gd name="T32" fmla="*/ 0 w 171"/>
                <a:gd name="T33" fmla="*/ 0 h 177"/>
                <a:gd name="T34" fmla="*/ 0 w 171"/>
                <a:gd name="T35" fmla="*/ 0 h 177"/>
                <a:gd name="T36" fmla="*/ 0 w 171"/>
                <a:gd name="T37" fmla="*/ 0 h 177"/>
                <a:gd name="T38" fmla="*/ 0 w 171"/>
                <a:gd name="T39" fmla="*/ 0 h 177"/>
                <a:gd name="T40" fmla="*/ 0 w 171"/>
                <a:gd name="T41" fmla="*/ 0 h 177"/>
                <a:gd name="T42" fmla="*/ 0 w 171"/>
                <a:gd name="T43" fmla="*/ 0 h 177"/>
                <a:gd name="T44" fmla="*/ 0 w 171"/>
                <a:gd name="T45" fmla="*/ 0 h 177"/>
                <a:gd name="T46" fmla="*/ 0 w 171"/>
                <a:gd name="T47" fmla="*/ 0 h 177"/>
                <a:gd name="T48" fmla="*/ 0 w 171"/>
                <a:gd name="T49" fmla="*/ 0 h 177"/>
                <a:gd name="T50" fmla="*/ 0 w 171"/>
                <a:gd name="T51" fmla="*/ 0 h 177"/>
                <a:gd name="T52" fmla="*/ 0 w 171"/>
                <a:gd name="T53" fmla="*/ 0 h 177"/>
                <a:gd name="T54" fmla="*/ 0 w 171"/>
                <a:gd name="T55" fmla="*/ 0 h 177"/>
                <a:gd name="T56" fmla="*/ 0 w 171"/>
                <a:gd name="T57" fmla="*/ 0 h 177"/>
                <a:gd name="T58" fmla="*/ 0 w 171"/>
                <a:gd name="T59" fmla="*/ 0 h 177"/>
                <a:gd name="T60" fmla="*/ 0 w 171"/>
                <a:gd name="T61" fmla="*/ 0 h 177"/>
                <a:gd name="T62" fmla="*/ 0 w 171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7"/>
                <a:gd name="T98" fmla="*/ 171 w 171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7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5" y="10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1"/>
                  </a:lnTo>
                  <a:lnTo>
                    <a:pt x="14" y="39"/>
                  </a:lnTo>
                  <a:lnTo>
                    <a:pt x="10" y="46"/>
                  </a:lnTo>
                  <a:lnTo>
                    <a:pt x="7" y="55"/>
                  </a:lnTo>
                  <a:lnTo>
                    <a:pt x="4" y="62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1" y="106"/>
                  </a:lnTo>
                  <a:lnTo>
                    <a:pt x="4" y="115"/>
                  </a:lnTo>
                  <a:lnTo>
                    <a:pt x="7" y="122"/>
                  </a:lnTo>
                  <a:lnTo>
                    <a:pt x="10" y="131"/>
                  </a:lnTo>
                  <a:lnTo>
                    <a:pt x="14" y="138"/>
                  </a:lnTo>
                  <a:lnTo>
                    <a:pt x="20" y="145"/>
                  </a:lnTo>
                  <a:lnTo>
                    <a:pt x="24" y="151"/>
                  </a:lnTo>
                  <a:lnTo>
                    <a:pt x="32" y="157"/>
                  </a:lnTo>
                  <a:lnTo>
                    <a:pt x="37" y="163"/>
                  </a:lnTo>
                  <a:lnTo>
                    <a:pt x="45" y="167"/>
                  </a:lnTo>
                  <a:lnTo>
                    <a:pt x="52" y="170"/>
                  </a:lnTo>
                  <a:lnTo>
                    <a:pt x="60" y="173"/>
                  </a:lnTo>
                  <a:lnTo>
                    <a:pt x="69" y="175"/>
                  </a:lnTo>
                  <a:lnTo>
                    <a:pt x="76" y="177"/>
                  </a:lnTo>
                  <a:lnTo>
                    <a:pt x="86" y="177"/>
                  </a:lnTo>
                  <a:lnTo>
                    <a:pt x="95" y="177"/>
                  </a:lnTo>
                  <a:lnTo>
                    <a:pt x="102" y="175"/>
                  </a:lnTo>
                  <a:lnTo>
                    <a:pt x="111" y="173"/>
                  </a:lnTo>
                  <a:lnTo>
                    <a:pt x="119" y="170"/>
                  </a:lnTo>
                  <a:lnTo>
                    <a:pt x="127" y="167"/>
                  </a:lnTo>
                  <a:lnTo>
                    <a:pt x="134" y="163"/>
                  </a:lnTo>
                  <a:lnTo>
                    <a:pt x="140" y="157"/>
                  </a:lnTo>
                  <a:lnTo>
                    <a:pt x="145" y="151"/>
                  </a:lnTo>
                  <a:lnTo>
                    <a:pt x="151" y="145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4" y="122"/>
                  </a:lnTo>
                  <a:lnTo>
                    <a:pt x="167" y="115"/>
                  </a:lnTo>
                  <a:lnTo>
                    <a:pt x="170" y="106"/>
                  </a:lnTo>
                  <a:lnTo>
                    <a:pt x="170" y="98"/>
                  </a:lnTo>
                  <a:lnTo>
                    <a:pt x="171" y="89"/>
                  </a:lnTo>
                  <a:lnTo>
                    <a:pt x="170" y="79"/>
                  </a:lnTo>
                  <a:lnTo>
                    <a:pt x="170" y="70"/>
                  </a:lnTo>
                  <a:lnTo>
                    <a:pt x="167" y="62"/>
                  </a:lnTo>
                  <a:lnTo>
                    <a:pt x="164" y="55"/>
                  </a:lnTo>
                  <a:lnTo>
                    <a:pt x="161" y="46"/>
                  </a:lnTo>
                  <a:lnTo>
                    <a:pt x="157" y="39"/>
                  </a:lnTo>
                  <a:lnTo>
                    <a:pt x="151" y="31"/>
                  </a:lnTo>
                  <a:lnTo>
                    <a:pt x="145" y="26"/>
                  </a:lnTo>
                  <a:lnTo>
                    <a:pt x="140" y="20"/>
                  </a:lnTo>
                  <a:lnTo>
                    <a:pt x="134" y="16"/>
                  </a:lnTo>
                  <a:lnTo>
                    <a:pt x="127" y="10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8" name="Freeform 91"/>
            <p:cNvSpPr>
              <a:spLocks/>
            </p:cNvSpPr>
            <p:nvPr/>
          </p:nvSpPr>
          <p:spPr bwMode="auto">
            <a:xfrm>
              <a:off x="1501" y="2629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1"/>
                  </a:lnTo>
                  <a:lnTo>
                    <a:pt x="68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19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4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6"/>
                  </a:lnTo>
                  <a:lnTo>
                    <a:pt x="6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19" y="148"/>
                  </a:lnTo>
                  <a:lnTo>
                    <a:pt x="24" y="154"/>
                  </a:lnTo>
                  <a:lnTo>
                    <a:pt x="30" y="159"/>
                  </a:lnTo>
                  <a:lnTo>
                    <a:pt x="37" y="165"/>
                  </a:lnTo>
                  <a:lnTo>
                    <a:pt x="44" y="169"/>
                  </a:lnTo>
                  <a:lnTo>
                    <a:pt x="52" y="172"/>
                  </a:lnTo>
                  <a:lnTo>
                    <a:pt x="59" y="175"/>
                  </a:lnTo>
                  <a:lnTo>
                    <a:pt x="68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8"/>
                  </a:lnTo>
                  <a:lnTo>
                    <a:pt x="109" y="175"/>
                  </a:lnTo>
                  <a:lnTo>
                    <a:pt x="118" y="172"/>
                  </a:lnTo>
                  <a:lnTo>
                    <a:pt x="125" y="169"/>
                  </a:lnTo>
                  <a:lnTo>
                    <a:pt x="132" y="165"/>
                  </a:lnTo>
                  <a:lnTo>
                    <a:pt x="140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5" y="141"/>
                  </a:lnTo>
                  <a:lnTo>
                    <a:pt x="160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68" y="108"/>
                  </a:lnTo>
                  <a:lnTo>
                    <a:pt x="170" y="99"/>
                  </a:lnTo>
                  <a:lnTo>
                    <a:pt x="170" y="90"/>
                  </a:lnTo>
                  <a:lnTo>
                    <a:pt x="170" y="80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40" y="21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09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9" name="Freeform 92"/>
            <p:cNvSpPr>
              <a:spLocks/>
            </p:cNvSpPr>
            <p:nvPr/>
          </p:nvSpPr>
          <p:spPr bwMode="auto">
            <a:xfrm>
              <a:off x="1501" y="2629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1"/>
                  </a:lnTo>
                  <a:lnTo>
                    <a:pt x="68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19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4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6"/>
                  </a:lnTo>
                  <a:lnTo>
                    <a:pt x="6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19" y="148"/>
                  </a:lnTo>
                  <a:lnTo>
                    <a:pt x="24" y="154"/>
                  </a:lnTo>
                  <a:lnTo>
                    <a:pt x="30" y="159"/>
                  </a:lnTo>
                  <a:lnTo>
                    <a:pt x="37" y="165"/>
                  </a:lnTo>
                  <a:lnTo>
                    <a:pt x="44" y="169"/>
                  </a:lnTo>
                  <a:lnTo>
                    <a:pt x="52" y="172"/>
                  </a:lnTo>
                  <a:lnTo>
                    <a:pt x="59" y="175"/>
                  </a:lnTo>
                  <a:lnTo>
                    <a:pt x="68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8"/>
                  </a:lnTo>
                  <a:lnTo>
                    <a:pt x="109" y="175"/>
                  </a:lnTo>
                  <a:lnTo>
                    <a:pt x="118" y="172"/>
                  </a:lnTo>
                  <a:lnTo>
                    <a:pt x="125" y="169"/>
                  </a:lnTo>
                  <a:lnTo>
                    <a:pt x="132" y="165"/>
                  </a:lnTo>
                  <a:lnTo>
                    <a:pt x="140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5" y="141"/>
                  </a:lnTo>
                  <a:lnTo>
                    <a:pt x="160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68" y="108"/>
                  </a:lnTo>
                  <a:lnTo>
                    <a:pt x="170" y="99"/>
                  </a:lnTo>
                  <a:lnTo>
                    <a:pt x="170" y="90"/>
                  </a:lnTo>
                  <a:lnTo>
                    <a:pt x="170" y="80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40" y="21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09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0" name="Freeform 93"/>
            <p:cNvSpPr>
              <a:spLocks/>
            </p:cNvSpPr>
            <p:nvPr/>
          </p:nvSpPr>
          <p:spPr bwMode="auto">
            <a:xfrm>
              <a:off x="1544" y="2689"/>
              <a:ext cx="57" cy="59"/>
            </a:xfrm>
            <a:custGeom>
              <a:avLst/>
              <a:gdLst>
                <a:gd name="T0" fmla="*/ 0 w 171"/>
                <a:gd name="T1" fmla="*/ 0 h 179"/>
                <a:gd name="T2" fmla="*/ 0 w 171"/>
                <a:gd name="T3" fmla="*/ 0 h 179"/>
                <a:gd name="T4" fmla="*/ 0 w 171"/>
                <a:gd name="T5" fmla="*/ 0 h 179"/>
                <a:gd name="T6" fmla="*/ 0 w 171"/>
                <a:gd name="T7" fmla="*/ 0 h 179"/>
                <a:gd name="T8" fmla="*/ 0 w 171"/>
                <a:gd name="T9" fmla="*/ 0 h 179"/>
                <a:gd name="T10" fmla="*/ 0 w 171"/>
                <a:gd name="T11" fmla="*/ 0 h 179"/>
                <a:gd name="T12" fmla="*/ 0 w 171"/>
                <a:gd name="T13" fmla="*/ 0 h 179"/>
                <a:gd name="T14" fmla="*/ 0 w 171"/>
                <a:gd name="T15" fmla="*/ 0 h 179"/>
                <a:gd name="T16" fmla="*/ 0 w 171"/>
                <a:gd name="T17" fmla="*/ 0 h 179"/>
                <a:gd name="T18" fmla="*/ 0 w 171"/>
                <a:gd name="T19" fmla="*/ 0 h 179"/>
                <a:gd name="T20" fmla="*/ 0 w 171"/>
                <a:gd name="T21" fmla="*/ 0 h 179"/>
                <a:gd name="T22" fmla="*/ 0 w 171"/>
                <a:gd name="T23" fmla="*/ 0 h 179"/>
                <a:gd name="T24" fmla="*/ 0 w 171"/>
                <a:gd name="T25" fmla="*/ 0 h 179"/>
                <a:gd name="T26" fmla="*/ 0 w 171"/>
                <a:gd name="T27" fmla="*/ 0 h 179"/>
                <a:gd name="T28" fmla="*/ 0 w 171"/>
                <a:gd name="T29" fmla="*/ 0 h 179"/>
                <a:gd name="T30" fmla="*/ 0 w 171"/>
                <a:gd name="T31" fmla="*/ 0 h 179"/>
                <a:gd name="T32" fmla="*/ 0 w 171"/>
                <a:gd name="T33" fmla="*/ 0 h 179"/>
                <a:gd name="T34" fmla="*/ 0 w 171"/>
                <a:gd name="T35" fmla="*/ 0 h 179"/>
                <a:gd name="T36" fmla="*/ 0 w 171"/>
                <a:gd name="T37" fmla="*/ 0 h 179"/>
                <a:gd name="T38" fmla="*/ 0 w 171"/>
                <a:gd name="T39" fmla="*/ 0 h 179"/>
                <a:gd name="T40" fmla="*/ 0 w 171"/>
                <a:gd name="T41" fmla="*/ 0 h 179"/>
                <a:gd name="T42" fmla="*/ 0 w 171"/>
                <a:gd name="T43" fmla="*/ 0 h 179"/>
                <a:gd name="T44" fmla="*/ 0 w 171"/>
                <a:gd name="T45" fmla="*/ 0 h 179"/>
                <a:gd name="T46" fmla="*/ 0 w 171"/>
                <a:gd name="T47" fmla="*/ 0 h 179"/>
                <a:gd name="T48" fmla="*/ 0 w 171"/>
                <a:gd name="T49" fmla="*/ 0 h 179"/>
                <a:gd name="T50" fmla="*/ 0 w 171"/>
                <a:gd name="T51" fmla="*/ 0 h 179"/>
                <a:gd name="T52" fmla="*/ 0 w 171"/>
                <a:gd name="T53" fmla="*/ 0 h 179"/>
                <a:gd name="T54" fmla="*/ 0 w 171"/>
                <a:gd name="T55" fmla="*/ 0 h 179"/>
                <a:gd name="T56" fmla="*/ 0 w 171"/>
                <a:gd name="T57" fmla="*/ 0 h 179"/>
                <a:gd name="T58" fmla="*/ 0 w 171"/>
                <a:gd name="T59" fmla="*/ 0 h 179"/>
                <a:gd name="T60" fmla="*/ 0 w 171"/>
                <a:gd name="T61" fmla="*/ 0 h 179"/>
                <a:gd name="T62" fmla="*/ 0 w 171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9"/>
                <a:gd name="T98" fmla="*/ 171 w 171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9">
                  <a:moveTo>
                    <a:pt x="86" y="0"/>
                  </a:moveTo>
                  <a:lnTo>
                    <a:pt x="76" y="1"/>
                  </a:lnTo>
                  <a:lnTo>
                    <a:pt x="68" y="2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5" y="11"/>
                  </a:lnTo>
                  <a:lnTo>
                    <a:pt x="37" y="15"/>
                  </a:lnTo>
                  <a:lnTo>
                    <a:pt x="32" y="21"/>
                  </a:lnTo>
                  <a:lnTo>
                    <a:pt x="24" y="27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20" y="148"/>
                  </a:lnTo>
                  <a:lnTo>
                    <a:pt x="24" y="154"/>
                  </a:lnTo>
                  <a:lnTo>
                    <a:pt x="32" y="159"/>
                  </a:lnTo>
                  <a:lnTo>
                    <a:pt x="37" y="165"/>
                  </a:lnTo>
                  <a:lnTo>
                    <a:pt x="45" y="169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8" y="178"/>
                  </a:lnTo>
                  <a:lnTo>
                    <a:pt x="76" y="179"/>
                  </a:lnTo>
                  <a:lnTo>
                    <a:pt x="86" y="179"/>
                  </a:lnTo>
                  <a:lnTo>
                    <a:pt x="95" y="179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20" y="172"/>
                  </a:lnTo>
                  <a:lnTo>
                    <a:pt x="127" y="169"/>
                  </a:lnTo>
                  <a:lnTo>
                    <a:pt x="134" y="165"/>
                  </a:lnTo>
                  <a:lnTo>
                    <a:pt x="140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7" y="141"/>
                  </a:lnTo>
                  <a:lnTo>
                    <a:pt x="161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40" y="21"/>
                  </a:lnTo>
                  <a:lnTo>
                    <a:pt x="134" y="15"/>
                  </a:lnTo>
                  <a:lnTo>
                    <a:pt x="127" y="11"/>
                  </a:lnTo>
                  <a:lnTo>
                    <a:pt x="120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5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1" name="Freeform 94"/>
            <p:cNvSpPr>
              <a:spLocks/>
            </p:cNvSpPr>
            <p:nvPr/>
          </p:nvSpPr>
          <p:spPr bwMode="auto">
            <a:xfrm>
              <a:off x="1544" y="2689"/>
              <a:ext cx="57" cy="59"/>
            </a:xfrm>
            <a:custGeom>
              <a:avLst/>
              <a:gdLst>
                <a:gd name="T0" fmla="*/ 0 w 171"/>
                <a:gd name="T1" fmla="*/ 0 h 179"/>
                <a:gd name="T2" fmla="*/ 0 w 171"/>
                <a:gd name="T3" fmla="*/ 0 h 179"/>
                <a:gd name="T4" fmla="*/ 0 w 171"/>
                <a:gd name="T5" fmla="*/ 0 h 179"/>
                <a:gd name="T6" fmla="*/ 0 w 171"/>
                <a:gd name="T7" fmla="*/ 0 h 179"/>
                <a:gd name="T8" fmla="*/ 0 w 171"/>
                <a:gd name="T9" fmla="*/ 0 h 179"/>
                <a:gd name="T10" fmla="*/ 0 w 171"/>
                <a:gd name="T11" fmla="*/ 0 h 179"/>
                <a:gd name="T12" fmla="*/ 0 w 171"/>
                <a:gd name="T13" fmla="*/ 0 h 179"/>
                <a:gd name="T14" fmla="*/ 0 w 171"/>
                <a:gd name="T15" fmla="*/ 0 h 179"/>
                <a:gd name="T16" fmla="*/ 0 w 171"/>
                <a:gd name="T17" fmla="*/ 0 h 179"/>
                <a:gd name="T18" fmla="*/ 0 w 171"/>
                <a:gd name="T19" fmla="*/ 0 h 179"/>
                <a:gd name="T20" fmla="*/ 0 w 171"/>
                <a:gd name="T21" fmla="*/ 0 h 179"/>
                <a:gd name="T22" fmla="*/ 0 w 171"/>
                <a:gd name="T23" fmla="*/ 0 h 179"/>
                <a:gd name="T24" fmla="*/ 0 w 171"/>
                <a:gd name="T25" fmla="*/ 0 h 179"/>
                <a:gd name="T26" fmla="*/ 0 w 171"/>
                <a:gd name="T27" fmla="*/ 0 h 179"/>
                <a:gd name="T28" fmla="*/ 0 w 171"/>
                <a:gd name="T29" fmla="*/ 0 h 179"/>
                <a:gd name="T30" fmla="*/ 0 w 171"/>
                <a:gd name="T31" fmla="*/ 0 h 179"/>
                <a:gd name="T32" fmla="*/ 0 w 171"/>
                <a:gd name="T33" fmla="*/ 0 h 179"/>
                <a:gd name="T34" fmla="*/ 0 w 171"/>
                <a:gd name="T35" fmla="*/ 0 h 179"/>
                <a:gd name="T36" fmla="*/ 0 w 171"/>
                <a:gd name="T37" fmla="*/ 0 h 179"/>
                <a:gd name="T38" fmla="*/ 0 w 171"/>
                <a:gd name="T39" fmla="*/ 0 h 179"/>
                <a:gd name="T40" fmla="*/ 0 w 171"/>
                <a:gd name="T41" fmla="*/ 0 h 179"/>
                <a:gd name="T42" fmla="*/ 0 w 171"/>
                <a:gd name="T43" fmla="*/ 0 h 179"/>
                <a:gd name="T44" fmla="*/ 0 w 171"/>
                <a:gd name="T45" fmla="*/ 0 h 179"/>
                <a:gd name="T46" fmla="*/ 0 w 171"/>
                <a:gd name="T47" fmla="*/ 0 h 179"/>
                <a:gd name="T48" fmla="*/ 0 w 171"/>
                <a:gd name="T49" fmla="*/ 0 h 179"/>
                <a:gd name="T50" fmla="*/ 0 w 171"/>
                <a:gd name="T51" fmla="*/ 0 h 179"/>
                <a:gd name="T52" fmla="*/ 0 w 171"/>
                <a:gd name="T53" fmla="*/ 0 h 179"/>
                <a:gd name="T54" fmla="*/ 0 w 171"/>
                <a:gd name="T55" fmla="*/ 0 h 179"/>
                <a:gd name="T56" fmla="*/ 0 w 171"/>
                <a:gd name="T57" fmla="*/ 0 h 179"/>
                <a:gd name="T58" fmla="*/ 0 w 171"/>
                <a:gd name="T59" fmla="*/ 0 h 179"/>
                <a:gd name="T60" fmla="*/ 0 w 171"/>
                <a:gd name="T61" fmla="*/ 0 h 179"/>
                <a:gd name="T62" fmla="*/ 0 w 171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9"/>
                <a:gd name="T98" fmla="*/ 171 w 171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9">
                  <a:moveTo>
                    <a:pt x="86" y="0"/>
                  </a:moveTo>
                  <a:lnTo>
                    <a:pt x="76" y="1"/>
                  </a:lnTo>
                  <a:lnTo>
                    <a:pt x="68" y="2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5" y="11"/>
                  </a:lnTo>
                  <a:lnTo>
                    <a:pt x="37" y="15"/>
                  </a:lnTo>
                  <a:lnTo>
                    <a:pt x="32" y="21"/>
                  </a:lnTo>
                  <a:lnTo>
                    <a:pt x="24" y="27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20" y="148"/>
                  </a:lnTo>
                  <a:lnTo>
                    <a:pt x="24" y="154"/>
                  </a:lnTo>
                  <a:lnTo>
                    <a:pt x="32" y="159"/>
                  </a:lnTo>
                  <a:lnTo>
                    <a:pt x="37" y="165"/>
                  </a:lnTo>
                  <a:lnTo>
                    <a:pt x="45" y="169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8" y="178"/>
                  </a:lnTo>
                  <a:lnTo>
                    <a:pt x="76" y="179"/>
                  </a:lnTo>
                  <a:lnTo>
                    <a:pt x="86" y="179"/>
                  </a:lnTo>
                  <a:lnTo>
                    <a:pt x="95" y="179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20" y="172"/>
                  </a:lnTo>
                  <a:lnTo>
                    <a:pt x="127" y="169"/>
                  </a:lnTo>
                  <a:lnTo>
                    <a:pt x="134" y="165"/>
                  </a:lnTo>
                  <a:lnTo>
                    <a:pt x="140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7" y="141"/>
                  </a:lnTo>
                  <a:lnTo>
                    <a:pt x="161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40" y="21"/>
                  </a:lnTo>
                  <a:lnTo>
                    <a:pt x="134" y="15"/>
                  </a:lnTo>
                  <a:lnTo>
                    <a:pt x="127" y="11"/>
                  </a:lnTo>
                  <a:lnTo>
                    <a:pt x="120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5" y="1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2" name="Freeform 95"/>
            <p:cNvSpPr>
              <a:spLocks/>
            </p:cNvSpPr>
            <p:nvPr/>
          </p:nvSpPr>
          <p:spPr bwMode="auto">
            <a:xfrm>
              <a:off x="1615" y="267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5" y="0"/>
                  </a:moveTo>
                  <a:lnTo>
                    <a:pt x="76" y="0"/>
                  </a:lnTo>
                  <a:lnTo>
                    <a:pt x="68" y="1"/>
                  </a:lnTo>
                  <a:lnTo>
                    <a:pt x="61" y="4"/>
                  </a:lnTo>
                  <a:lnTo>
                    <a:pt x="52" y="7"/>
                  </a:lnTo>
                  <a:lnTo>
                    <a:pt x="45" y="11"/>
                  </a:lnTo>
                  <a:lnTo>
                    <a:pt x="38" y="16"/>
                  </a:lnTo>
                  <a:lnTo>
                    <a:pt x="32" y="20"/>
                  </a:lnTo>
                  <a:lnTo>
                    <a:pt x="25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25" y="154"/>
                  </a:lnTo>
                  <a:lnTo>
                    <a:pt x="32" y="160"/>
                  </a:lnTo>
                  <a:lnTo>
                    <a:pt x="38" y="164"/>
                  </a:lnTo>
                  <a:lnTo>
                    <a:pt x="45" y="168"/>
                  </a:lnTo>
                  <a:lnTo>
                    <a:pt x="52" y="173"/>
                  </a:lnTo>
                  <a:lnTo>
                    <a:pt x="61" y="176"/>
                  </a:lnTo>
                  <a:lnTo>
                    <a:pt x="68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4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8" y="173"/>
                  </a:lnTo>
                  <a:lnTo>
                    <a:pt x="127" y="168"/>
                  </a:lnTo>
                  <a:lnTo>
                    <a:pt x="133" y="164"/>
                  </a:lnTo>
                  <a:lnTo>
                    <a:pt x="140" y="160"/>
                  </a:lnTo>
                  <a:lnTo>
                    <a:pt x="146" y="154"/>
                  </a:lnTo>
                  <a:lnTo>
                    <a:pt x="151" y="147"/>
                  </a:lnTo>
                  <a:lnTo>
                    <a:pt x="157" y="140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1"/>
                  </a:lnTo>
                  <a:lnTo>
                    <a:pt x="170" y="81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7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4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3" name="Freeform 96"/>
            <p:cNvSpPr>
              <a:spLocks/>
            </p:cNvSpPr>
            <p:nvPr/>
          </p:nvSpPr>
          <p:spPr bwMode="auto">
            <a:xfrm>
              <a:off x="1615" y="267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5" y="0"/>
                  </a:moveTo>
                  <a:lnTo>
                    <a:pt x="76" y="0"/>
                  </a:lnTo>
                  <a:lnTo>
                    <a:pt x="68" y="1"/>
                  </a:lnTo>
                  <a:lnTo>
                    <a:pt x="61" y="4"/>
                  </a:lnTo>
                  <a:lnTo>
                    <a:pt x="52" y="7"/>
                  </a:lnTo>
                  <a:lnTo>
                    <a:pt x="45" y="11"/>
                  </a:lnTo>
                  <a:lnTo>
                    <a:pt x="38" y="16"/>
                  </a:lnTo>
                  <a:lnTo>
                    <a:pt x="32" y="20"/>
                  </a:lnTo>
                  <a:lnTo>
                    <a:pt x="25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25" y="154"/>
                  </a:lnTo>
                  <a:lnTo>
                    <a:pt x="32" y="160"/>
                  </a:lnTo>
                  <a:lnTo>
                    <a:pt x="38" y="164"/>
                  </a:lnTo>
                  <a:lnTo>
                    <a:pt x="45" y="168"/>
                  </a:lnTo>
                  <a:lnTo>
                    <a:pt x="52" y="173"/>
                  </a:lnTo>
                  <a:lnTo>
                    <a:pt x="61" y="176"/>
                  </a:lnTo>
                  <a:lnTo>
                    <a:pt x="68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4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8" y="173"/>
                  </a:lnTo>
                  <a:lnTo>
                    <a:pt x="127" y="168"/>
                  </a:lnTo>
                  <a:lnTo>
                    <a:pt x="133" y="164"/>
                  </a:lnTo>
                  <a:lnTo>
                    <a:pt x="140" y="160"/>
                  </a:lnTo>
                  <a:lnTo>
                    <a:pt x="146" y="154"/>
                  </a:lnTo>
                  <a:lnTo>
                    <a:pt x="151" y="147"/>
                  </a:lnTo>
                  <a:lnTo>
                    <a:pt x="157" y="140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1"/>
                  </a:lnTo>
                  <a:lnTo>
                    <a:pt x="170" y="81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7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4" y="0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4" name="Freeform 97"/>
            <p:cNvSpPr>
              <a:spLocks/>
            </p:cNvSpPr>
            <p:nvPr/>
          </p:nvSpPr>
          <p:spPr bwMode="auto">
            <a:xfrm>
              <a:off x="1653" y="260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1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2" y="159"/>
                  </a:lnTo>
                  <a:lnTo>
                    <a:pt x="37" y="164"/>
                  </a:lnTo>
                  <a:lnTo>
                    <a:pt x="44" y="170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9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9" y="172"/>
                  </a:lnTo>
                  <a:lnTo>
                    <a:pt x="127" y="170"/>
                  </a:lnTo>
                  <a:lnTo>
                    <a:pt x="134" y="164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1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7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5" name="Freeform 98"/>
            <p:cNvSpPr>
              <a:spLocks/>
            </p:cNvSpPr>
            <p:nvPr/>
          </p:nvSpPr>
          <p:spPr bwMode="auto">
            <a:xfrm>
              <a:off x="1653" y="260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1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2" y="159"/>
                  </a:lnTo>
                  <a:lnTo>
                    <a:pt x="37" y="164"/>
                  </a:lnTo>
                  <a:lnTo>
                    <a:pt x="44" y="170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9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9" y="172"/>
                  </a:lnTo>
                  <a:lnTo>
                    <a:pt x="127" y="170"/>
                  </a:lnTo>
                  <a:lnTo>
                    <a:pt x="134" y="164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1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7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6" name="Freeform 99"/>
            <p:cNvSpPr>
              <a:spLocks/>
            </p:cNvSpPr>
            <p:nvPr/>
          </p:nvSpPr>
          <p:spPr bwMode="auto">
            <a:xfrm>
              <a:off x="1696" y="2530"/>
              <a:ext cx="57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85" y="0"/>
                  </a:moveTo>
                  <a:lnTo>
                    <a:pt x="77" y="0"/>
                  </a:lnTo>
                  <a:lnTo>
                    <a:pt x="68" y="1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5" y="10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5" y="26"/>
                  </a:lnTo>
                  <a:lnTo>
                    <a:pt x="19" y="32"/>
                  </a:lnTo>
                  <a:lnTo>
                    <a:pt x="15" y="39"/>
                  </a:lnTo>
                  <a:lnTo>
                    <a:pt x="10" y="46"/>
                  </a:lnTo>
                  <a:lnTo>
                    <a:pt x="6" y="55"/>
                  </a:lnTo>
                  <a:lnTo>
                    <a:pt x="3" y="62"/>
                  </a:lnTo>
                  <a:lnTo>
                    <a:pt x="2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2" y="106"/>
                  </a:lnTo>
                  <a:lnTo>
                    <a:pt x="3" y="115"/>
                  </a:lnTo>
                  <a:lnTo>
                    <a:pt x="6" y="122"/>
                  </a:lnTo>
                  <a:lnTo>
                    <a:pt x="10" y="131"/>
                  </a:lnTo>
                  <a:lnTo>
                    <a:pt x="15" y="138"/>
                  </a:lnTo>
                  <a:lnTo>
                    <a:pt x="19" y="144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38" y="161"/>
                  </a:lnTo>
                  <a:lnTo>
                    <a:pt x="45" y="166"/>
                  </a:lnTo>
                  <a:lnTo>
                    <a:pt x="52" y="170"/>
                  </a:lnTo>
                  <a:lnTo>
                    <a:pt x="59" y="173"/>
                  </a:lnTo>
                  <a:lnTo>
                    <a:pt x="68" y="176"/>
                  </a:lnTo>
                  <a:lnTo>
                    <a:pt x="77" y="176"/>
                  </a:lnTo>
                  <a:lnTo>
                    <a:pt x="85" y="177"/>
                  </a:lnTo>
                  <a:lnTo>
                    <a:pt x="94" y="176"/>
                  </a:lnTo>
                  <a:lnTo>
                    <a:pt x="103" y="176"/>
                  </a:lnTo>
                  <a:lnTo>
                    <a:pt x="111" y="173"/>
                  </a:lnTo>
                  <a:lnTo>
                    <a:pt x="118" y="170"/>
                  </a:lnTo>
                  <a:lnTo>
                    <a:pt x="126" y="166"/>
                  </a:lnTo>
                  <a:lnTo>
                    <a:pt x="133" y="161"/>
                  </a:lnTo>
                  <a:lnTo>
                    <a:pt x="140" y="157"/>
                  </a:lnTo>
                  <a:lnTo>
                    <a:pt x="146" y="151"/>
                  </a:lnTo>
                  <a:lnTo>
                    <a:pt x="152" y="144"/>
                  </a:lnTo>
                  <a:lnTo>
                    <a:pt x="156" y="138"/>
                  </a:lnTo>
                  <a:lnTo>
                    <a:pt x="160" y="131"/>
                  </a:lnTo>
                  <a:lnTo>
                    <a:pt x="165" y="122"/>
                  </a:lnTo>
                  <a:lnTo>
                    <a:pt x="167" y="115"/>
                  </a:lnTo>
                  <a:lnTo>
                    <a:pt x="169" y="106"/>
                  </a:lnTo>
                  <a:lnTo>
                    <a:pt x="170" y="98"/>
                  </a:lnTo>
                  <a:lnTo>
                    <a:pt x="172" y="89"/>
                  </a:lnTo>
                  <a:lnTo>
                    <a:pt x="170" y="79"/>
                  </a:lnTo>
                  <a:lnTo>
                    <a:pt x="169" y="70"/>
                  </a:lnTo>
                  <a:lnTo>
                    <a:pt x="167" y="62"/>
                  </a:lnTo>
                  <a:lnTo>
                    <a:pt x="165" y="55"/>
                  </a:lnTo>
                  <a:lnTo>
                    <a:pt x="160" y="46"/>
                  </a:lnTo>
                  <a:lnTo>
                    <a:pt x="156" y="39"/>
                  </a:lnTo>
                  <a:lnTo>
                    <a:pt x="152" y="32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6" y="10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3" y="1"/>
                  </a:lnTo>
                  <a:lnTo>
                    <a:pt x="94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7" name="Freeform 100"/>
            <p:cNvSpPr>
              <a:spLocks/>
            </p:cNvSpPr>
            <p:nvPr/>
          </p:nvSpPr>
          <p:spPr bwMode="auto">
            <a:xfrm>
              <a:off x="1696" y="2530"/>
              <a:ext cx="57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85" y="0"/>
                  </a:moveTo>
                  <a:lnTo>
                    <a:pt x="77" y="0"/>
                  </a:lnTo>
                  <a:lnTo>
                    <a:pt x="68" y="1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5" y="10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5" y="26"/>
                  </a:lnTo>
                  <a:lnTo>
                    <a:pt x="19" y="32"/>
                  </a:lnTo>
                  <a:lnTo>
                    <a:pt x="15" y="39"/>
                  </a:lnTo>
                  <a:lnTo>
                    <a:pt x="10" y="46"/>
                  </a:lnTo>
                  <a:lnTo>
                    <a:pt x="6" y="55"/>
                  </a:lnTo>
                  <a:lnTo>
                    <a:pt x="3" y="62"/>
                  </a:lnTo>
                  <a:lnTo>
                    <a:pt x="2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2" y="106"/>
                  </a:lnTo>
                  <a:lnTo>
                    <a:pt x="3" y="115"/>
                  </a:lnTo>
                  <a:lnTo>
                    <a:pt x="6" y="122"/>
                  </a:lnTo>
                  <a:lnTo>
                    <a:pt x="10" y="131"/>
                  </a:lnTo>
                  <a:lnTo>
                    <a:pt x="15" y="138"/>
                  </a:lnTo>
                  <a:lnTo>
                    <a:pt x="19" y="144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38" y="161"/>
                  </a:lnTo>
                  <a:lnTo>
                    <a:pt x="45" y="166"/>
                  </a:lnTo>
                  <a:lnTo>
                    <a:pt x="52" y="170"/>
                  </a:lnTo>
                  <a:lnTo>
                    <a:pt x="59" y="173"/>
                  </a:lnTo>
                  <a:lnTo>
                    <a:pt x="68" y="176"/>
                  </a:lnTo>
                  <a:lnTo>
                    <a:pt x="77" y="176"/>
                  </a:lnTo>
                  <a:lnTo>
                    <a:pt x="85" y="177"/>
                  </a:lnTo>
                  <a:lnTo>
                    <a:pt x="94" y="176"/>
                  </a:lnTo>
                  <a:lnTo>
                    <a:pt x="103" y="176"/>
                  </a:lnTo>
                  <a:lnTo>
                    <a:pt x="111" y="173"/>
                  </a:lnTo>
                  <a:lnTo>
                    <a:pt x="118" y="170"/>
                  </a:lnTo>
                  <a:lnTo>
                    <a:pt x="126" y="166"/>
                  </a:lnTo>
                  <a:lnTo>
                    <a:pt x="133" y="161"/>
                  </a:lnTo>
                  <a:lnTo>
                    <a:pt x="140" y="157"/>
                  </a:lnTo>
                  <a:lnTo>
                    <a:pt x="146" y="151"/>
                  </a:lnTo>
                  <a:lnTo>
                    <a:pt x="152" y="144"/>
                  </a:lnTo>
                  <a:lnTo>
                    <a:pt x="156" y="138"/>
                  </a:lnTo>
                  <a:lnTo>
                    <a:pt x="160" y="131"/>
                  </a:lnTo>
                  <a:lnTo>
                    <a:pt x="165" y="122"/>
                  </a:lnTo>
                  <a:lnTo>
                    <a:pt x="167" y="115"/>
                  </a:lnTo>
                  <a:lnTo>
                    <a:pt x="169" y="106"/>
                  </a:lnTo>
                  <a:lnTo>
                    <a:pt x="170" y="98"/>
                  </a:lnTo>
                  <a:lnTo>
                    <a:pt x="172" y="89"/>
                  </a:lnTo>
                  <a:lnTo>
                    <a:pt x="170" y="79"/>
                  </a:lnTo>
                  <a:lnTo>
                    <a:pt x="169" y="70"/>
                  </a:lnTo>
                  <a:lnTo>
                    <a:pt x="167" y="62"/>
                  </a:lnTo>
                  <a:lnTo>
                    <a:pt x="165" y="55"/>
                  </a:lnTo>
                  <a:lnTo>
                    <a:pt x="160" y="46"/>
                  </a:lnTo>
                  <a:lnTo>
                    <a:pt x="156" y="39"/>
                  </a:lnTo>
                  <a:lnTo>
                    <a:pt x="152" y="32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6" y="10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3" y="1"/>
                  </a:lnTo>
                  <a:lnTo>
                    <a:pt x="94" y="0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8" name="Freeform 101"/>
            <p:cNvSpPr>
              <a:spLocks/>
            </p:cNvSpPr>
            <p:nvPr/>
          </p:nvSpPr>
          <p:spPr bwMode="auto">
            <a:xfrm>
              <a:off x="1753" y="2474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2"/>
                  </a:lnTo>
                  <a:lnTo>
                    <a:pt x="67" y="3"/>
                  </a:lnTo>
                  <a:lnTo>
                    <a:pt x="59" y="5"/>
                  </a:lnTo>
                  <a:lnTo>
                    <a:pt x="52" y="8"/>
                  </a:lnTo>
                  <a:lnTo>
                    <a:pt x="44" y="12"/>
                  </a:lnTo>
                  <a:lnTo>
                    <a:pt x="37" y="16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18" y="33"/>
                  </a:lnTo>
                  <a:lnTo>
                    <a:pt x="14" y="41"/>
                  </a:lnTo>
                  <a:lnTo>
                    <a:pt x="10" y="48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6"/>
                  </a:lnTo>
                  <a:lnTo>
                    <a:pt x="10" y="134"/>
                  </a:lnTo>
                  <a:lnTo>
                    <a:pt x="14" y="141"/>
                  </a:lnTo>
                  <a:lnTo>
                    <a:pt x="18" y="149"/>
                  </a:lnTo>
                  <a:lnTo>
                    <a:pt x="24" y="154"/>
                  </a:lnTo>
                  <a:lnTo>
                    <a:pt x="30" y="160"/>
                  </a:lnTo>
                  <a:lnTo>
                    <a:pt x="37" y="166"/>
                  </a:lnTo>
                  <a:lnTo>
                    <a:pt x="44" y="170"/>
                  </a:lnTo>
                  <a:lnTo>
                    <a:pt x="52" y="173"/>
                  </a:lnTo>
                  <a:lnTo>
                    <a:pt x="59" y="176"/>
                  </a:lnTo>
                  <a:lnTo>
                    <a:pt x="67" y="179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9"/>
                  </a:lnTo>
                  <a:lnTo>
                    <a:pt x="109" y="176"/>
                  </a:lnTo>
                  <a:lnTo>
                    <a:pt x="118" y="173"/>
                  </a:lnTo>
                  <a:lnTo>
                    <a:pt x="125" y="170"/>
                  </a:lnTo>
                  <a:lnTo>
                    <a:pt x="132" y="166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9"/>
                  </a:lnTo>
                  <a:lnTo>
                    <a:pt x="155" y="141"/>
                  </a:lnTo>
                  <a:lnTo>
                    <a:pt x="160" y="134"/>
                  </a:lnTo>
                  <a:lnTo>
                    <a:pt x="164" y="126"/>
                  </a:lnTo>
                  <a:lnTo>
                    <a:pt x="167" y="117"/>
                  </a:lnTo>
                  <a:lnTo>
                    <a:pt x="168" y="108"/>
                  </a:lnTo>
                  <a:lnTo>
                    <a:pt x="170" y="100"/>
                  </a:lnTo>
                  <a:lnTo>
                    <a:pt x="170" y="91"/>
                  </a:lnTo>
                  <a:lnTo>
                    <a:pt x="170" y="81"/>
                  </a:lnTo>
                  <a:lnTo>
                    <a:pt x="168" y="72"/>
                  </a:lnTo>
                  <a:lnTo>
                    <a:pt x="167" y="64"/>
                  </a:lnTo>
                  <a:lnTo>
                    <a:pt x="164" y="55"/>
                  </a:lnTo>
                  <a:lnTo>
                    <a:pt x="160" y="48"/>
                  </a:lnTo>
                  <a:lnTo>
                    <a:pt x="155" y="41"/>
                  </a:lnTo>
                  <a:lnTo>
                    <a:pt x="151" y="33"/>
                  </a:lnTo>
                  <a:lnTo>
                    <a:pt x="145" y="28"/>
                  </a:lnTo>
                  <a:lnTo>
                    <a:pt x="139" y="22"/>
                  </a:lnTo>
                  <a:lnTo>
                    <a:pt x="132" y="16"/>
                  </a:lnTo>
                  <a:lnTo>
                    <a:pt x="125" y="12"/>
                  </a:lnTo>
                  <a:lnTo>
                    <a:pt x="118" y="8"/>
                  </a:lnTo>
                  <a:lnTo>
                    <a:pt x="109" y="5"/>
                  </a:lnTo>
                  <a:lnTo>
                    <a:pt x="102" y="3"/>
                  </a:lnTo>
                  <a:lnTo>
                    <a:pt x="93" y="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9" name="Freeform 102"/>
            <p:cNvSpPr>
              <a:spLocks/>
            </p:cNvSpPr>
            <p:nvPr/>
          </p:nvSpPr>
          <p:spPr bwMode="auto">
            <a:xfrm>
              <a:off x="1753" y="2474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2"/>
                  </a:lnTo>
                  <a:lnTo>
                    <a:pt x="67" y="3"/>
                  </a:lnTo>
                  <a:lnTo>
                    <a:pt x="59" y="5"/>
                  </a:lnTo>
                  <a:lnTo>
                    <a:pt x="52" y="8"/>
                  </a:lnTo>
                  <a:lnTo>
                    <a:pt x="44" y="12"/>
                  </a:lnTo>
                  <a:lnTo>
                    <a:pt x="37" y="16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18" y="33"/>
                  </a:lnTo>
                  <a:lnTo>
                    <a:pt x="14" y="41"/>
                  </a:lnTo>
                  <a:lnTo>
                    <a:pt x="10" y="48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6"/>
                  </a:lnTo>
                  <a:lnTo>
                    <a:pt x="10" y="134"/>
                  </a:lnTo>
                  <a:lnTo>
                    <a:pt x="14" y="141"/>
                  </a:lnTo>
                  <a:lnTo>
                    <a:pt x="18" y="149"/>
                  </a:lnTo>
                  <a:lnTo>
                    <a:pt x="24" y="154"/>
                  </a:lnTo>
                  <a:lnTo>
                    <a:pt x="30" y="160"/>
                  </a:lnTo>
                  <a:lnTo>
                    <a:pt x="37" y="166"/>
                  </a:lnTo>
                  <a:lnTo>
                    <a:pt x="44" y="170"/>
                  </a:lnTo>
                  <a:lnTo>
                    <a:pt x="52" y="173"/>
                  </a:lnTo>
                  <a:lnTo>
                    <a:pt x="59" y="176"/>
                  </a:lnTo>
                  <a:lnTo>
                    <a:pt x="67" y="179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9"/>
                  </a:lnTo>
                  <a:lnTo>
                    <a:pt x="109" y="176"/>
                  </a:lnTo>
                  <a:lnTo>
                    <a:pt x="118" y="173"/>
                  </a:lnTo>
                  <a:lnTo>
                    <a:pt x="125" y="170"/>
                  </a:lnTo>
                  <a:lnTo>
                    <a:pt x="132" y="166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9"/>
                  </a:lnTo>
                  <a:lnTo>
                    <a:pt x="155" y="141"/>
                  </a:lnTo>
                  <a:lnTo>
                    <a:pt x="160" y="134"/>
                  </a:lnTo>
                  <a:lnTo>
                    <a:pt x="164" y="126"/>
                  </a:lnTo>
                  <a:lnTo>
                    <a:pt x="167" y="117"/>
                  </a:lnTo>
                  <a:lnTo>
                    <a:pt x="168" y="108"/>
                  </a:lnTo>
                  <a:lnTo>
                    <a:pt x="170" y="100"/>
                  </a:lnTo>
                  <a:lnTo>
                    <a:pt x="170" y="91"/>
                  </a:lnTo>
                  <a:lnTo>
                    <a:pt x="170" y="81"/>
                  </a:lnTo>
                  <a:lnTo>
                    <a:pt x="168" y="72"/>
                  </a:lnTo>
                  <a:lnTo>
                    <a:pt x="167" y="64"/>
                  </a:lnTo>
                  <a:lnTo>
                    <a:pt x="164" y="55"/>
                  </a:lnTo>
                  <a:lnTo>
                    <a:pt x="160" y="48"/>
                  </a:lnTo>
                  <a:lnTo>
                    <a:pt x="155" y="41"/>
                  </a:lnTo>
                  <a:lnTo>
                    <a:pt x="151" y="33"/>
                  </a:lnTo>
                  <a:lnTo>
                    <a:pt x="145" y="28"/>
                  </a:lnTo>
                  <a:lnTo>
                    <a:pt x="139" y="22"/>
                  </a:lnTo>
                  <a:lnTo>
                    <a:pt x="132" y="16"/>
                  </a:lnTo>
                  <a:lnTo>
                    <a:pt x="125" y="12"/>
                  </a:lnTo>
                  <a:lnTo>
                    <a:pt x="118" y="8"/>
                  </a:lnTo>
                  <a:lnTo>
                    <a:pt x="109" y="5"/>
                  </a:lnTo>
                  <a:lnTo>
                    <a:pt x="102" y="3"/>
                  </a:lnTo>
                  <a:lnTo>
                    <a:pt x="93" y="2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0" name="Freeform 103"/>
            <p:cNvSpPr>
              <a:spLocks/>
            </p:cNvSpPr>
            <p:nvPr/>
          </p:nvSpPr>
          <p:spPr bwMode="auto">
            <a:xfrm>
              <a:off x="1823" y="2480"/>
              <a:ext cx="58" cy="60"/>
            </a:xfrm>
            <a:custGeom>
              <a:avLst/>
              <a:gdLst>
                <a:gd name="T0" fmla="*/ 0 w 172"/>
                <a:gd name="T1" fmla="*/ 0 h 180"/>
                <a:gd name="T2" fmla="*/ 0 w 172"/>
                <a:gd name="T3" fmla="*/ 0 h 180"/>
                <a:gd name="T4" fmla="*/ 0 w 172"/>
                <a:gd name="T5" fmla="*/ 0 h 180"/>
                <a:gd name="T6" fmla="*/ 0 w 172"/>
                <a:gd name="T7" fmla="*/ 0 h 180"/>
                <a:gd name="T8" fmla="*/ 0 w 172"/>
                <a:gd name="T9" fmla="*/ 0 h 180"/>
                <a:gd name="T10" fmla="*/ 0 w 172"/>
                <a:gd name="T11" fmla="*/ 0 h 180"/>
                <a:gd name="T12" fmla="*/ 0 w 172"/>
                <a:gd name="T13" fmla="*/ 0 h 180"/>
                <a:gd name="T14" fmla="*/ 0 w 172"/>
                <a:gd name="T15" fmla="*/ 0 h 180"/>
                <a:gd name="T16" fmla="*/ 0 w 172"/>
                <a:gd name="T17" fmla="*/ 0 h 180"/>
                <a:gd name="T18" fmla="*/ 0 w 172"/>
                <a:gd name="T19" fmla="*/ 0 h 180"/>
                <a:gd name="T20" fmla="*/ 0 w 172"/>
                <a:gd name="T21" fmla="*/ 0 h 180"/>
                <a:gd name="T22" fmla="*/ 0 w 172"/>
                <a:gd name="T23" fmla="*/ 0 h 180"/>
                <a:gd name="T24" fmla="*/ 0 w 172"/>
                <a:gd name="T25" fmla="*/ 0 h 180"/>
                <a:gd name="T26" fmla="*/ 0 w 172"/>
                <a:gd name="T27" fmla="*/ 0 h 180"/>
                <a:gd name="T28" fmla="*/ 0 w 172"/>
                <a:gd name="T29" fmla="*/ 0 h 180"/>
                <a:gd name="T30" fmla="*/ 0 w 172"/>
                <a:gd name="T31" fmla="*/ 0 h 180"/>
                <a:gd name="T32" fmla="*/ 0 w 172"/>
                <a:gd name="T33" fmla="*/ 0 h 180"/>
                <a:gd name="T34" fmla="*/ 0 w 172"/>
                <a:gd name="T35" fmla="*/ 0 h 180"/>
                <a:gd name="T36" fmla="*/ 0 w 172"/>
                <a:gd name="T37" fmla="*/ 0 h 180"/>
                <a:gd name="T38" fmla="*/ 0 w 172"/>
                <a:gd name="T39" fmla="*/ 0 h 180"/>
                <a:gd name="T40" fmla="*/ 0 w 172"/>
                <a:gd name="T41" fmla="*/ 0 h 180"/>
                <a:gd name="T42" fmla="*/ 0 w 172"/>
                <a:gd name="T43" fmla="*/ 0 h 180"/>
                <a:gd name="T44" fmla="*/ 0 w 172"/>
                <a:gd name="T45" fmla="*/ 0 h 180"/>
                <a:gd name="T46" fmla="*/ 0 w 172"/>
                <a:gd name="T47" fmla="*/ 0 h 180"/>
                <a:gd name="T48" fmla="*/ 0 w 172"/>
                <a:gd name="T49" fmla="*/ 0 h 180"/>
                <a:gd name="T50" fmla="*/ 0 w 172"/>
                <a:gd name="T51" fmla="*/ 0 h 180"/>
                <a:gd name="T52" fmla="*/ 0 w 172"/>
                <a:gd name="T53" fmla="*/ 0 h 180"/>
                <a:gd name="T54" fmla="*/ 0 w 172"/>
                <a:gd name="T55" fmla="*/ 0 h 180"/>
                <a:gd name="T56" fmla="*/ 0 w 172"/>
                <a:gd name="T57" fmla="*/ 0 h 180"/>
                <a:gd name="T58" fmla="*/ 0 w 172"/>
                <a:gd name="T59" fmla="*/ 0 h 180"/>
                <a:gd name="T60" fmla="*/ 0 w 172"/>
                <a:gd name="T61" fmla="*/ 0 h 180"/>
                <a:gd name="T62" fmla="*/ 0 w 172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80"/>
                <a:gd name="T98" fmla="*/ 172 w 172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80">
                  <a:moveTo>
                    <a:pt x="87" y="0"/>
                  </a:moveTo>
                  <a:lnTo>
                    <a:pt x="78" y="0"/>
                  </a:lnTo>
                  <a:lnTo>
                    <a:pt x="70" y="2"/>
                  </a:lnTo>
                  <a:lnTo>
                    <a:pt x="61" y="5"/>
                  </a:lnTo>
                  <a:lnTo>
                    <a:pt x="54" y="7"/>
                  </a:lnTo>
                  <a:lnTo>
                    <a:pt x="45" y="10"/>
                  </a:lnTo>
                  <a:lnTo>
                    <a:pt x="39" y="15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39"/>
                  </a:lnTo>
                  <a:lnTo>
                    <a:pt x="10" y="46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2" y="72"/>
                  </a:lnTo>
                  <a:lnTo>
                    <a:pt x="2" y="81"/>
                  </a:lnTo>
                  <a:lnTo>
                    <a:pt x="0" y="89"/>
                  </a:lnTo>
                  <a:lnTo>
                    <a:pt x="2" y="100"/>
                  </a:lnTo>
                  <a:lnTo>
                    <a:pt x="2" y="108"/>
                  </a:lnTo>
                  <a:lnTo>
                    <a:pt x="5" y="117"/>
                  </a:lnTo>
                  <a:lnTo>
                    <a:pt x="8" y="125"/>
                  </a:lnTo>
                  <a:lnTo>
                    <a:pt x="10" y="133"/>
                  </a:lnTo>
                  <a:lnTo>
                    <a:pt x="15" y="140"/>
                  </a:lnTo>
                  <a:lnTo>
                    <a:pt x="21" y="147"/>
                  </a:lnTo>
                  <a:lnTo>
                    <a:pt x="26" y="153"/>
                  </a:lnTo>
                  <a:lnTo>
                    <a:pt x="32" y="159"/>
                  </a:lnTo>
                  <a:lnTo>
                    <a:pt x="39" y="164"/>
                  </a:lnTo>
                  <a:lnTo>
                    <a:pt x="45" y="169"/>
                  </a:lnTo>
                  <a:lnTo>
                    <a:pt x="54" y="173"/>
                  </a:lnTo>
                  <a:lnTo>
                    <a:pt x="61" y="176"/>
                  </a:lnTo>
                  <a:lnTo>
                    <a:pt x="70" y="179"/>
                  </a:lnTo>
                  <a:lnTo>
                    <a:pt x="78" y="179"/>
                  </a:lnTo>
                  <a:lnTo>
                    <a:pt x="87" y="180"/>
                  </a:lnTo>
                  <a:lnTo>
                    <a:pt x="95" y="179"/>
                  </a:lnTo>
                  <a:lnTo>
                    <a:pt x="104" y="179"/>
                  </a:lnTo>
                  <a:lnTo>
                    <a:pt x="111" y="176"/>
                  </a:lnTo>
                  <a:lnTo>
                    <a:pt x="120" y="173"/>
                  </a:lnTo>
                  <a:lnTo>
                    <a:pt x="127" y="169"/>
                  </a:lnTo>
                  <a:lnTo>
                    <a:pt x="134" y="164"/>
                  </a:lnTo>
                  <a:lnTo>
                    <a:pt x="140" y="159"/>
                  </a:lnTo>
                  <a:lnTo>
                    <a:pt x="147" y="153"/>
                  </a:lnTo>
                  <a:lnTo>
                    <a:pt x="152" y="147"/>
                  </a:lnTo>
                  <a:lnTo>
                    <a:pt x="157" y="140"/>
                  </a:lnTo>
                  <a:lnTo>
                    <a:pt x="162" y="133"/>
                  </a:lnTo>
                  <a:lnTo>
                    <a:pt x="165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2" y="100"/>
                  </a:lnTo>
                  <a:lnTo>
                    <a:pt x="172" y="89"/>
                  </a:lnTo>
                  <a:lnTo>
                    <a:pt x="172" y="81"/>
                  </a:lnTo>
                  <a:lnTo>
                    <a:pt x="170" y="72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2" y="46"/>
                  </a:lnTo>
                  <a:lnTo>
                    <a:pt x="157" y="39"/>
                  </a:lnTo>
                  <a:lnTo>
                    <a:pt x="152" y="33"/>
                  </a:lnTo>
                  <a:lnTo>
                    <a:pt x="147" y="26"/>
                  </a:lnTo>
                  <a:lnTo>
                    <a:pt x="140" y="20"/>
                  </a:lnTo>
                  <a:lnTo>
                    <a:pt x="134" y="15"/>
                  </a:lnTo>
                  <a:lnTo>
                    <a:pt x="127" y="10"/>
                  </a:lnTo>
                  <a:lnTo>
                    <a:pt x="120" y="7"/>
                  </a:lnTo>
                  <a:lnTo>
                    <a:pt x="111" y="5"/>
                  </a:lnTo>
                  <a:lnTo>
                    <a:pt x="104" y="2"/>
                  </a:lnTo>
                  <a:lnTo>
                    <a:pt x="95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1" name="Freeform 104"/>
            <p:cNvSpPr>
              <a:spLocks/>
            </p:cNvSpPr>
            <p:nvPr/>
          </p:nvSpPr>
          <p:spPr bwMode="auto">
            <a:xfrm>
              <a:off x="1823" y="2480"/>
              <a:ext cx="58" cy="60"/>
            </a:xfrm>
            <a:custGeom>
              <a:avLst/>
              <a:gdLst>
                <a:gd name="T0" fmla="*/ 0 w 172"/>
                <a:gd name="T1" fmla="*/ 0 h 180"/>
                <a:gd name="T2" fmla="*/ 0 w 172"/>
                <a:gd name="T3" fmla="*/ 0 h 180"/>
                <a:gd name="T4" fmla="*/ 0 w 172"/>
                <a:gd name="T5" fmla="*/ 0 h 180"/>
                <a:gd name="T6" fmla="*/ 0 w 172"/>
                <a:gd name="T7" fmla="*/ 0 h 180"/>
                <a:gd name="T8" fmla="*/ 0 w 172"/>
                <a:gd name="T9" fmla="*/ 0 h 180"/>
                <a:gd name="T10" fmla="*/ 0 w 172"/>
                <a:gd name="T11" fmla="*/ 0 h 180"/>
                <a:gd name="T12" fmla="*/ 0 w 172"/>
                <a:gd name="T13" fmla="*/ 0 h 180"/>
                <a:gd name="T14" fmla="*/ 0 w 172"/>
                <a:gd name="T15" fmla="*/ 0 h 180"/>
                <a:gd name="T16" fmla="*/ 0 w 172"/>
                <a:gd name="T17" fmla="*/ 0 h 180"/>
                <a:gd name="T18" fmla="*/ 0 w 172"/>
                <a:gd name="T19" fmla="*/ 0 h 180"/>
                <a:gd name="T20" fmla="*/ 0 w 172"/>
                <a:gd name="T21" fmla="*/ 0 h 180"/>
                <a:gd name="T22" fmla="*/ 0 w 172"/>
                <a:gd name="T23" fmla="*/ 0 h 180"/>
                <a:gd name="T24" fmla="*/ 0 w 172"/>
                <a:gd name="T25" fmla="*/ 0 h 180"/>
                <a:gd name="T26" fmla="*/ 0 w 172"/>
                <a:gd name="T27" fmla="*/ 0 h 180"/>
                <a:gd name="T28" fmla="*/ 0 w 172"/>
                <a:gd name="T29" fmla="*/ 0 h 180"/>
                <a:gd name="T30" fmla="*/ 0 w 172"/>
                <a:gd name="T31" fmla="*/ 0 h 180"/>
                <a:gd name="T32" fmla="*/ 0 w 172"/>
                <a:gd name="T33" fmla="*/ 0 h 180"/>
                <a:gd name="T34" fmla="*/ 0 w 172"/>
                <a:gd name="T35" fmla="*/ 0 h 180"/>
                <a:gd name="T36" fmla="*/ 0 w 172"/>
                <a:gd name="T37" fmla="*/ 0 h 180"/>
                <a:gd name="T38" fmla="*/ 0 w 172"/>
                <a:gd name="T39" fmla="*/ 0 h 180"/>
                <a:gd name="T40" fmla="*/ 0 w 172"/>
                <a:gd name="T41" fmla="*/ 0 h 180"/>
                <a:gd name="T42" fmla="*/ 0 w 172"/>
                <a:gd name="T43" fmla="*/ 0 h 180"/>
                <a:gd name="T44" fmla="*/ 0 w 172"/>
                <a:gd name="T45" fmla="*/ 0 h 180"/>
                <a:gd name="T46" fmla="*/ 0 w 172"/>
                <a:gd name="T47" fmla="*/ 0 h 180"/>
                <a:gd name="T48" fmla="*/ 0 w 172"/>
                <a:gd name="T49" fmla="*/ 0 h 180"/>
                <a:gd name="T50" fmla="*/ 0 w 172"/>
                <a:gd name="T51" fmla="*/ 0 h 180"/>
                <a:gd name="T52" fmla="*/ 0 w 172"/>
                <a:gd name="T53" fmla="*/ 0 h 180"/>
                <a:gd name="T54" fmla="*/ 0 w 172"/>
                <a:gd name="T55" fmla="*/ 0 h 180"/>
                <a:gd name="T56" fmla="*/ 0 w 172"/>
                <a:gd name="T57" fmla="*/ 0 h 180"/>
                <a:gd name="T58" fmla="*/ 0 w 172"/>
                <a:gd name="T59" fmla="*/ 0 h 180"/>
                <a:gd name="T60" fmla="*/ 0 w 172"/>
                <a:gd name="T61" fmla="*/ 0 h 180"/>
                <a:gd name="T62" fmla="*/ 0 w 172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80"/>
                <a:gd name="T98" fmla="*/ 172 w 172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80">
                  <a:moveTo>
                    <a:pt x="87" y="0"/>
                  </a:moveTo>
                  <a:lnTo>
                    <a:pt x="78" y="0"/>
                  </a:lnTo>
                  <a:lnTo>
                    <a:pt x="70" y="2"/>
                  </a:lnTo>
                  <a:lnTo>
                    <a:pt x="61" y="5"/>
                  </a:lnTo>
                  <a:lnTo>
                    <a:pt x="54" y="7"/>
                  </a:lnTo>
                  <a:lnTo>
                    <a:pt x="45" y="10"/>
                  </a:lnTo>
                  <a:lnTo>
                    <a:pt x="39" y="15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39"/>
                  </a:lnTo>
                  <a:lnTo>
                    <a:pt x="10" y="46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2" y="72"/>
                  </a:lnTo>
                  <a:lnTo>
                    <a:pt x="2" y="81"/>
                  </a:lnTo>
                  <a:lnTo>
                    <a:pt x="0" y="89"/>
                  </a:lnTo>
                  <a:lnTo>
                    <a:pt x="2" y="100"/>
                  </a:lnTo>
                  <a:lnTo>
                    <a:pt x="2" y="108"/>
                  </a:lnTo>
                  <a:lnTo>
                    <a:pt x="5" y="117"/>
                  </a:lnTo>
                  <a:lnTo>
                    <a:pt x="8" y="125"/>
                  </a:lnTo>
                  <a:lnTo>
                    <a:pt x="10" y="133"/>
                  </a:lnTo>
                  <a:lnTo>
                    <a:pt x="15" y="140"/>
                  </a:lnTo>
                  <a:lnTo>
                    <a:pt x="21" y="147"/>
                  </a:lnTo>
                  <a:lnTo>
                    <a:pt x="26" y="153"/>
                  </a:lnTo>
                  <a:lnTo>
                    <a:pt x="32" y="159"/>
                  </a:lnTo>
                  <a:lnTo>
                    <a:pt x="39" y="164"/>
                  </a:lnTo>
                  <a:lnTo>
                    <a:pt x="45" y="169"/>
                  </a:lnTo>
                  <a:lnTo>
                    <a:pt x="54" y="173"/>
                  </a:lnTo>
                  <a:lnTo>
                    <a:pt x="61" y="176"/>
                  </a:lnTo>
                  <a:lnTo>
                    <a:pt x="70" y="179"/>
                  </a:lnTo>
                  <a:lnTo>
                    <a:pt x="78" y="179"/>
                  </a:lnTo>
                  <a:lnTo>
                    <a:pt x="87" y="180"/>
                  </a:lnTo>
                  <a:lnTo>
                    <a:pt x="95" y="179"/>
                  </a:lnTo>
                  <a:lnTo>
                    <a:pt x="104" y="179"/>
                  </a:lnTo>
                  <a:lnTo>
                    <a:pt x="111" y="176"/>
                  </a:lnTo>
                  <a:lnTo>
                    <a:pt x="120" y="173"/>
                  </a:lnTo>
                  <a:lnTo>
                    <a:pt x="127" y="169"/>
                  </a:lnTo>
                  <a:lnTo>
                    <a:pt x="134" y="164"/>
                  </a:lnTo>
                  <a:lnTo>
                    <a:pt x="140" y="159"/>
                  </a:lnTo>
                  <a:lnTo>
                    <a:pt x="147" y="153"/>
                  </a:lnTo>
                  <a:lnTo>
                    <a:pt x="152" y="147"/>
                  </a:lnTo>
                  <a:lnTo>
                    <a:pt x="157" y="140"/>
                  </a:lnTo>
                  <a:lnTo>
                    <a:pt x="162" y="133"/>
                  </a:lnTo>
                  <a:lnTo>
                    <a:pt x="165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2" y="100"/>
                  </a:lnTo>
                  <a:lnTo>
                    <a:pt x="172" y="89"/>
                  </a:lnTo>
                  <a:lnTo>
                    <a:pt x="172" y="81"/>
                  </a:lnTo>
                  <a:lnTo>
                    <a:pt x="170" y="72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2" y="46"/>
                  </a:lnTo>
                  <a:lnTo>
                    <a:pt x="157" y="39"/>
                  </a:lnTo>
                  <a:lnTo>
                    <a:pt x="152" y="33"/>
                  </a:lnTo>
                  <a:lnTo>
                    <a:pt x="147" y="26"/>
                  </a:lnTo>
                  <a:lnTo>
                    <a:pt x="140" y="20"/>
                  </a:lnTo>
                  <a:lnTo>
                    <a:pt x="134" y="15"/>
                  </a:lnTo>
                  <a:lnTo>
                    <a:pt x="127" y="10"/>
                  </a:lnTo>
                  <a:lnTo>
                    <a:pt x="120" y="7"/>
                  </a:lnTo>
                  <a:lnTo>
                    <a:pt x="111" y="5"/>
                  </a:lnTo>
                  <a:lnTo>
                    <a:pt x="104" y="2"/>
                  </a:lnTo>
                  <a:lnTo>
                    <a:pt x="95" y="0"/>
                  </a:lnTo>
                  <a:lnTo>
                    <a:pt x="8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2" name="Freeform 105"/>
            <p:cNvSpPr>
              <a:spLocks/>
            </p:cNvSpPr>
            <p:nvPr/>
          </p:nvSpPr>
          <p:spPr bwMode="auto">
            <a:xfrm>
              <a:off x="1871" y="2534"/>
              <a:ext cx="58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87" y="0"/>
                  </a:moveTo>
                  <a:lnTo>
                    <a:pt x="78" y="2"/>
                  </a:lnTo>
                  <a:lnTo>
                    <a:pt x="69" y="3"/>
                  </a:lnTo>
                  <a:lnTo>
                    <a:pt x="61" y="5"/>
                  </a:lnTo>
                  <a:lnTo>
                    <a:pt x="54" y="8"/>
                  </a:lnTo>
                  <a:lnTo>
                    <a:pt x="45" y="12"/>
                  </a:lnTo>
                  <a:lnTo>
                    <a:pt x="39" y="16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2" y="71"/>
                  </a:lnTo>
                  <a:lnTo>
                    <a:pt x="2" y="81"/>
                  </a:lnTo>
                  <a:lnTo>
                    <a:pt x="0" y="90"/>
                  </a:lnTo>
                  <a:lnTo>
                    <a:pt x="2" y="98"/>
                  </a:lnTo>
                  <a:lnTo>
                    <a:pt x="2" y="107"/>
                  </a:lnTo>
                  <a:lnTo>
                    <a:pt x="5" y="116"/>
                  </a:lnTo>
                  <a:lnTo>
                    <a:pt x="8" y="124"/>
                  </a:lnTo>
                  <a:lnTo>
                    <a:pt x="10" y="131"/>
                  </a:lnTo>
                  <a:lnTo>
                    <a:pt x="15" y="139"/>
                  </a:lnTo>
                  <a:lnTo>
                    <a:pt x="21" y="146"/>
                  </a:lnTo>
                  <a:lnTo>
                    <a:pt x="26" y="152"/>
                  </a:lnTo>
                  <a:lnTo>
                    <a:pt x="32" y="157"/>
                  </a:lnTo>
                  <a:lnTo>
                    <a:pt x="39" y="163"/>
                  </a:lnTo>
                  <a:lnTo>
                    <a:pt x="45" y="167"/>
                  </a:lnTo>
                  <a:lnTo>
                    <a:pt x="54" y="170"/>
                  </a:lnTo>
                  <a:lnTo>
                    <a:pt x="61" y="175"/>
                  </a:lnTo>
                  <a:lnTo>
                    <a:pt x="69" y="176"/>
                  </a:lnTo>
                  <a:lnTo>
                    <a:pt x="78" y="177"/>
                  </a:lnTo>
                  <a:lnTo>
                    <a:pt x="87" y="177"/>
                  </a:lnTo>
                  <a:lnTo>
                    <a:pt x="95" y="177"/>
                  </a:lnTo>
                  <a:lnTo>
                    <a:pt x="104" y="176"/>
                  </a:lnTo>
                  <a:lnTo>
                    <a:pt x="111" y="175"/>
                  </a:lnTo>
                  <a:lnTo>
                    <a:pt x="120" y="170"/>
                  </a:lnTo>
                  <a:lnTo>
                    <a:pt x="127" y="167"/>
                  </a:lnTo>
                  <a:lnTo>
                    <a:pt x="134" y="163"/>
                  </a:lnTo>
                  <a:lnTo>
                    <a:pt x="140" y="157"/>
                  </a:lnTo>
                  <a:lnTo>
                    <a:pt x="147" y="152"/>
                  </a:lnTo>
                  <a:lnTo>
                    <a:pt x="152" y="146"/>
                  </a:lnTo>
                  <a:lnTo>
                    <a:pt x="157" y="139"/>
                  </a:lnTo>
                  <a:lnTo>
                    <a:pt x="162" y="131"/>
                  </a:lnTo>
                  <a:lnTo>
                    <a:pt x="165" y="124"/>
                  </a:lnTo>
                  <a:lnTo>
                    <a:pt x="167" y="116"/>
                  </a:lnTo>
                  <a:lnTo>
                    <a:pt x="170" y="107"/>
                  </a:lnTo>
                  <a:lnTo>
                    <a:pt x="172" y="98"/>
                  </a:lnTo>
                  <a:lnTo>
                    <a:pt x="172" y="90"/>
                  </a:lnTo>
                  <a:lnTo>
                    <a:pt x="172" y="81"/>
                  </a:lnTo>
                  <a:lnTo>
                    <a:pt x="170" y="71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2" y="48"/>
                  </a:lnTo>
                  <a:lnTo>
                    <a:pt x="157" y="39"/>
                  </a:lnTo>
                  <a:lnTo>
                    <a:pt x="152" y="33"/>
                  </a:lnTo>
                  <a:lnTo>
                    <a:pt x="147" y="26"/>
                  </a:lnTo>
                  <a:lnTo>
                    <a:pt x="140" y="20"/>
                  </a:lnTo>
                  <a:lnTo>
                    <a:pt x="134" y="16"/>
                  </a:lnTo>
                  <a:lnTo>
                    <a:pt x="127" y="12"/>
                  </a:lnTo>
                  <a:lnTo>
                    <a:pt x="120" y="8"/>
                  </a:lnTo>
                  <a:lnTo>
                    <a:pt x="111" y="5"/>
                  </a:lnTo>
                  <a:lnTo>
                    <a:pt x="104" y="3"/>
                  </a:lnTo>
                  <a:lnTo>
                    <a:pt x="95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3" name="Freeform 106"/>
            <p:cNvSpPr>
              <a:spLocks/>
            </p:cNvSpPr>
            <p:nvPr/>
          </p:nvSpPr>
          <p:spPr bwMode="auto">
            <a:xfrm>
              <a:off x="1871" y="2534"/>
              <a:ext cx="58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87" y="0"/>
                  </a:moveTo>
                  <a:lnTo>
                    <a:pt x="78" y="2"/>
                  </a:lnTo>
                  <a:lnTo>
                    <a:pt x="69" y="3"/>
                  </a:lnTo>
                  <a:lnTo>
                    <a:pt x="61" y="5"/>
                  </a:lnTo>
                  <a:lnTo>
                    <a:pt x="54" y="8"/>
                  </a:lnTo>
                  <a:lnTo>
                    <a:pt x="45" y="12"/>
                  </a:lnTo>
                  <a:lnTo>
                    <a:pt x="39" y="16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2" y="71"/>
                  </a:lnTo>
                  <a:lnTo>
                    <a:pt x="2" y="81"/>
                  </a:lnTo>
                  <a:lnTo>
                    <a:pt x="0" y="90"/>
                  </a:lnTo>
                  <a:lnTo>
                    <a:pt x="2" y="98"/>
                  </a:lnTo>
                  <a:lnTo>
                    <a:pt x="2" y="107"/>
                  </a:lnTo>
                  <a:lnTo>
                    <a:pt x="5" y="116"/>
                  </a:lnTo>
                  <a:lnTo>
                    <a:pt x="8" y="124"/>
                  </a:lnTo>
                  <a:lnTo>
                    <a:pt x="10" y="131"/>
                  </a:lnTo>
                  <a:lnTo>
                    <a:pt x="15" y="139"/>
                  </a:lnTo>
                  <a:lnTo>
                    <a:pt x="21" y="146"/>
                  </a:lnTo>
                  <a:lnTo>
                    <a:pt x="26" y="152"/>
                  </a:lnTo>
                  <a:lnTo>
                    <a:pt x="32" y="157"/>
                  </a:lnTo>
                  <a:lnTo>
                    <a:pt x="39" y="163"/>
                  </a:lnTo>
                  <a:lnTo>
                    <a:pt x="45" y="167"/>
                  </a:lnTo>
                  <a:lnTo>
                    <a:pt x="54" y="170"/>
                  </a:lnTo>
                  <a:lnTo>
                    <a:pt x="61" y="175"/>
                  </a:lnTo>
                  <a:lnTo>
                    <a:pt x="69" y="176"/>
                  </a:lnTo>
                  <a:lnTo>
                    <a:pt x="78" y="177"/>
                  </a:lnTo>
                  <a:lnTo>
                    <a:pt x="87" y="177"/>
                  </a:lnTo>
                  <a:lnTo>
                    <a:pt x="95" y="177"/>
                  </a:lnTo>
                  <a:lnTo>
                    <a:pt x="104" y="176"/>
                  </a:lnTo>
                  <a:lnTo>
                    <a:pt x="111" y="175"/>
                  </a:lnTo>
                  <a:lnTo>
                    <a:pt x="120" y="170"/>
                  </a:lnTo>
                  <a:lnTo>
                    <a:pt x="127" y="167"/>
                  </a:lnTo>
                  <a:lnTo>
                    <a:pt x="134" y="163"/>
                  </a:lnTo>
                  <a:lnTo>
                    <a:pt x="140" y="157"/>
                  </a:lnTo>
                  <a:lnTo>
                    <a:pt x="147" y="152"/>
                  </a:lnTo>
                  <a:lnTo>
                    <a:pt x="152" y="146"/>
                  </a:lnTo>
                  <a:lnTo>
                    <a:pt x="157" y="139"/>
                  </a:lnTo>
                  <a:lnTo>
                    <a:pt x="162" y="131"/>
                  </a:lnTo>
                  <a:lnTo>
                    <a:pt x="165" y="124"/>
                  </a:lnTo>
                  <a:lnTo>
                    <a:pt x="167" y="116"/>
                  </a:lnTo>
                  <a:lnTo>
                    <a:pt x="170" y="107"/>
                  </a:lnTo>
                  <a:lnTo>
                    <a:pt x="172" y="98"/>
                  </a:lnTo>
                  <a:lnTo>
                    <a:pt x="172" y="90"/>
                  </a:lnTo>
                  <a:lnTo>
                    <a:pt x="172" y="81"/>
                  </a:lnTo>
                  <a:lnTo>
                    <a:pt x="170" y="71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2" y="48"/>
                  </a:lnTo>
                  <a:lnTo>
                    <a:pt x="157" y="39"/>
                  </a:lnTo>
                  <a:lnTo>
                    <a:pt x="152" y="33"/>
                  </a:lnTo>
                  <a:lnTo>
                    <a:pt x="147" y="26"/>
                  </a:lnTo>
                  <a:lnTo>
                    <a:pt x="140" y="20"/>
                  </a:lnTo>
                  <a:lnTo>
                    <a:pt x="134" y="16"/>
                  </a:lnTo>
                  <a:lnTo>
                    <a:pt x="127" y="12"/>
                  </a:lnTo>
                  <a:lnTo>
                    <a:pt x="120" y="8"/>
                  </a:lnTo>
                  <a:lnTo>
                    <a:pt x="111" y="5"/>
                  </a:lnTo>
                  <a:lnTo>
                    <a:pt x="104" y="3"/>
                  </a:lnTo>
                  <a:lnTo>
                    <a:pt x="95" y="2"/>
                  </a:lnTo>
                  <a:lnTo>
                    <a:pt x="8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4" name="Freeform 107"/>
            <p:cNvSpPr>
              <a:spLocks/>
            </p:cNvSpPr>
            <p:nvPr/>
          </p:nvSpPr>
          <p:spPr bwMode="auto">
            <a:xfrm>
              <a:off x="1929" y="260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1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1" y="159"/>
                  </a:lnTo>
                  <a:lnTo>
                    <a:pt x="37" y="164"/>
                  </a:lnTo>
                  <a:lnTo>
                    <a:pt x="44" y="170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9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9" y="172"/>
                  </a:lnTo>
                  <a:lnTo>
                    <a:pt x="126" y="170"/>
                  </a:lnTo>
                  <a:lnTo>
                    <a:pt x="134" y="164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1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6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5" name="Freeform 108"/>
            <p:cNvSpPr>
              <a:spLocks/>
            </p:cNvSpPr>
            <p:nvPr/>
          </p:nvSpPr>
          <p:spPr bwMode="auto">
            <a:xfrm>
              <a:off x="1929" y="260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1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1" y="159"/>
                  </a:lnTo>
                  <a:lnTo>
                    <a:pt x="37" y="164"/>
                  </a:lnTo>
                  <a:lnTo>
                    <a:pt x="44" y="170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9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9" y="172"/>
                  </a:lnTo>
                  <a:lnTo>
                    <a:pt x="126" y="170"/>
                  </a:lnTo>
                  <a:lnTo>
                    <a:pt x="134" y="164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1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6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6" name="Freeform 109"/>
            <p:cNvSpPr>
              <a:spLocks/>
            </p:cNvSpPr>
            <p:nvPr/>
          </p:nvSpPr>
          <p:spPr bwMode="auto">
            <a:xfrm>
              <a:off x="1976" y="267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7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1" y="160"/>
                  </a:lnTo>
                  <a:lnTo>
                    <a:pt x="37" y="164"/>
                  </a:lnTo>
                  <a:lnTo>
                    <a:pt x="44" y="168"/>
                  </a:lnTo>
                  <a:lnTo>
                    <a:pt x="52" y="173"/>
                  </a:lnTo>
                  <a:lnTo>
                    <a:pt x="60" y="176"/>
                  </a:lnTo>
                  <a:lnTo>
                    <a:pt x="67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9" y="173"/>
                  </a:lnTo>
                  <a:lnTo>
                    <a:pt x="127" y="168"/>
                  </a:lnTo>
                  <a:lnTo>
                    <a:pt x="134" y="164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0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1"/>
                  </a:lnTo>
                  <a:lnTo>
                    <a:pt x="170" y="81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7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7" name="Freeform 110"/>
            <p:cNvSpPr>
              <a:spLocks/>
            </p:cNvSpPr>
            <p:nvPr/>
          </p:nvSpPr>
          <p:spPr bwMode="auto">
            <a:xfrm>
              <a:off x="1976" y="267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7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1" y="160"/>
                  </a:lnTo>
                  <a:lnTo>
                    <a:pt x="37" y="164"/>
                  </a:lnTo>
                  <a:lnTo>
                    <a:pt x="44" y="168"/>
                  </a:lnTo>
                  <a:lnTo>
                    <a:pt x="52" y="173"/>
                  </a:lnTo>
                  <a:lnTo>
                    <a:pt x="60" y="176"/>
                  </a:lnTo>
                  <a:lnTo>
                    <a:pt x="67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9" y="173"/>
                  </a:lnTo>
                  <a:lnTo>
                    <a:pt x="127" y="168"/>
                  </a:lnTo>
                  <a:lnTo>
                    <a:pt x="134" y="164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0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1"/>
                  </a:lnTo>
                  <a:lnTo>
                    <a:pt x="170" y="81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7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8" name="Freeform 111"/>
            <p:cNvSpPr>
              <a:spLocks/>
            </p:cNvSpPr>
            <p:nvPr/>
          </p:nvSpPr>
          <p:spPr bwMode="auto">
            <a:xfrm>
              <a:off x="2019" y="2738"/>
              <a:ext cx="56" cy="59"/>
            </a:xfrm>
            <a:custGeom>
              <a:avLst/>
              <a:gdLst>
                <a:gd name="T0" fmla="*/ 0 w 170"/>
                <a:gd name="T1" fmla="*/ 0 h 177"/>
                <a:gd name="T2" fmla="*/ 0 w 170"/>
                <a:gd name="T3" fmla="*/ 0 h 177"/>
                <a:gd name="T4" fmla="*/ 0 w 170"/>
                <a:gd name="T5" fmla="*/ 0 h 177"/>
                <a:gd name="T6" fmla="*/ 0 w 170"/>
                <a:gd name="T7" fmla="*/ 0 h 177"/>
                <a:gd name="T8" fmla="*/ 0 w 170"/>
                <a:gd name="T9" fmla="*/ 0 h 177"/>
                <a:gd name="T10" fmla="*/ 0 w 170"/>
                <a:gd name="T11" fmla="*/ 0 h 177"/>
                <a:gd name="T12" fmla="*/ 0 w 170"/>
                <a:gd name="T13" fmla="*/ 0 h 177"/>
                <a:gd name="T14" fmla="*/ 0 w 170"/>
                <a:gd name="T15" fmla="*/ 0 h 177"/>
                <a:gd name="T16" fmla="*/ 0 w 170"/>
                <a:gd name="T17" fmla="*/ 0 h 177"/>
                <a:gd name="T18" fmla="*/ 0 w 170"/>
                <a:gd name="T19" fmla="*/ 0 h 177"/>
                <a:gd name="T20" fmla="*/ 0 w 170"/>
                <a:gd name="T21" fmla="*/ 0 h 177"/>
                <a:gd name="T22" fmla="*/ 0 w 170"/>
                <a:gd name="T23" fmla="*/ 0 h 177"/>
                <a:gd name="T24" fmla="*/ 0 w 170"/>
                <a:gd name="T25" fmla="*/ 0 h 177"/>
                <a:gd name="T26" fmla="*/ 0 w 170"/>
                <a:gd name="T27" fmla="*/ 0 h 177"/>
                <a:gd name="T28" fmla="*/ 0 w 170"/>
                <a:gd name="T29" fmla="*/ 0 h 177"/>
                <a:gd name="T30" fmla="*/ 0 w 170"/>
                <a:gd name="T31" fmla="*/ 0 h 177"/>
                <a:gd name="T32" fmla="*/ 0 w 170"/>
                <a:gd name="T33" fmla="*/ 0 h 177"/>
                <a:gd name="T34" fmla="*/ 0 w 170"/>
                <a:gd name="T35" fmla="*/ 0 h 177"/>
                <a:gd name="T36" fmla="*/ 0 w 170"/>
                <a:gd name="T37" fmla="*/ 0 h 177"/>
                <a:gd name="T38" fmla="*/ 0 w 170"/>
                <a:gd name="T39" fmla="*/ 0 h 177"/>
                <a:gd name="T40" fmla="*/ 0 w 170"/>
                <a:gd name="T41" fmla="*/ 0 h 177"/>
                <a:gd name="T42" fmla="*/ 0 w 170"/>
                <a:gd name="T43" fmla="*/ 0 h 177"/>
                <a:gd name="T44" fmla="*/ 0 w 170"/>
                <a:gd name="T45" fmla="*/ 0 h 177"/>
                <a:gd name="T46" fmla="*/ 0 w 170"/>
                <a:gd name="T47" fmla="*/ 0 h 177"/>
                <a:gd name="T48" fmla="*/ 0 w 170"/>
                <a:gd name="T49" fmla="*/ 0 h 177"/>
                <a:gd name="T50" fmla="*/ 0 w 170"/>
                <a:gd name="T51" fmla="*/ 0 h 177"/>
                <a:gd name="T52" fmla="*/ 0 w 170"/>
                <a:gd name="T53" fmla="*/ 0 h 177"/>
                <a:gd name="T54" fmla="*/ 0 w 170"/>
                <a:gd name="T55" fmla="*/ 0 h 177"/>
                <a:gd name="T56" fmla="*/ 0 w 170"/>
                <a:gd name="T57" fmla="*/ 0 h 177"/>
                <a:gd name="T58" fmla="*/ 0 w 170"/>
                <a:gd name="T59" fmla="*/ 0 h 177"/>
                <a:gd name="T60" fmla="*/ 0 w 170"/>
                <a:gd name="T61" fmla="*/ 0 h 177"/>
                <a:gd name="T62" fmla="*/ 0 w 170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7"/>
                <a:gd name="T98" fmla="*/ 170 w 170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7">
                  <a:moveTo>
                    <a:pt x="85" y="0"/>
                  </a:moveTo>
                  <a:lnTo>
                    <a:pt x="77" y="2"/>
                  </a:lnTo>
                  <a:lnTo>
                    <a:pt x="68" y="3"/>
                  </a:lnTo>
                  <a:lnTo>
                    <a:pt x="59" y="5"/>
                  </a:lnTo>
                  <a:lnTo>
                    <a:pt x="52" y="7"/>
                  </a:lnTo>
                  <a:lnTo>
                    <a:pt x="45" y="12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5" y="26"/>
                  </a:lnTo>
                  <a:lnTo>
                    <a:pt x="19" y="33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2" y="71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2" y="107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10" y="131"/>
                  </a:lnTo>
                  <a:lnTo>
                    <a:pt x="15" y="138"/>
                  </a:lnTo>
                  <a:lnTo>
                    <a:pt x="19" y="146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38" y="163"/>
                  </a:lnTo>
                  <a:lnTo>
                    <a:pt x="45" y="167"/>
                  </a:lnTo>
                  <a:lnTo>
                    <a:pt x="52" y="170"/>
                  </a:lnTo>
                  <a:lnTo>
                    <a:pt x="59" y="174"/>
                  </a:lnTo>
                  <a:lnTo>
                    <a:pt x="68" y="176"/>
                  </a:lnTo>
                  <a:lnTo>
                    <a:pt x="77" y="177"/>
                  </a:lnTo>
                  <a:lnTo>
                    <a:pt x="85" y="177"/>
                  </a:lnTo>
                  <a:lnTo>
                    <a:pt x="94" y="177"/>
                  </a:lnTo>
                  <a:lnTo>
                    <a:pt x="103" y="176"/>
                  </a:lnTo>
                  <a:lnTo>
                    <a:pt x="111" y="174"/>
                  </a:lnTo>
                  <a:lnTo>
                    <a:pt x="118" y="170"/>
                  </a:lnTo>
                  <a:lnTo>
                    <a:pt x="126" y="167"/>
                  </a:lnTo>
                  <a:lnTo>
                    <a:pt x="133" y="163"/>
                  </a:lnTo>
                  <a:lnTo>
                    <a:pt x="140" y="157"/>
                  </a:lnTo>
                  <a:lnTo>
                    <a:pt x="146" y="151"/>
                  </a:lnTo>
                  <a:lnTo>
                    <a:pt x="152" y="146"/>
                  </a:lnTo>
                  <a:lnTo>
                    <a:pt x="156" y="138"/>
                  </a:lnTo>
                  <a:lnTo>
                    <a:pt x="160" y="131"/>
                  </a:lnTo>
                  <a:lnTo>
                    <a:pt x="165" y="124"/>
                  </a:lnTo>
                  <a:lnTo>
                    <a:pt x="167" y="115"/>
                  </a:lnTo>
                  <a:lnTo>
                    <a:pt x="169" y="107"/>
                  </a:lnTo>
                  <a:lnTo>
                    <a:pt x="170" y="98"/>
                  </a:lnTo>
                  <a:lnTo>
                    <a:pt x="170" y="90"/>
                  </a:lnTo>
                  <a:lnTo>
                    <a:pt x="170" y="81"/>
                  </a:lnTo>
                  <a:lnTo>
                    <a:pt x="169" y="71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0" y="48"/>
                  </a:lnTo>
                  <a:lnTo>
                    <a:pt x="156" y="39"/>
                  </a:lnTo>
                  <a:lnTo>
                    <a:pt x="152" y="33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6" y="12"/>
                  </a:lnTo>
                  <a:lnTo>
                    <a:pt x="118" y="7"/>
                  </a:lnTo>
                  <a:lnTo>
                    <a:pt x="111" y="5"/>
                  </a:lnTo>
                  <a:lnTo>
                    <a:pt x="103" y="3"/>
                  </a:lnTo>
                  <a:lnTo>
                    <a:pt x="94" y="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89" name="Freeform 112"/>
            <p:cNvSpPr>
              <a:spLocks/>
            </p:cNvSpPr>
            <p:nvPr/>
          </p:nvSpPr>
          <p:spPr bwMode="auto">
            <a:xfrm>
              <a:off x="2019" y="2738"/>
              <a:ext cx="56" cy="59"/>
            </a:xfrm>
            <a:custGeom>
              <a:avLst/>
              <a:gdLst>
                <a:gd name="T0" fmla="*/ 0 w 170"/>
                <a:gd name="T1" fmla="*/ 0 h 177"/>
                <a:gd name="T2" fmla="*/ 0 w 170"/>
                <a:gd name="T3" fmla="*/ 0 h 177"/>
                <a:gd name="T4" fmla="*/ 0 w 170"/>
                <a:gd name="T5" fmla="*/ 0 h 177"/>
                <a:gd name="T6" fmla="*/ 0 w 170"/>
                <a:gd name="T7" fmla="*/ 0 h 177"/>
                <a:gd name="T8" fmla="*/ 0 w 170"/>
                <a:gd name="T9" fmla="*/ 0 h 177"/>
                <a:gd name="T10" fmla="*/ 0 w 170"/>
                <a:gd name="T11" fmla="*/ 0 h 177"/>
                <a:gd name="T12" fmla="*/ 0 w 170"/>
                <a:gd name="T13" fmla="*/ 0 h 177"/>
                <a:gd name="T14" fmla="*/ 0 w 170"/>
                <a:gd name="T15" fmla="*/ 0 h 177"/>
                <a:gd name="T16" fmla="*/ 0 w 170"/>
                <a:gd name="T17" fmla="*/ 0 h 177"/>
                <a:gd name="T18" fmla="*/ 0 w 170"/>
                <a:gd name="T19" fmla="*/ 0 h 177"/>
                <a:gd name="T20" fmla="*/ 0 w 170"/>
                <a:gd name="T21" fmla="*/ 0 h 177"/>
                <a:gd name="T22" fmla="*/ 0 w 170"/>
                <a:gd name="T23" fmla="*/ 0 h 177"/>
                <a:gd name="T24" fmla="*/ 0 w 170"/>
                <a:gd name="T25" fmla="*/ 0 h 177"/>
                <a:gd name="T26" fmla="*/ 0 w 170"/>
                <a:gd name="T27" fmla="*/ 0 h 177"/>
                <a:gd name="T28" fmla="*/ 0 w 170"/>
                <a:gd name="T29" fmla="*/ 0 h 177"/>
                <a:gd name="T30" fmla="*/ 0 w 170"/>
                <a:gd name="T31" fmla="*/ 0 h 177"/>
                <a:gd name="T32" fmla="*/ 0 w 170"/>
                <a:gd name="T33" fmla="*/ 0 h 177"/>
                <a:gd name="T34" fmla="*/ 0 w 170"/>
                <a:gd name="T35" fmla="*/ 0 h 177"/>
                <a:gd name="T36" fmla="*/ 0 w 170"/>
                <a:gd name="T37" fmla="*/ 0 h 177"/>
                <a:gd name="T38" fmla="*/ 0 w 170"/>
                <a:gd name="T39" fmla="*/ 0 h 177"/>
                <a:gd name="T40" fmla="*/ 0 w 170"/>
                <a:gd name="T41" fmla="*/ 0 h 177"/>
                <a:gd name="T42" fmla="*/ 0 w 170"/>
                <a:gd name="T43" fmla="*/ 0 h 177"/>
                <a:gd name="T44" fmla="*/ 0 w 170"/>
                <a:gd name="T45" fmla="*/ 0 h 177"/>
                <a:gd name="T46" fmla="*/ 0 w 170"/>
                <a:gd name="T47" fmla="*/ 0 h 177"/>
                <a:gd name="T48" fmla="*/ 0 w 170"/>
                <a:gd name="T49" fmla="*/ 0 h 177"/>
                <a:gd name="T50" fmla="*/ 0 w 170"/>
                <a:gd name="T51" fmla="*/ 0 h 177"/>
                <a:gd name="T52" fmla="*/ 0 w 170"/>
                <a:gd name="T53" fmla="*/ 0 h 177"/>
                <a:gd name="T54" fmla="*/ 0 w 170"/>
                <a:gd name="T55" fmla="*/ 0 h 177"/>
                <a:gd name="T56" fmla="*/ 0 w 170"/>
                <a:gd name="T57" fmla="*/ 0 h 177"/>
                <a:gd name="T58" fmla="*/ 0 w 170"/>
                <a:gd name="T59" fmla="*/ 0 h 177"/>
                <a:gd name="T60" fmla="*/ 0 w 170"/>
                <a:gd name="T61" fmla="*/ 0 h 177"/>
                <a:gd name="T62" fmla="*/ 0 w 170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7"/>
                <a:gd name="T98" fmla="*/ 170 w 170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7">
                  <a:moveTo>
                    <a:pt x="85" y="0"/>
                  </a:moveTo>
                  <a:lnTo>
                    <a:pt x="77" y="2"/>
                  </a:lnTo>
                  <a:lnTo>
                    <a:pt x="68" y="3"/>
                  </a:lnTo>
                  <a:lnTo>
                    <a:pt x="59" y="5"/>
                  </a:lnTo>
                  <a:lnTo>
                    <a:pt x="52" y="7"/>
                  </a:lnTo>
                  <a:lnTo>
                    <a:pt x="45" y="12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5" y="26"/>
                  </a:lnTo>
                  <a:lnTo>
                    <a:pt x="19" y="33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2" y="71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2" y="107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10" y="131"/>
                  </a:lnTo>
                  <a:lnTo>
                    <a:pt x="15" y="138"/>
                  </a:lnTo>
                  <a:lnTo>
                    <a:pt x="19" y="146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38" y="163"/>
                  </a:lnTo>
                  <a:lnTo>
                    <a:pt x="45" y="167"/>
                  </a:lnTo>
                  <a:lnTo>
                    <a:pt x="52" y="170"/>
                  </a:lnTo>
                  <a:lnTo>
                    <a:pt x="59" y="174"/>
                  </a:lnTo>
                  <a:lnTo>
                    <a:pt x="68" y="176"/>
                  </a:lnTo>
                  <a:lnTo>
                    <a:pt x="77" y="177"/>
                  </a:lnTo>
                  <a:lnTo>
                    <a:pt x="85" y="177"/>
                  </a:lnTo>
                  <a:lnTo>
                    <a:pt x="94" y="177"/>
                  </a:lnTo>
                  <a:lnTo>
                    <a:pt x="103" y="176"/>
                  </a:lnTo>
                  <a:lnTo>
                    <a:pt x="111" y="174"/>
                  </a:lnTo>
                  <a:lnTo>
                    <a:pt x="118" y="170"/>
                  </a:lnTo>
                  <a:lnTo>
                    <a:pt x="126" y="167"/>
                  </a:lnTo>
                  <a:lnTo>
                    <a:pt x="133" y="163"/>
                  </a:lnTo>
                  <a:lnTo>
                    <a:pt x="140" y="157"/>
                  </a:lnTo>
                  <a:lnTo>
                    <a:pt x="146" y="151"/>
                  </a:lnTo>
                  <a:lnTo>
                    <a:pt x="152" y="146"/>
                  </a:lnTo>
                  <a:lnTo>
                    <a:pt x="156" y="138"/>
                  </a:lnTo>
                  <a:lnTo>
                    <a:pt x="160" y="131"/>
                  </a:lnTo>
                  <a:lnTo>
                    <a:pt x="165" y="124"/>
                  </a:lnTo>
                  <a:lnTo>
                    <a:pt x="167" y="115"/>
                  </a:lnTo>
                  <a:lnTo>
                    <a:pt x="169" y="107"/>
                  </a:lnTo>
                  <a:lnTo>
                    <a:pt x="170" y="98"/>
                  </a:lnTo>
                  <a:lnTo>
                    <a:pt x="170" y="90"/>
                  </a:lnTo>
                  <a:lnTo>
                    <a:pt x="170" y="81"/>
                  </a:lnTo>
                  <a:lnTo>
                    <a:pt x="169" y="71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0" y="48"/>
                  </a:lnTo>
                  <a:lnTo>
                    <a:pt x="156" y="39"/>
                  </a:lnTo>
                  <a:lnTo>
                    <a:pt x="152" y="33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6" y="12"/>
                  </a:lnTo>
                  <a:lnTo>
                    <a:pt x="118" y="7"/>
                  </a:lnTo>
                  <a:lnTo>
                    <a:pt x="111" y="5"/>
                  </a:lnTo>
                  <a:lnTo>
                    <a:pt x="103" y="3"/>
                  </a:lnTo>
                  <a:lnTo>
                    <a:pt x="94" y="2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0" name="Freeform 113"/>
            <p:cNvSpPr>
              <a:spLocks/>
            </p:cNvSpPr>
            <p:nvPr/>
          </p:nvSpPr>
          <p:spPr bwMode="auto">
            <a:xfrm>
              <a:off x="1648" y="1959"/>
              <a:ext cx="404" cy="854"/>
            </a:xfrm>
            <a:custGeom>
              <a:avLst/>
              <a:gdLst>
                <a:gd name="T0" fmla="*/ 0 w 1213"/>
                <a:gd name="T1" fmla="*/ 0 h 2560"/>
                <a:gd name="T2" fmla="*/ 0 w 1213"/>
                <a:gd name="T3" fmla="*/ 0 h 2560"/>
                <a:gd name="T4" fmla="*/ 0 w 1213"/>
                <a:gd name="T5" fmla="*/ 0 h 2560"/>
                <a:gd name="T6" fmla="*/ 0 w 1213"/>
                <a:gd name="T7" fmla="*/ 0 h 2560"/>
                <a:gd name="T8" fmla="*/ 0 w 1213"/>
                <a:gd name="T9" fmla="*/ 0 h 2560"/>
                <a:gd name="T10" fmla="*/ 0 w 1213"/>
                <a:gd name="T11" fmla="*/ 0 h 2560"/>
                <a:gd name="T12" fmla="*/ 0 w 1213"/>
                <a:gd name="T13" fmla="*/ 0 h 2560"/>
                <a:gd name="T14" fmla="*/ 0 w 1213"/>
                <a:gd name="T15" fmla="*/ 0 h 2560"/>
                <a:gd name="T16" fmla="*/ 0 w 1213"/>
                <a:gd name="T17" fmla="*/ 0 h 2560"/>
                <a:gd name="T18" fmla="*/ 0 w 1213"/>
                <a:gd name="T19" fmla="*/ 0 h 2560"/>
                <a:gd name="T20" fmla="*/ 0 w 1213"/>
                <a:gd name="T21" fmla="*/ 0 h 2560"/>
                <a:gd name="T22" fmla="*/ 0 w 1213"/>
                <a:gd name="T23" fmla="*/ 0 h 2560"/>
                <a:gd name="T24" fmla="*/ 0 w 1213"/>
                <a:gd name="T25" fmla="*/ 0 h 2560"/>
                <a:gd name="T26" fmla="*/ 0 w 1213"/>
                <a:gd name="T27" fmla="*/ 0 h 2560"/>
                <a:gd name="T28" fmla="*/ 0 w 1213"/>
                <a:gd name="T29" fmla="*/ 0 h 2560"/>
                <a:gd name="T30" fmla="*/ 0 w 1213"/>
                <a:gd name="T31" fmla="*/ 0 h 2560"/>
                <a:gd name="T32" fmla="*/ 0 w 1213"/>
                <a:gd name="T33" fmla="*/ 0 h 2560"/>
                <a:gd name="T34" fmla="*/ 0 w 1213"/>
                <a:gd name="T35" fmla="*/ 0 h 2560"/>
                <a:gd name="T36" fmla="*/ 0 w 1213"/>
                <a:gd name="T37" fmla="*/ 0 h 2560"/>
                <a:gd name="T38" fmla="*/ 0 w 1213"/>
                <a:gd name="T39" fmla="*/ 0 h 2560"/>
                <a:gd name="T40" fmla="*/ 0 w 1213"/>
                <a:gd name="T41" fmla="*/ 0 h 2560"/>
                <a:gd name="T42" fmla="*/ 0 w 1213"/>
                <a:gd name="T43" fmla="*/ 0 h 2560"/>
                <a:gd name="T44" fmla="*/ 0 w 1213"/>
                <a:gd name="T45" fmla="*/ 0 h 2560"/>
                <a:gd name="T46" fmla="*/ 0 w 1213"/>
                <a:gd name="T47" fmla="*/ 0 h 2560"/>
                <a:gd name="T48" fmla="*/ 0 w 1213"/>
                <a:gd name="T49" fmla="*/ 0 h 2560"/>
                <a:gd name="T50" fmla="*/ 0 w 1213"/>
                <a:gd name="T51" fmla="*/ 0 h 2560"/>
                <a:gd name="T52" fmla="*/ 0 w 1213"/>
                <a:gd name="T53" fmla="*/ 0 h 2560"/>
                <a:gd name="T54" fmla="*/ 0 w 1213"/>
                <a:gd name="T55" fmla="*/ 0 h 2560"/>
                <a:gd name="T56" fmla="*/ 0 w 1213"/>
                <a:gd name="T57" fmla="*/ 0 h 2560"/>
                <a:gd name="T58" fmla="*/ 0 w 1213"/>
                <a:gd name="T59" fmla="*/ 0 h 2560"/>
                <a:gd name="T60" fmla="*/ 0 w 1213"/>
                <a:gd name="T61" fmla="*/ 0 h 2560"/>
                <a:gd name="T62" fmla="*/ 0 w 1213"/>
                <a:gd name="T63" fmla="*/ 0 h 2560"/>
                <a:gd name="T64" fmla="*/ 0 w 1213"/>
                <a:gd name="T65" fmla="*/ 0 h 2560"/>
                <a:gd name="T66" fmla="*/ 0 w 1213"/>
                <a:gd name="T67" fmla="*/ 0 h 2560"/>
                <a:gd name="T68" fmla="*/ 0 w 1213"/>
                <a:gd name="T69" fmla="*/ 0 h 2560"/>
                <a:gd name="T70" fmla="*/ 0 w 1213"/>
                <a:gd name="T71" fmla="*/ 0 h 2560"/>
                <a:gd name="T72" fmla="*/ 0 w 1213"/>
                <a:gd name="T73" fmla="*/ 0 h 2560"/>
                <a:gd name="T74" fmla="*/ 0 w 1213"/>
                <a:gd name="T75" fmla="*/ 0 h 2560"/>
                <a:gd name="T76" fmla="*/ 0 w 1213"/>
                <a:gd name="T77" fmla="*/ 0 h 2560"/>
                <a:gd name="T78" fmla="*/ 0 w 1213"/>
                <a:gd name="T79" fmla="*/ 0 h 2560"/>
                <a:gd name="T80" fmla="*/ 0 w 1213"/>
                <a:gd name="T81" fmla="*/ 0 h 2560"/>
                <a:gd name="T82" fmla="*/ 0 w 1213"/>
                <a:gd name="T83" fmla="*/ 0 h 2560"/>
                <a:gd name="T84" fmla="*/ 0 w 1213"/>
                <a:gd name="T85" fmla="*/ 0 h 2560"/>
                <a:gd name="T86" fmla="*/ 0 w 1213"/>
                <a:gd name="T87" fmla="*/ 0 h 2560"/>
                <a:gd name="T88" fmla="*/ 0 w 1213"/>
                <a:gd name="T89" fmla="*/ 0 h 2560"/>
                <a:gd name="T90" fmla="*/ 0 w 1213"/>
                <a:gd name="T91" fmla="*/ 0 h 2560"/>
                <a:gd name="T92" fmla="*/ 0 w 1213"/>
                <a:gd name="T93" fmla="*/ 0 h 2560"/>
                <a:gd name="T94" fmla="*/ 0 w 1213"/>
                <a:gd name="T95" fmla="*/ 0 h 2560"/>
                <a:gd name="T96" fmla="*/ 0 w 1213"/>
                <a:gd name="T97" fmla="*/ 0 h 2560"/>
                <a:gd name="T98" fmla="*/ 0 w 1213"/>
                <a:gd name="T99" fmla="*/ 0 h 2560"/>
                <a:gd name="T100" fmla="*/ 0 w 1213"/>
                <a:gd name="T101" fmla="*/ 0 h 2560"/>
                <a:gd name="T102" fmla="*/ 0 w 1213"/>
                <a:gd name="T103" fmla="*/ 0 h 2560"/>
                <a:gd name="T104" fmla="*/ 0 w 1213"/>
                <a:gd name="T105" fmla="*/ 0 h 2560"/>
                <a:gd name="T106" fmla="*/ 0 w 1213"/>
                <a:gd name="T107" fmla="*/ 0 h 2560"/>
                <a:gd name="T108" fmla="*/ 0 w 1213"/>
                <a:gd name="T109" fmla="*/ 0 h 25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13"/>
                <a:gd name="T166" fmla="*/ 0 h 2560"/>
                <a:gd name="T167" fmla="*/ 1213 w 1213"/>
                <a:gd name="T168" fmla="*/ 2560 h 25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13" h="2560">
                  <a:moveTo>
                    <a:pt x="283" y="0"/>
                  </a:moveTo>
                  <a:lnTo>
                    <a:pt x="248" y="123"/>
                  </a:lnTo>
                  <a:lnTo>
                    <a:pt x="215" y="244"/>
                  </a:lnTo>
                  <a:lnTo>
                    <a:pt x="182" y="363"/>
                  </a:lnTo>
                  <a:lnTo>
                    <a:pt x="152" y="481"/>
                  </a:lnTo>
                  <a:lnTo>
                    <a:pt x="121" y="597"/>
                  </a:lnTo>
                  <a:lnTo>
                    <a:pt x="108" y="653"/>
                  </a:lnTo>
                  <a:lnTo>
                    <a:pt x="95" y="709"/>
                  </a:lnTo>
                  <a:lnTo>
                    <a:pt x="83" y="764"/>
                  </a:lnTo>
                  <a:lnTo>
                    <a:pt x="70" y="817"/>
                  </a:lnTo>
                  <a:lnTo>
                    <a:pt x="59" y="869"/>
                  </a:lnTo>
                  <a:lnTo>
                    <a:pt x="48" y="920"/>
                  </a:lnTo>
                  <a:lnTo>
                    <a:pt x="39" y="969"/>
                  </a:lnTo>
                  <a:lnTo>
                    <a:pt x="31" y="1018"/>
                  </a:lnTo>
                  <a:lnTo>
                    <a:pt x="23" y="1066"/>
                  </a:lnTo>
                  <a:lnTo>
                    <a:pt x="16" y="1111"/>
                  </a:lnTo>
                  <a:lnTo>
                    <a:pt x="11" y="1154"/>
                  </a:lnTo>
                  <a:lnTo>
                    <a:pt x="6" y="1197"/>
                  </a:lnTo>
                  <a:lnTo>
                    <a:pt x="3" y="1236"/>
                  </a:lnTo>
                  <a:lnTo>
                    <a:pt x="2" y="1275"/>
                  </a:lnTo>
                  <a:lnTo>
                    <a:pt x="0" y="1311"/>
                  </a:lnTo>
                  <a:lnTo>
                    <a:pt x="2" y="1345"/>
                  </a:lnTo>
                  <a:lnTo>
                    <a:pt x="5" y="1377"/>
                  </a:lnTo>
                  <a:lnTo>
                    <a:pt x="8" y="1407"/>
                  </a:lnTo>
                  <a:lnTo>
                    <a:pt x="13" y="1434"/>
                  </a:lnTo>
                  <a:lnTo>
                    <a:pt x="19" y="1460"/>
                  </a:lnTo>
                  <a:lnTo>
                    <a:pt x="28" y="1482"/>
                  </a:lnTo>
                  <a:lnTo>
                    <a:pt x="38" y="1502"/>
                  </a:lnTo>
                  <a:lnTo>
                    <a:pt x="44" y="1511"/>
                  </a:lnTo>
                  <a:lnTo>
                    <a:pt x="51" y="1519"/>
                  </a:lnTo>
                  <a:lnTo>
                    <a:pt x="58" y="1525"/>
                  </a:lnTo>
                  <a:lnTo>
                    <a:pt x="67" y="1531"/>
                  </a:lnTo>
                  <a:lnTo>
                    <a:pt x="75" y="1534"/>
                  </a:lnTo>
                  <a:lnTo>
                    <a:pt x="84" y="1538"/>
                  </a:lnTo>
                  <a:lnTo>
                    <a:pt x="94" y="1540"/>
                  </a:lnTo>
                  <a:lnTo>
                    <a:pt x="104" y="1541"/>
                  </a:lnTo>
                  <a:lnTo>
                    <a:pt x="116" y="1541"/>
                  </a:lnTo>
                  <a:lnTo>
                    <a:pt x="127" y="1540"/>
                  </a:lnTo>
                  <a:lnTo>
                    <a:pt x="140" y="1538"/>
                  </a:lnTo>
                  <a:lnTo>
                    <a:pt x="152" y="1535"/>
                  </a:lnTo>
                  <a:lnTo>
                    <a:pt x="166" y="1531"/>
                  </a:lnTo>
                  <a:lnTo>
                    <a:pt x="179" y="1527"/>
                  </a:lnTo>
                  <a:lnTo>
                    <a:pt x="193" y="1522"/>
                  </a:lnTo>
                  <a:lnTo>
                    <a:pt x="208" y="1517"/>
                  </a:lnTo>
                  <a:lnTo>
                    <a:pt x="222" y="1509"/>
                  </a:lnTo>
                  <a:lnTo>
                    <a:pt x="238" y="1504"/>
                  </a:lnTo>
                  <a:lnTo>
                    <a:pt x="254" y="1495"/>
                  </a:lnTo>
                  <a:lnTo>
                    <a:pt x="270" y="1488"/>
                  </a:lnTo>
                  <a:lnTo>
                    <a:pt x="287" y="1479"/>
                  </a:lnTo>
                  <a:lnTo>
                    <a:pt x="303" y="1470"/>
                  </a:lnTo>
                  <a:lnTo>
                    <a:pt x="320" y="1460"/>
                  </a:lnTo>
                  <a:lnTo>
                    <a:pt x="337" y="1450"/>
                  </a:lnTo>
                  <a:lnTo>
                    <a:pt x="372" y="1430"/>
                  </a:lnTo>
                  <a:lnTo>
                    <a:pt x="408" y="1409"/>
                  </a:lnTo>
                  <a:lnTo>
                    <a:pt x="444" y="1387"/>
                  </a:lnTo>
                  <a:lnTo>
                    <a:pt x="481" y="1364"/>
                  </a:lnTo>
                  <a:lnTo>
                    <a:pt x="519" y="1341"/>
                  </a:lnTo>
                  <a:lnTo>
                    <a:pt x="555" y="1318"/>
                  </a:lnTo>
                  <a:lnTo>
                    <a:pt x="592" y="1296"/>
                  </a:lnTo>
                  <a:lnTo>
                    <a:pt x="630" y="1276"/>
                  </a:lnTo>
                  <a:lnTo>
                    <a:pt x="647" y="1266"/>
                  </a:lnTo>
                  <a:lnTo>
                    <a:pt x="666" y="1256"/>
                  </a:lnTo>
                  <a:lnTo>
                    <a:pt x="683" y="1246"/>
                  </a:lnTo>
                  <a:lnTo>
                    <a:pt x="702" y="1237"/>
                  </a:lnTo>
                  <a:lnTo>
                    <a:pt x="719" y="1229"/>
                  </a:lnTo>
                  <a:lnTo>
                    <a:pt x="736" y="1221"/>
                  </a:lnTo>
                  <a:lnTo>
                    <a:pt x="752" y="1213"/>
                  </a:lnTo>
                  <a:lnTo>
                    <a:pt x="769" y="1207"/>
                  </a:lnTo>
                  <a:lnTo>
                    <a:pt x="787" y="1200"/>
                  </a:lnTo>
                  <a:lnTo>
                    <a:pt x="802" y="1194"/>
                  </a:lnTo>
                  <a:lnTo>
                    <a:pt x="818" y="1190"/>
                  </a:lnTo>
                  <a:lnTo>
                    <a:pt x="833" y="1185"/>
                  </a:lnTo>
                  <a:lnTo>
                    <a:pt x="848" y="1183"/>
                  </a:lnTo>
                  <a:lnTo>
                    <a:pt x="863" y="1180"/>
                  </a:lnTo>
                  <a:lnTo>
                    <a:pt x="877" y="1178"/>
                  </a:lnTo>
                  <a:lnTo>
                    <a:pt x="892" y="1177"/>
                  </a:lnTo>
                  <a:lnTo>
                    <a:pt x="905" y="1177"/>
                  </a:lnTo>
                  <a:lnTo>
                    <a:pt x="918" y="1178"/>
                  </a:lnTo>
                  <a:lnTo>
                    <a:pt x="929" y="1180"/>
                  </a:lnTo>
                  <a:lnTo>
                    <a:pt x="942" y="1183"/>
                  </a:lnTo>
                  <a:lnTo>
                    <a:pt x="952" y="1187"/>
                  </a:lnTo>
                  <a:lnTo>
                    <a:pt x="964" y="1193"/>
                  </a:lnTo>
                  <a:lnTo>
                    <a:pt x="974" y="1198"/>
                  </a:lnTo>
                  <a:lnTo>
                    <a:pt x="982" y="1206"/>
                  </a:lnTo>
                  <a:lnTo>
                    <a:pt x="1001" y="1224"/>
                  </a:lnTo>
                  <a:lnTo>
                    <a:pt x="1018" y="1244"/>
                  </a:lnTo>
                  <a:lnTo>
                    <a:pt x="1034" y="1266"/>
                  </a:lnTo>
                  <a:lnTo>
                    <a:pt x="1049" y="1291"/>
                  </a:lnTo>
                  <a:lnTo>
                    <a:pt x="1063" y="1318"/>
                  </a:lnTo>
                  <a:lnTo>
                    <a:pt x="1076" y="1347"/>
                  </a:lnTo>
                  <a:lnTo>
                    <a:pt x="1087" y="1377"/>
                  </a:lnTo>
                  <a:lnTo>
                    <a:pt x="1099" y="1410"/>
                  </a:lnTo>
                  <a:lnTo>
                    <a:pt x="1109" y="1443"/>
                  </a:lnTo>
                  <a:lnTo>
                    <a:pt x="1119" y="1481"/>
                  </a:lnTo>
                  <a:lnTo>
                    <a:pt x="1129" y="1518"/>
                  </a:lnTo>
                  <a:lnTo>
                    <a:pt x="1138" y="1557"/>
                  </a:lnTo>
                  <a:lnTo>
                    <a:pt x="1145" y="1597"/>
                  </a:lnTo>
                  <a:lnTo>
                    <a:pt x="1152" y="1640"/>
                  </a:lnTo>
                  <a:lnTo>
                    <a:pt x="1159" y="1684"/>
                  </a:lnTo>
                  <a:lnTo>
                    <a:pt x="1165" y="1728"/>
                  </a:lnTo>
                  <a:lnTo>
                    <a:pt x="1171" y="1774"/>
                  </a:lnTo>
                  <a:lnTo>
                    <a:pt x="1175" y="1822"/>
                  </a:lnTo>
                  <a:lnTo>
                    <a:pt x="1180" y="1871"/>
                  </a:lnTo>
                  <a:lnTo>
                    <a:pt x="1184" y="1920"/>
                  </a:lnTo>
                  <a:lnTo>
                    <a:pt x="1191" y="2021"/>
                  </a:lnTo>
                  <a:lnTo>
                    <a:pt x="1197" y="2126"/>
                  </a:lnTo>
                  <a:lnTo>
                    <a:pt x="1201" y="2232"/>
                  </a:lnTo>
                  <a:lnTo>
                    <a:pt x="1206" y="2340"/>
                  </a:lnTo>
                  <a:lnTo>
                    <a:pt x="1208" y="2450"/>
                  </a:lnTo>
                  <a:lnTo>
                    <a:pt x="1213" y="256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1" name="Freeform 114"/>
            <p:cNvSpPr>
              <a:spLocks/>
            </p:cNvSpPr>
            <p:nvPr/>
          </p:nvSpPr>
          <p:spPr bwMode="auto">
            <a:xfrm>
              <a:off x="1691" y="2009"/>
              <a:ext cx="57" cy="58"/>
            </a:xfrm>
            <a:custGeom>
              <a:avLst/>
              <a:gdLst>
                <a:gd name="T0" fmla="*/ 0 w 172"/>
                <a:gd name="T1" fmla="*/ 0 h 175"/>
                <a:gd name="T2" fmla="*/ 0 w 172"/>
                <a:gd name="T3" fmla="*/ 0 h 175"/>
                <a:gd name="T4" fmla="*/ 0 w 172"/>
                <a:gd name="T5" fmla="*/ 0 h 175"/>
                <a:gd name="T6" fmla="*/ 0 w 172"/>
                <a:gd name="T7" fmla="*/ 0 h 175"/>
                <a:gd name="T8" fmla="*/ 0 w 172"/>
                <a:gd name="T9" fmla="*/ 0 h 175"/>
                <a:gd name="T10" fmla="*/ 0 w 172"/>
                <a:gd name="T11" fmla="*/ 0 h 175"/>
                <a:gd name="T12" fmla="*/ 0 w 172"/>
                <a:gd name="T13" fmla="*/ 0 h 175"/>
                <a:gd name="T14" fmla="*/ 0 w 172"/>
                <a:gd name="T15" fmla="*/ 0 h 175"/>
                <a:gd name="T16" fmla="*/ 0 w 172"/>
                <a:gd name="T17" fmla="*/ 0 h 175"/>
                <a:gd name="T18" fmla="*/ 0 w 172"/>
                <a:gd name="T19" fmla="*/ 0 h 175"/>
                <a:gd name="T20" fmla="*/ 0 w 172"/>
                <a:gd name="T21" fmla="*/ 0 h 175"/>
                <a:gd name="T22" fmla="*/ 0 w 172"/>
                <a:gd name="T23" fmla="*/ 0 h 175"/>
                <a:gd name="T24" fmla="*/ 0 w 172"/>
                <a:gd name="T25" fmla="*/ 0 h 175"/>
                <a:gd name="T26" fmla="*/ 0 w 172"/>
                <a:gd name="T27" fmla="*/ 0 h 175"/>
                <a:gd name="T28" fmla="*/ 0 w 172"/>
                <a:gd name="T29" fmla="*/ 0 h 175"/>
                <a:gd name="T30" fmla="*/ 0 w 172"/>
                <a:gd name="T31" fmla="*/ 0 h 175"/>
                <a:gd name="T32" fmla="*/ 0 w 172"/>
                <a:gd name="T33" fmla="*/ 0 h 175"/>
                <a:gd name="T34" fmla="*/ 0 w 172"/>
                <a:gd name="T35" fmla="*/ 0 h 175"/>
                <a:gd name="T36" fmla="*/ 0 w 172"/>
                <a:gd name="T37" fmla="*/ 0 h 175"/>
                <a:gd name="T38" fmla="*/ 0 w 172"/>
                <a:gd name="T39" fmla="*/ 0 h 175"/>
                <a:gd name="T40" fmla="*/ 0 w 172"/>
                <a:gd name="T41" fmla="*/ 0 h 175"/>
                <a:gd name="T42" fmla="*/ 0 w 172"/>
                <a:gd name="T43" fmla="*/ 0 h 175"/>
                <a:gd name="T44" fmla="*/ 0 w 172"/>
                <a:gd name="T45" fmla="*/ 0 h 175"/>
                <a:gd name="T46" fmla="*/ 0 w 172"/>
                <a:gd name="T47" fmla="*/ 0 h 175"/>
                <a:gd name="T48" fmla="*/ 0 w 172"/>
                <a:gd name="T49" fmla="*/ 0 h 175"/>
                <a:gd name="T50" fmla="*/ 0 w 172"/>
                <a:gd name="T51" fmla="*/ 0 h 175"/>
                <a:gd name="T52" fmla="*/ 0 w 172"/>
                <a:gd name="T53" fmla="*/ 0 h 175"/>
                <a:gd name="T54" fmla="*/ 0 w 172"/>
                <a:gd name="T55" fmla="*/ 0 h 175"/>
                <a:gd name="T56" fmla="*/ 0 w 172"/>
                <a:gd name="T57" fmla="*/ 0 h 175"/>
                <a:gd name="T58" fmla="*/ 0 w 172"/>
                <a:gd name="T59" fmla="*/ 0 h 175"/>
                <a:gd name="T60" fmla="*/ 0 w 172"/>
                <a:gd name="T61" fmla="*/ 0 h 175"/>
                <a:gd name="T62" fmla="*/ 0 w 172"/>
                <a:gd name="T63" fmla="*/ 0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5"/>
                <a:gd name="T98" fmla="*/ 172 w 172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5">
                  <a:moveTo>
                    <a:pt x="128" y="10"/>
                  </a:moveTo>
                  <a:lnTo>
                    <a:pt x="121" y="5"/>
                  </a:lnTo>
                  <a:lnTo>
                    <a:pt x="112" y="3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79" y="0"/>
                  </a:lnTo>
                  <a:lnTo>
                    <a:pt x="70" y="1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1"/>
                  </a:lnTo>
                  <a:lnTo>
                    <a:pt x="15" y="39"/>
                  </a:lnTo>
                  <a:lnTo>
                    <a:pt x="11" y="46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1" y="105"/>
                  </a:lnTo>
                  <a:lnTo>
                    <a:pt x="2" y="113"/>
                  </a:lnTo>
                  <a:lnTo>
                    <a:pt x="5" y="121"/>
                  </a:lnTo>
                  <a:lnTo>
                    <a:pt x="8" y="129"/>
                  </a:lnTo>
                  <a:lnTo>
                    <a:pt x="13" y="137"/>
                  </a:lnTo>
                  <a:lnTo>
                    <a:pt x="17" y="142"/>
                  </a:lnTo>
                  <a:lnTo>
                    <a:pt x="23" y="149"/>
                  </a:lnTo>
                  <a:lnTo>
                    <a:pt x="28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0" y="168"/>
                  </a:lnTo>
                  <a:lnTo>
                    <a:pt x="59" y="171"/>
                  </a:lnTo>
                  <a:lnTo>
                    <a:pt x="67" y="174"/>
                  </a:lnTo>
                  <a:lnTo>
                    <a:pt x="74" y="175"/>
                  </a:lnTo>
                  <a:lnTo>
                    <a:pt x="83" y="175"/>
                  </a:lnTo>
                  <a:lnTo>
                    <a:pt x="92" y="175"/>
                  </a:lnTo>
                  <a:lnTo>
                    <a:pt x="100" y="174"/>
                  </a:lnTo>
                  <a:lnTo>
                    <a:pt x="108" y="171"/>
                  </a:lnTo>
                  <a:lnTo>
                    <a:pt x="116" y="168"/>
                  </a:lnTo>
                  <a:lnTo>
                    <a:pt x="123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4" y="149"/>
                  </a:lnTo>
                  <a:lnTo>
                    <a:pt x="151" y="144"/>
                  </a:lnTo>
                  <a:lnTo>
                    <a:pt x="155" y="137"/>
                  </a:lnTo>
                  <a:lnTo>
                    <a:pt x="161" y="129"/>
                  </a:lnTo>
                  <a:lnTo>
                    <a:pt x="164" y="121"/>
                  </a:lnTo>
                  <a:lnTo>
                    <a:pt x="168" y="112"/>
                  </a:lnTo>
                  <a:lnTo>
                    <a:pt x="169" y="103"/>
                  </a:lnTo>
                  <a:lnTo>
                    <a:pt x="171" y="95"/>
                  </a:lnTo>
                  <a:lnTo>
                    <a:pt x="172" y="88"/>
                  </a:lnTo>
                  <a:lnTo>
                    <a:pt x="171" y="79"/>
                  </a:lnTo>
                  <a:lnTo>
                    <a:pt x="171" y="70"/>
                  </a:lnTo>
                  <a:lnTo>
                    <a:pt x="168" y="62"/>
                  </a:lnTo>
                  <a:lnTo>
                    <a:pt x="167" y="54"/>
                  </a:lnTo>
                  <a:lnTo>
                    <a:pt x="162" y="46"/>
                  </a:lnTo>
                  <a:lnTo>
                    <a:pt x="159" y="39"/>
                  </a:lnTo>
                  <a:lnTo>
                    <a:pt x="154" y="33"/>
                  </a:lnTo>
                  <a:lnTo>
                    <a:pt x="148" y="26"/>
                  </a:lnTo>
                  <a:lnTo>
                    <a:pt x="142" y="20"/>
                  </a:lnTo>
                  <a:lnTo>
                    <a:pt x="136" y="14"/>
                  </a:lnTo>
                  <a:lnTo>
                    <a:pt x="128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2" name="Freeform 115"/>
            <p:cNvSpPr>
              <a:spLocks/>
            </p:cNvSpPr>
            <p:nvPr/>
          </p:nvSpPr>
          <p:spPr bwMode="auto">
            <a:xfrm>
              <a:off x="1691" y="2009"/>
              <a:ext cx="57" cy="58"/>
            </a:xfrm>
            <a:custGeom>
              <a:avLst/>
              <a:gdLst>
                <a:gd name="T0" fmla="*/ 0 w 172"/>
                <a:gd name="T1" fmla="*/ 0 h 175"/>
                <a:gd name="T2" fmla="*/ 0 w 172"/>
                <a:gd name="T3" fmla="*/ 0 h 175"/>
                <a:gd name="T4" fmla="*/ 0 w 172"/>
                <a:gd name="T5" fmla="*/ 0 h 175"/>
                <a:gd name="T6" fmla="*/ 0 w 172"/>
                <a:gd name="T7" fmla="*/ 0 h 175"/>
                <a:gd name="T8" fmla="*/ 0 w 172"/>
                <a:gd name="T9" fmla="*/ 0 h 175"/>
                <a:gd name="T10" fmla="*/ 0 w 172"/>
                <a:gd name="T11" fmla="*/ 0 h 175"/>
                <a:gd name="T12" fmla="*/ 0 w 172"/>
                <a:gd name="T13" fmla="*/ 0 h 175"/>
                <a:gd name="T14" fmla="*/ 0 w 172"/>
                <a:gd name="T15" fmla="*/ 0 h 175"/>
                <a:gd name="T16" fmla="*/ 0 w 172"/>
                <a:gd name="T17" fmla="*/ 0 h 175"/>
                <a:gd name="T18" fmla="*/ 0 w 172"/>
                <a:gd name="T19" fmla="*/ 0 h 175"/>
                <a:gd name="T20" fmla="*/ 0 w 172"/>
                <a:gd name="T21" fmla="*/ 0 h 175"/>
                <a:gd name="T22" fmla="*/ 0 w 172"/>
                <a:gd name="T23" fmla="*/ 0 h 175"/>
                <a:gd name="T24" fmla="*/ 0 w 172"/>
                <a:gd name="T25" fmla="*/ 0 h 175"/>
                <a:gd name="T26" fmla="*/ 0 w 172"/>
                <a:gd name="T27" fmla="*/ 0 h 175"/>
                <a:gd name="T28" fmla="*/ 0 w 172"/>
                <a:gd name="T29" fmla="*/ 0 h 175"/>
                <a:gd name="T30" fmla="*/ 0 w 172"/>
                <a:gd name="T31" fmla="*/ 0 h 175"/>
                <a:gd name="T32" fmla="*/ 0 w 172"/>
                <a:gd name="T33" fmla="*/ 0 h 175"/>
                <a:gd name="T34" fmla="*/ 0 w 172"/>
                <a:gd name="T35" fmla="*/ 0 h 175"/>
                <a:gd name="T36" fmla="*/ 0 w 172"/>
                <a:gd name="T37" fmla="*/ 0 h 175"/>
                <a:gd name="T38" fmla="*/ 0 w 172"/>
                <a:gd name="T39" fmla="*/ 0 h 175"/>
                <a:gd name="T40" fmla="*/ 0 w 172"/>
                <a:gd name="T41" fmla="*/ 0 h 175"/>
                <a:gd name="T42" fmla="*/ 0 w 172"/>
                <a:gd name="T43" fmla="*/ 0 h 175"/>
                <a:gd name="T44" fmla="*/ 0 w 172"/>
                <a:gd name="T45" fmla="*/ 0 h 175"/>
                <a:gd name="T46" fmla="*/ 0 w 172"/>
                <a:gd name="T47" fmla="*/ 0 h 175"/>
                <a:gd name="T48" fmla="*/ 0 w 172"/>
                <a:gd name="T49" fmla="*/ 0 h 175"/>
                <a:gd name="T50" fmla="*/ 0 w 172"/>
                <a:gd name="T51" fmla="*/ 0 h 175"/>
                <a:gd name="T52" fmla="*/ 0 w 172"/>
                <a:gd name="T53" fmla="*/ 0 h 175"/>
                <a:gd name="T54" fmla="*/ 0 w 172"/>
                <a:gd name="T55" fmla="*/ 0 h 175"/>
                <a:gd name="T56" fmla="*/ 0 w 172"/>
                <a:gd name="T57" fmla="*/ 0 h 175"/>
                <a:gd name="T58" fmla="*/ 0 w 172"/>
                <a:gd name="T59" fmla="*/ 0 h 175"/>
                <a:gd name="T60" fmla="*/ 0 w 172"/>
                <a:gd name="T61" fmla="*/ 0 h 175"/>
                <a:gd name="T62" fmla="*/ 0 w 172"/>
                <a:gd name="T63" fmla="*/ 0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5"/>
                <a:gd name="T98" fmla="*/ 172 w 172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5">
                  <a:moveTo>
                    <a:pt x="128" y="10"/>
                  </a:moveTo>
                  <a:lnTo>
                    <a:pt x="121" y="5"/>
                  </a:lnTo>
                  <a:lnTo>
                    <a:pt x="112" y="3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79" y="0"/>
                  </a:lnTo>
                  <a:lnTo>
                    <a:pt x="70" y="1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1"/>
                  </a:lnTo>
                  <a:lnTo>
                    <a:pt x="15" y="39"/>
                  </a:lnTo>
                  <a:lnTo>
                    <a:pt x="11" y="46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1" y="105"/>
                  </a:lnTo>
                  <a:lnTo>
                    <a:pt x="2" y="113"/>
                  </a:lnTo>
                  <a:lnTo>
                    <a:pt x="5" y="121"/>
                  </a:lnTo>
                  <a:lnTo>
                    <a:pt x="8" y="129"/>
                  </a:lnTo>
                  <a:lnTo>
                    <a:pt x="13" y="137"/>
                  </a:lnTo>
                  <a:lnTo>
                    <a:pt x="17" y="142"/>
                  </a:lnTo>
                  <a:lnTo>
                    <a:pt x="23" y="149"/>
                  </a:lnTo>
                  <a:lnTo>
                    <a:pt x="28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0" y="168"/>
                  </a:lnTo>
                  <a:lnTo>
                    <a:pt x="59" y="171"/>
                  </a:lnTo>
                  <a:lnTo>
                    <a:pt x="67" y="174"/>
                  </a:lnTo>
                  <a:lnTo>
                    <a:pt x="74" y="175"/>
                  </a:lnTo>
                  <a:lnTo>
                    <a:pt x="83" y="175"/>
                  </a:lnTo>
                  <a:lnTo>
                    <a:pt x="92" y="175"/>
                  </a:lnTo>
                  <a:lnTo>
                    <a:pt x="100" y="174"/>
                  </a:lnTo>
                  <a:lnTo>
                    <a:pt x="108" y="171"/>
                  </a:lnTo>
                  <a:lnTo>
                    <a:pt x="116" y="168"/>
                  </a:lnTo>
                  <a:lnTo>
                    <a:pt x="123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4" y="149"/>
                  </a:lnTo>
                  <a:lnTo>
                    <a:pt x="151" y="144"/>
                  </a:lnTo>
                  <a:lnTo>
                    <a:pt x="155" y="137"/>
                  </a:lnTo>
                  <a:lnTo>
                    <a:pt x="161" y="129"/>
                  </a:lnTo>
                  <a:lnTo>
                    <a:pt x="164" y="121"/>
                  </a:lnTo>
                  <a:lnTo>
                    <a:pt x="168" y="112"/>
                  </a:lnTo>
                  <a:lnTo>
                    <a:pt x="169" y="103"/>
                  </a:lnTo>
                  <a:lnTo>
                    <a:pt x="171" y="95"/>
                  </a:lnTo>
                  <a:lnTo>
                    <a:pt x="172" y="88"/>
                  </a:lnTo>
                  <a:lnTo>
                    <a:pt x="171" y="79"/>
                  </a:lnTo>
                  <a:lnTo>
                    <a:pt x="171" y="70"/>
                  </a:lnTo>
                  <a:lnTo>
                    <a:pt x="168" y="62"/>
                  </a:lnTo>
                  <a:lnTo>
                    <a:pt x="167" y="54"/>
                  </a:lnTo>
                  <a:lnTo>
                    <a:pt x="162" y="46"/>
                  </a:lnTo>
                  <a:lnTo>
                    <a:pt x="159" y="39"/>
                  </a:lnTo>
                  <a:lnTo>
                    <a:pt x="154" y="33"/>
                  </a:lnTo>
                  <a:lnTo>
                    <a:pt x="148" y="26"/>
                  </a:lnTo>
                  <a:lnTo>
                    <a:pt x="142" y="20"/>
                  </a:lnTo>
                  <a:lnTo>
                    <a:pt x="136" y="14"/>
                  </a:lnTo>
                  <a:lnTo>
                    <a:pt x="128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3" name="Freeform 116"/>
            <p:cNvSpPr>
              <a:spLocks/>
            </p:cNvSpPr>
            <p:nvPr/>
          </p:nvSpPr>
          <p:spPr bwMode="auto">
            <a:xfrm>
              <a:off x="1670" y="2094"/>
              <a:ext cx="58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30" y="10"/>
                  </a:moveTo>
                  <a:lnTo>
                    <a:pt x="122" y="7"/>
                  </a:lnTo>
                  <a:lnTo>
                    <a:pt x="114" y="4"/>
                  </a:lnTo>
                  <a:lnTo>
                    <a:pt x="105" y="1"/>
                  </a:lnTo>
                  <a:lnTo>
                    <a:pt x="98" y="1"/>
                  </a:lnTo>
                  <a:lnTo>
                    <a:pt x="89" y="0"/>
                  </a:lnTo>
                  <a:lnTo>
                    <a:pt x="81" y="1"/>
                  </a:lnTo>
                  <a:lnTo>
                    <a:pt x="72" y="2"/>
                  </a:lnTo>
                  <a:lnTo>
                    <a:pt x="65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2" y="15"/>
                  </a:lnTo>
                  <a:lnTo>
                    <a:pt x="35" y="20"/>
                  </a:lnTo>
                  <a:lnTo>
                    <a:pt x="27" y="25"/>
                  </a:lnTo>
                  <a:lnTo>
                    <a:pt x="22" y="33"/>
                  </a:lnTo>
                  <a:lnTo>
                    <a:pt x="16" y="40"/>
                  </a:lnTo>
                  <a:lnTo>
                    <a:pt x="12" y="47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3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6" y="164"/>
                  </a:lnTo>
                  <a:lnTo>
                    <a:pt x="43" y="168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8" y="177"/>
                  </a:lnTo>
                  <a:lnTo>
                    <a:pt x="75" y="178"/>
                  </a:lnTo>
                  <a:lnTo>
                    <a:pt x="84" y="178"/>
                  </a:lnTo>
                  <a:lnTo>
                    <a:pt x="92" y="177"/>
                  </a:lnTo>
                  <a:lnTo>
                    <a:pt x="101" y="177"/>
                  </a:lnTo>
                  <a:lnTo>
                    <a:pt x="108" y="174"/>
                  </a:lnTo>
                  <a:lnTo>
                    <a:pt x="117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6" y="152"/>
                  </a:lnTo>
                  <a:lnTo>
                    <a:pt x="151" y="145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6" y="122"/>
                  </a:lnTo>
                  <a:lnTo>
                    <a:pt x="169" y="113"/>
                  </a:lnTo>
                  <a:lnTo>
                    <a:pt x="171" y="105"/>
                  </a:lnTo>
                  <a:lnTo>
                    <a:pt x="173" y="96"/>
                  </a:lnTo>
                  <a:lnTo>
                    <a:pt x="173" y="87"/>
                  </a:lnTo>
                  <a:lnTo>
                    <a:pt x="173" y="79"/>
                  </a:lnTo>
                  <a:lnTo>
                    <a:pt x="171" y="70"/>
                  </a:lnTo>
                  <a:lnTo>
                    <a:pt x="170" y="63"/>
                  </a:lnTo>
                  <a:lnTo>
                    <a:pt x="167" y="54"/>
                  </a:lnTo>
                  <a:lnTo>
                    <a:pt x="164" y="47"/>
                  </a:lnTo>
                  <a:lnTo>
                    <a:pt x="160" y="40"/>
                  </a:lnTo>
                  <a:lnTo>
                    <a:pt x="156" y="33"/>
                  </a:lnTo>
                  <a:lnTo>
                    <a:pt x="150" y="25"/>
                  </a:lnTo>
                  <a:lnTo>
                    <a:pt x="144" y="20"/>
                  </a:lnTo>
                  <a:lnTo>
                    <a:pt x="137" y="15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4" name="Freeform 117"/>
            <p:cNvSpPr>
              <a:spLocks/>
            </p:cNvSpPr>
            <p:nvPr/>
          </p:nvSpPr>
          <p:spPr bwMode="auto">
            <a:xfrm>
              <a:off x="1670" y="2094"/>
              <a:ext cx="58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30" y="10"/>
                  </a:moveTo>
                  <a:lnTo>
                    <a:pt x="122" y="7"/>
                  </a:lnTo>
                  <a:lnTo>
                    <a:pt x="114" y="4"/>
                  </a:lnTo>
                  <a:lnTo>
                    <a:pt x="105" y="1"/>
                  </a:lnTo>
                  <a:lnTo>
                    <a:pt x="98" y="1"/>
                  </a:lnTo>
                  <a:lnTo>
                    <a:pt x="89" y="0"/>
                  </a:lnTo>
                  <a:lnTo>
                    <a:pt x="81" y="1"/>
                  </a:lnTo>
                  <a:lnTo>
                    <a:pt x="72" y="2"/>
                  </a:lnTo>
                  <a:lnTo>
                    <a:pt x="65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2" y="15"/>
                  </a:lnTo>
                  <a:lnTo>
                    <a:pt x="35" y="20"/>
                  </a:lnTo>
                  <a:lnTo>
                    <a:pt x="27" y="25"/>
                  </a:lnTo>
                  <a:lnTo>
                    <a:pt x="22" y="33"/>
                  </a:lnTo>
                  <a:lnTo>
                    <a:pt x="16" y="40"/>
                  </a:lnTo>
                  <a:lnTo>
                    <a:pt x="12" y="47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3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6" y="164"/>
                  </a:lnTo>
                  <a:lnTo>
                    <a:pt x="43" y="168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8" y="177"/>
                  </a:lnTo>
                  <a:lnTo>
                    <a:pt x="75" y="178"/>
                  </a:lnTo>
                  <a:lnTo>
                    <a:pt x="84" y="178"/>
                  </a:lnTo>
                  <a:lnTo>
                    <a:pt x="92" y="177"/>
                  </a:lnTo>
                  <a:lnTo>
                    <a:pt x="101" y="177"/>
                  </a:lnTo>
                  <a:lnTo>
                    <a:pt x="108" y="174"/>
                  </a:lnTo>
                  <a:lnTo>
                    <a:pt x="117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6" y="152"/>
                  </a:lnTo>
                  <a:lnTo>
                    <a:pt x="151" y="145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6" y="122"/>
                  </a:lnTo>
                  <a:lnTo>
                    <a:pt x="169" y="113"/>
                  </a:lnTo>
                  <a:lnTo>
                    <a:pt x="171" y="105"/>
                  </a:lnTo>
                  <a:lnTo>
                    <a:pt x="173" y="96"/>
                  </a:lnTo>
                  <a:lnTo>
                    <a:pt x="173" y="87"/>
                  </a:lnTo>
                  <a:lnTo>
                    <a:pt x="173" y="79"/>
                  </a:lnTo>
                  <a:lnTo>
                    <a:pt x="171" y="70"/>
                  </a:lnTo>
                  <a:lnTo>
                    <a:pt x="170" y="63"/>
                  </a:lnTo>
                  <a:lnTo>
                    <a:pt x="167" y="54"/>
                  </a:lnTo>
                  <a:lnTo>
                    <a:pt x="164" y="47"/>
                  </a:lnTo>
                  <a:lnTo>
                    <a:pt x="160" y="40"/>
                  </a:lnTo>
                  <a:lnTo>
                    <a:pt x="156" y="33"/>
                  </a:lnTo>
                  <a:lnTo>
                    <a:pt x="150" y="25"/>
                  </a:lnTo>
                  <a:lnTo>
                    <a:pt x="144" y="20"/>
                  </a:lnTo>
                  <a:lnTo>
                    <a:pt x="137" y="15"/>
                  </a:lnTo>
                  <a:lnTo>
                    <a:pt x="130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5" name="Freeform 118"/>
            <p:cNvSpPr>
              <a:spLocks/>
            </p:cNvSpPr>
            <p:nvPr/>
          </p:nvSpPr>
          <p:spPr bwMode="auto">
            <a:xfrm>
              <a:off x="1654" y="2176"/>
              <a:ext cx="57" cy="59"/>
            </a:xfrm>
            <a:custGeom>
              <a:avLst/>
              <a:gdLst>
                <a:gd name="T0" fmla="*/ 0 w 172"/>
                <a:gd name="T1" fmla="*/ 0 h 178"/>
                <a:gd name="T2" fmla="*/ 0 w 172"/>
                <a:gd name="T3" fmla="*/ 0 h 178"/>
                <a:gd name="T4" fmla="*/ 0 w 172"/>
                <a:gd name="T5" fmla="*/ 0 h 178"/>
                <a:gd name="T6" fmla="*/ 0 w 172"/>
                <a:gd name="T7" fmla="*/ 0 h 178"/>
                <a:gd name="T8" fmla="*/ 0 w 172"/>
                <a:gd name="T9" fmla="*/ 0 h 178"/>
                <a:gd name="T10" fmla="*/ 0 w 172"/>
                <a:gd name="T11" fmla="*/ 0 h 178"/>
                <a:gd name="T12" fmla="*/ 0 w 172"/>
                <a:gd name="T13" fmla="*/ 0 h 178"/>
                <a:gd name="T14" fmla="*/ 0 w 172"/>
                <a:gd name="T15" fmla="*/ 0 h 178"/>
                <a:gd name="T16" fmla="*/ 0 w 172"/>
                <a:gd name="T17" fmla="*/ 0 h 178"/>
                <a:gd name="T18" fmla="*/ 0 w 172"/>
                <a:gd name="T19" fmla="*/ 0 h 178"/>
                <a:gd name="T20" fmla="*/ 0 w 172"/>
                <a:gd name="T21" fmla="*/ 0 h 178"/>
                <a:gd name="T22" fmla="*/ 0 w 172"/>
                <a:gd name="T23" fmla="*/ 0 h 178"/>
                <a:gd name="T24" fmla="*/ 0 w 172"/>
                <a:gd name="T25" fmla="*/ 0 h 178"/>
                <a:gd name="T26" fmla="*/ 0 w 172"/>
                <a:gd name="T27" fmla="*/ 0 h 178"/>
                <a:gd name="T28" fmla="*/ 0 w 172"/>
                <a:gd name="T29" fmla="*/ 0 h 178"/>
                <a:gd name="T30" fmla="*/ 0 w 172"/>
                <a:gd name="T31" fmla="*/ 0 h 178"/>
                <a:gd name="T32" fmla="*/ 0 w 172"/>
                <a:gd name="T33" fmla="*/ 0 h 178"/>
                <a:gd name="T34" fmla="*/ 0 w 172"/>
                <a:gd name="T35" fmla="*/ 0 h 178"/>
                <a:gd name="T36" fmla="*/ 0 w 172"/>
                <a:gd name="T37" fmla="*/ 0 h 178"/>
                <a:gd name="T38" fmla="*/ 0 w 172"/>
                <a:gd name="T39" fmla="*/ 0 h 178"/>
                <a:gd name="T40" fmla="*/ 0 w 172"/>
                <a:gd name="T41" fmla="*/ 0 h 178"/>
                <a:gd name="T42" fmla="*/ 0 w 172"/>
                <a:gd name="T43" fmla="*/ 0 h 178"/>
                <a:gd name="T44" fmla="*/ 0 w 172"/>
                <a:gd name="T45" fmla="*/ 0 h 178"/>
                <a:gd name="T46" fmla="*/ 0 w 172"/>
                <a:gd name="T47" fmla="*/ 0 h 178"/>
                <a:gd name="T48" fmla="*/ 0 w 172"/>
                <a:gd name="T49" fmla="*/ 0 h 178"/>
                <a:gd name="T50" fmla="*/ 0 w 172"/>
                <a:gd name="T51" fmla="*/ 0 h 178"/>
                <a:gd name="T52" fmla="*/ 0 w 172"/>
                <a:gd name="T53" fmla="*/ 0 h 178"/>
                <a:gd name="T54" fmla="*/ 0 w 172"/>
                <a:gd name="T55" fmla="*/ 0 h 178"/>
                <a:gd name="T56" fmla="*/ 0 w 172"/>
                <a:gd name="T57" fmla="*/ 0 h 178"/>
                <a:gd name="T58" fmla="*/ 0 w 172"/>
                <a:gd name="T59" fmla="*/ 0 h 178"/>
                <a:gd name="T60" fmla="*/ 0 w 172"/>
                <a:gd name="T61" fmla="*/ 0 h 178"/>
                <a:gd name="T62" fmla="*/ 0 w 172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8"/>
                <a:gd name="T98" fmla="*/ 172 w 172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8">
                  <a:moveTo>
                    <a:pt x="129" y="10"/>
                  </a:moveTo>
                  <a:lnTo>
                    <a:pt x="121" y="7"/>
                  </a:lnTo>
                  <a:lnTo>
                    <a:pt x="113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0" y="1"/>
                  </a:lnTo>
                  <a:lnTo>
                    <a:pt x="72" y="3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7" y="11"/>
                  </a:lnTo>
                  <a:lnTo>
                    <a:pt x="40" y="16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3"/>
                  </a:lnTo>
                  <a:lnTo>
                    <a:pt x="16" y="40"/>
                  </a:lnTo>
                  <a:lnTo>
                    <a:pt x="11" y="47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0" y="108"/>
                  </a:lnTo>
                  <a:lnTo>
                    <a:pt x="3" y="115"/>
                  </a:lnTo>
                  <a:lnTo>
                    <a:pt x="4" y="124"/>
                  </a:lnTo>
                  <a:lnTo>
                    <a:pt x="8" y="131"/>
                  </a:lnTo>
                  <a:lnTo>
                    <a:pt x="11" y="138"/>
                  </a:lnTo>
                  <a:lnTo>
                    <a:pt x="17" y="145"/>
                  </a:lnTo>
                  <a:lnTo>
                    <a:pt x="21" y="152"/>
                  </a:lnTo>
                  <a:lnTo>
                    <a:pt x="27" y="158"/>
                  </a:lnTo>
                  <a:lnTo>
                    <a:pt x="34" y="164"/>
                  </a:lnTo>
                  <a:lnTo>
                    <a:pt x="41" y="168"/>
                  </a:lnTo>
                  <a:lnTo>
                    <a:pt x="50" y="171"/>
                  </a:lnTo>
                  <a:lnTo>
                    <a:pt x="57" y="174"/>
                  </a:lnTo>
                  <a:lnTo>
                    <a:pt x="66" y="177"/>
                  </a:lnTo>
                  <a:lnTo>
                    <a:pt x="75" y="178"/>
                  </a:lnTo>
                  <a:lnTo>
                    <a:pt x="83" y="178"/>
                  </a:lnTo>
                  <a:lnTo>
                    <a:pt x="92" y="177"/>
                  </a:lnTo>
                  <a:lnTo>
                    <a:pt x="99" y="177"/>
                  </a:lnTo>
                  <a:lnTo>
                    <a:pt x="108" y="174"/>
                  </a:lnTo>
                  <a:lnTo>
                    <a:pt x="115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5" y="138"/>
                  </a:lnTo>
                  <a:lnTo>
                    <a:pt x="161" y="131"/>
                  </a:lnTo>
                  <a:lnTo>
                    <a:pt x="164" y="122"/>
                  </a:lnTo>
                  <a:lnTo>
                    <a:pt x="168" y="114"/>
                  </a:lnTo>
                  <a:lnTo>
                    <a:pt x="170" y="105"/>
                  </a:lnTo>
                  <a:lnTo>
                    <a:pt x="171" y="96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1" y="70"/>
                  </a:lnTo>
                  <a:lnTo>
                    <a:pt x="170" y="63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60" y="40"/>
                  </a:lnTo>
                  <a:lnTo>
                    <a:pt x="155" y="33"/>
                  </a:lnTo>
                  <a:lnTo>
                    <a:pt x="149" y="26"/>
                  </a:lnTo>
                  <a:lnTo>
                    <a:pt x="144" y="20"/>
                  </a:lnTo>
                  <a:lnTo>
                    <a:pt x="136" y="14"/>
                  </a:lnTo>
                  <a:lnTo>
                    <a:pt x="129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6" name="Freeform 119"/>
            <p:cNvSpPr>
              <a:spLocks/>
            </p:cNvSpPr>
            <p:nvPr/>
          </p:nvSpPr>
          <p:spPr bwMode="auto">
            <a:xfrm>
              <a:off x="1654" y="2176"/>
              <a:ext cx="57" cy="59"/>
            </a:xfrm>
            <a:custGeom>
              <a:avLst/>
              <a:gdLst>
                <a:gd name="T0" fmla="*/ 0 w 172"/>
                <a:gd name="T1" fmla="*/ 0 h 178"/>
                <a:gd name="T2" fmla="*/ 0 w 172"/>
                <a:gd name="T3" fmla="*/ 0 h 178"/>
                <a:gd name="T4" fmla="*/ 0 w 172"/>
                <a:gd name="T5" fmla="*/ 0 h 178"/>
                <a:gd name="T6" fmla="*/ 0 w 172"/>
                <a:gd name="T7" fmla="*/ 0 h 178"/>
                <a:gd name="T8" fmla="*/ 0 w 172"/>
                <a:gd name="T9" fmla="*/ 0 h 178"/>
                <a:gd name="T10" fmla="*/ 0 w 172"/>
                <a:gd name="T11" fmla="*/ 0 h 178"/>
                <a:gd name="T12" fmla="*/ 0 w 172"/>
                <a:gd name="T13" fmla="*/ 0 h 178"/>
                <a:gd name="T14" fmla="*/ 0 w 172"/>
                <a:gd name="T15" fmla="*/ 0 h 178"/>
                <a:gd name="T16" fmla="*/ 0 w 172"/>
                <a:gd name="T17" fmla="*/ 0 h 178"/>
                <a:gd name="T18" fmla="*/ 0 w 172"/>
                <a:gd name="T19" fmla="*/ 0 h 178"/>
                <a:gd name="T20" fmla="*/ 0 w 172"/>
                <a:gd name="T21" fmla="*/ 0 h 178"/>
                <a:gd name="T22" fmla="*/ 0 w 172"/>
                <a:gd name="T23" fmla="*/ 0 h 178"/>
                <a:gd name="T24" fmla="*/ 0 w 172"/>
                <a:gd name="T25" fmla="*/ 0 h 178"/>
                <a:gd name="T26" fmla="*/ 0 w 172"/>
                <a:gd name="T27" fmla="*/ 0 h 178"/>
                <a:gd name="T28" fmla="*/ 0 w 172"/>
                <a:gd name="T29" fmla="*/ 0 h 178"/>
                <a:gd name="T30" fmla="*/ 0 w 172"/>
                <a:gd name="T31" fmla="*/ 0 h 178"/>
                <a:gd name="T32" fmla="*/ 0 w 172"/>
                <a:gd name="T33" fmla="*/ 0 h 178"/>
                <a:gd name="T34" fmla="*/ 0 w 172"/>
                <a:gd name="T35" fmla="*/ 0 h 178"/>
                <a:gd name="T36" fmla="*/ 0 w 172"/>
                <a:gd name="T37" fmla="*/ 0 h 178"/>
                <a:gd name="T38" fmla="*/ 0 w 172"/>
                <a:gd name="T39" fmla="*/ 0 h 178"/>
                <a:gd name="T40" fmla="*/ 0 w 172"/>
                <a:gd name="T41" fmla="*/ 0 h 178"/>
                <a:gd name="T42" fmla="*/ 0 w 172"/>
                <a:gd name="T43" fmla="*/ 0 h 178"/>
                <a:gd name="T44" fmla="*/ 0 w 172"/>
                <a:gd name="T45" fmla="*/ 0 h 178"/>
                <a:gd name="T46" fmla="*/ 0 w 172"/>
                <a:gd name="T47" fmla="*/ 0 h 178"/>
                <a:gd name="T48" fmla="*/ 0 w 172"/>
                <a:gd name="T49" fmla="*/ 0 h 178"/>
                <a:gd name="T50" fmla="*/ 0 w 172"/>
                <a:gd name="T51" fmla="*/ 0 h 178"/>
                <a:gd name="T52" fmla="*/ 0 w 172"/>
                <a:gd name="T53" fmla="*/ 0 h 178"/>
                <a:gd name="T54" fmla="*/ 0 w 172"/>
                <a:gd name="T55" fmla="*/ 0 h 178"/>
                <a:gd name="T56" fmla="*/ 0 w 172"/>
                <a:gd name="T57" fmla="*/ 0 h 178"/>
                <a:gd name="T58" fmla="*/ 0 w 172"/>
                <a:gd name="T59" fmla="*/ 0 h 178"/>
                <a:gd name="T60" fmla="*/ 0 w 172"/>
                <a:gd name="T61" fmla="*/ 0 h 178"/>
                <a:gd name="T62" fmla="*/ 0 w 172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8"/>
                <a:gd name="T98" fmla="*/ 172 w 172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8">
                  <a:moveTo>
                    <a:pt x="129" y="10"/>
                  </a:moveTo>
                  <a:lnTo>
                    <a:pt x="121" y="7"/>
                  </a:lnTo>
                  <a:lnTo>
                    <a:pt x="113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0" y="1"/>
                  </a:lnTo>
                  <a:lnTo>
                    <a:pt x="72" y="3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7" y="11"/>
                  </a:lnTo>
                  <a:lnTo>
                    <a:pt x="40" y="16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3"/>
                  </a:lnTo>
                  <a:lnTo>
                    <a:pt x="16" y="40"/>
                  </a:lnTo>
                  <a:lnTo>
                    <a:pt x="11" y="47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0" y="108"/>
                  </a:lnTo>
                  <a:lnTo>
                    <a:pt x="3" y="115"/>
                  </a:lnTo>
                  <a:lnTo>
                    <a:pt x="4" y="124"/>
                  </a:lnTo>
                  <a:lnTo>
                    <a:pt x="8" y="131"/>
                  </a:lnTo>
                  <a:lnTo>
                    <a:pt x="11" y="138"/>
                  </a:lnTo>
                  <a:lnTo>
                    <a:pt x="17" y="145"/>
                  </a:lnTo>
                  <a:lnTo>
                    <a:pt x="21" y="152"/>
                  </a:lnTo>
                  <a:lnTo>
                    <a:pt x="27" y="158"/>
                  </a:lnTo>
                  <a:lnTo>
                    <a:pt x="34" y="164"/>
                  </a:lnTo>
                  <a:lnTo>
                    <a:pt x="41" y="168"/>
                  </a:lnTo>
                  <a:lnTo>
                    <a:pt x="50" y="171"/>
                  </a:lnTo>
                  <a:lnTo>
                    <a:pt x="57" y="174"/>
                  </a:lnTo>
                  <a:lnTo>
                    <a:pt x="66" y="177"/>
                  </a:lnTo>
                  <a:lnTo>
                    <a:pt x="75" y="178"/>
                  </a:lnTo>
                  <a:lnTo>
                    <a:pt x="83" y="178"/>
                  </a:lnTo>
                  <a:lnTo>
                    <a:pt x="92" y="177"/>
                  </a:lnTo>
                  <a:lnTo>
                    <a:pt x="99" y="177"/>
                  </a:lnTo>
                  <a:lnTo>
                    <a:pt x="108" y="174"/>
                  </a:lnTo>
                  <a:lnTo>
                    <a:pt x="115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5" y="138"/>
                  </a:lnTo>
                  <a:lnTo>
                    <a:pt x="161" y="131"/>
                  </a:lnTo>
                  <a:lnTo>
                    <a:pt x="164" y="122"/>
                  </a:lnTo>
                  <a:lnTo>
                    <a:pt x="168" y="114"/>
                  </a:lnTo>
                  <a:lnTo>
                    <a:pt x="170" y="105"/>
                  </a:lnTo>
                  <a:lnTo>
                    <a:pt x="171" y="96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1" y="70"/>
                  </a:lnTo>
                  <a:lnTo>
                    <a:pt x="170" y="63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60" y="40"/>
                  </a:lnTo>
                  <a:lnTo>
                    <a:pt x="155" y="33"/>
                  </a:lnTo>
                  <a:lnTo>
                    <a:pt x="149" y="26"/>
                  </a:lnTo>
                  <a:lnTo>
                    <a:pt x="144" y="20"/>
                  </a:lnTo>
                  <a:lnTo>
                    <a:pt x="136" y="14"/>
                  </a:lnTo>
                  <a:lnTo>
                    <a:pt x="129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7" name="Freeform 120"/>
            <p:cNvSpPr>
              <a:spLocks/>
            </p:cNvSpPr>
            <p:nvPr/>
          </p:nvSpPr>
          <p:spPr bwMode="auto">
            <a:xfrm>
              <a:off x="1629" y="2259"/>
              <a:ext cx="57" cy="59"/>
            </a:xfrm>
            <a:custGeom>
              <a:avLst/>
              <a:gdLst>
                <a:gd name="T0" fmla="*/ 0 w 171"/>
                <a:gd name="T1" fmla="*/ 0 h 176"/>
                <a:gd name="T2" fmla="*/ 0 w 171"/>
                <a:gd name="T3" fmla="*/ 0 h 176"/>
                <a:gd name="T4" fmla="*/ 0 w 171"/>
                <a:gd name="T5" fmla="*/ 0 h 176"/>
                <a:gd name="T6" fmla="*/ 0 w 171"/>
                <a:gd name="T7" fmla="*/ 0 h 176"/>
                <a:gd name="T8" fmla="*/ 0 w 171"/>
                <a:gd name="T9" fmla="*/ 0 h 176"/>
                <a:gd name="T10" fmla="*/ 0 w 171"/>
                <a:gd name="T11" fmla="*/ 0 h 176"/>
                <a:gd name="T12" fmla="*/ 0 w 171"/>
                <a:gd name="T13" fmla="*/ 0 h 176"/>
                <a:gd name="T14" fmla="*/ 0 w 171"/>
                <a:gd name="T15" fmla="*/ 0 h 176"/>
                <a:gd name="T16" fmla="*/ 0 w 171"/>
                <a:gd name="T17" fmla="*/ 0 h 176"/>
                <a:gd name="T18" fmla="*/ 0 w 171"/>
                <a:gd name="T19" fmla="*/ 0 h 176"/>
                <a:gd name="T20" fmla="*/ 0 w 171"/>
                <a:gd name="T21" fmla="*/ 0 h 176"/>
                <a:gd name="T22" fmla="*/ 0 w 171"/>
                <a:gd name="T23" fmla="*/ 0 h 176"/>
                <a:gd name="T24" fmla="*/ 0 w 171"/>
                <a:gd name="T25" fmla="*/ 0 h 176"/>
                <a:gd name="T26" fmla="*/ 0 w 171"/>
                <a:gd name="T27" fmla="*/ 0 h 176"/>
                <a:gd name="T28" fmla="*/ 0 w 171"/>
                <a:gd name="T29" fmla="*/ 0 h 176"/>
                <a:gd name="T30" fmla="*/ 0 w 171"/>
                <a:gd name="T31" fmla="*/ 0 h 176"/>
                <a:gd name="T32" fmla="*/ 0 w 171"/>
                <a:gd name="T33" fmla="*/ 0 h 176"/>
                <a:gd name="T34" fmla="*/ 0 w 171"/>
                <a:gd name="T35" fmla="*/ 0 h 176"/>
                <a:gd name="T36" fmla="*/ 0 w 171"/>
                <a:gd name="T37" fmla="*/ 0 h 176"/>
                <a:gd name="T38" fmla="*/ 0 w 171"/>
                <a:gd name="T39" fmla="*/ 0 h 176"/>
                <a:gd name="T40" fmla="*/ 0 w 171"/>
                <a:gd name="T41" fmla="*/ 0 h 176"/>
                <a:gd name="T42" fmla="*/ 0 w 171"/>
                <a:gd name="T43" fmla="*/ 0 h 176"/>
                <a:gd name="T44" fmla="*/ 0 w 171"/>
                <a:gd name="T45" fmla="*/ 0 h 176"/>
                <a:gd name="T46" fmla="*/ 0 w 171"/>
                <a:gd name="T47" fmla="*/ 0 h 176"/>
                <a:gd name="T48" fmla="*/ 0 w 171"/>
                <a:gd name="T49" fmla="*/ 0 h 176"/>
                <a:gd name="T50" fmla="*/ 0 w 171"/>
                <a:gd name="T51" fmla="*/ 0 h 176"/>
                <a:gd name="T52" fmla="*/ 0 w 171"/>
                <a:gd name="T53" fmla="*/ 0 h 176"/>
                <a:gd name="T54" fmla="*/ 0 w 171"/>
                <a:gd name="T55" fmla="*/ 0 h 176"/>
                <a:gd name="T56" fmla="*/ 0 w 171"/>
                <a:gd name="T57" fmla="*/ 0 h 176"/>
                <a:gd name="T58" fmla="*/ 0 w 171"/>
                <a:gd name="T59" fmla="*/ 0 h 176"/>
                <a:gd name="T60" fmla="*/ 0 w 171"/>
                <a:gd name="T61" fmla="*/ 0 h 176"/>
                <a:gd name="T62" fmla="*/ 0 w 171"/>
                <a:gd name="T63" fmla="*/ 0 h 1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6"/>
                <a:gd name="T98" fmla="*/ 171 w 171"/>
                <a:gd name="T99" fmla="*/ 176 h 1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6">
                  <a:moveTo>
                    <a:pt x="128" y="10"/>
                  </a:moveTo>
                  <a:lnTo>
                    <a:pt x="121" y="6"/>
                  </a:lnTo>
                  <a:lnTo>
                    <a:pt x="112" y="3"/>
                  </a:lnTo>
                  <a:lnTo>
                    <a:pt x="104" y="1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70" y="1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3" y="19"/>
                  </a:lnTo>
                  <a:lnTo>
                    <a:pt x="27" y="24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6"/>
                  </a:lnTo>
                  <a:lnTo>
                    <a:pt x="7" y="55"/>
                  </a:lnTo>
                  <a:lnTo>
                    <a:pt x="4" y="62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3" y="114"/>
                  </a:lnTo>
                  <a:lnTo>
                    <a:pt x="4" y="121"/>
                  </a:lnTo>
                  <a:lnTo>
                    <a:pt x="8" y="128"/>
                  </a:lnTo>
                  <a:lnTo>
                    <a:pt x="13" y="135"/>
                  </a:lnTo>
                  <a:lnTo>
                    <a:pt x="17" y="142"/>
                  </a:lnTo>
                  <a:lnTo>
                    <a:pt x="23" y="150"/>
                  </a:lnTo>
                  <a:lnTo>
                    <a:pt x="29" y="155"/>
                  </a:lnTo>
                  <a:lnTo>
                    <a:pt x="36" y="160"/>
                  </a:lnTo>
                  <a:lnTo>
                    <a:pt x="43" y="165"/>
                  </a:lnTo>
                  <a:lnTo>
                    <a:pt x="50" y="168"/>
                  </a:lnTo>
                  <a:lnTo>
                    <a:pt x="59" y="171"/>
                  </a:lnTo>
                  <a:lnTo>
                    <a:pt x="68" y="174"/>
                  </a:lnTo>
                  <a:lnTo>
                    <a:pt x="75" y="176"/>
                  </a:lnTo>
                  <a:lnTo>
                    <a:pt x="83" y="176"/>
                  </a:lnTo>
                  <a:lnTo>
                    <a:pt x="92" y="174"/>
                  </a:lnTo>
                  <a:lnTo>
                    <a:pt x="101" y="174"/>
                  </a:lnTo>
                  <a:lnTo>
                    <a:pt x="108" y="171"/>
                  </a:lnTo>
                  <a:lnTo>
                    <a:pt x="116" y="168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55" y="137"/>
                  </a:lnTo>
                  <a:lnTo>
                    <a:pt x="161" y="129"/>
                  </a:lnTo>
                  <a:lnTo>
                    <a:pt x="164" y="121"/>
                  </a:lnTo>
                  <a:lnTo>
                    <a:pt x="167" y="112"/>
                  </a:lnTo>
                  <a:lnTo>
                    <a:pt x="170" y="104"/>
                  </a:lnTo>
                  <a:lnTo>
                    <a:pt x="171" y="95"/>
                  </a:lnTo>
                  <a:lnTo>
                    <a:pt x="171" y="86"/>
                  </a:lnTo>
                  <a:lnTo>
                    <a:pt x="171" y="79"/>
                  </a:lnTo>
                  <a:lnTo>
                    <a:pt x="171" y="70"/>
                  </a:lnTo>
                  <a:lnTo>
                    <a:pt x="168" y="62"/>
                  </a:lnTo>
                  <a:lnTo>
                    <a:pt x="167" y="55"/>
                  </a:lnTo>
                  <a:lnTo>
                    <a:pt x="163" y="46"/>
                  </a:lnTo>
                  <a:lnTo>
                    <a:pt x="158" y="39"/>
                  </a:lnTo>
                  <a:lnTo>
                    <a:pt x="154" y="32"/>
                  </a:lnTo>
                  <a:lnTo>
                    <a:pt x="148" y="26"/>
                  </a:lnTo>
                  <a:lnTo>
                    <a:pt x="142" y="20"/>
                  </a:lnTo>
                  <a:lnTo>
                    <a:pt x="135" y="14"/>
                  </a:lnTo>
                  <a:lnTo>
                    <a:pt x="128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8" name="Freeform 121"/>
            <p:cNvSpPr>
              <a:spLocks/>
            </p:cNvSpPr>
            <p:nvPr/>
          </p:nvSpPr>
          <p:spPr bwMode="auto">
            <a:xfrm>
              <a:off x="1629" y="2259"/>
              <a:ext cx="57" cy="59"/>
            </a:xfrm>
            <a:custGeom>
              <a:avLst/>
              <a:gdLst>
                <a:gd name="T0" fmla="*/ 0 w 171"/>
                <a:gd name="T1" fmla="*/ 0 h 176"/>
                <a:gd name="T2" fmla="*/ 0 w 171"/>
                <a:gd name="T3" fmla="*/ 0 h 176"/>
                <a:gd name="T4" fmla="*/ 0 w 171"/>
                <a:gd name="T5" fmla="*/ 0 h 176"/>
                <a:gd name="T6" fmla="*/ 0 w 171"/>
                <a:gd name="T7" fmla="*/ 0 h 176"/>
                <a:gd name="T8" fmla="*/ 0 w 171"/>
                <a:gd name="T9" fmla="*/ 0 h 176"/>
                <a:gd name="T10" fmla="*/ 0 w 171"/>
                <a:gd name="T11" fmla="*/ 0 h 176"/>
                <a:gd name="T12" fmla="*/ 0 w 171"/>
                <a:gd name="T13" fmla="*/ 0 h 176"/>
                <a:gd name="T14" fmla="*/ 0 w 171"/>
                <a:gd name="T15" fmla="*/ 0 h 176"/>
                <a:gd name="T16" fmla="*/ 0 w 171"/>
                <a:gd name="T17" fmla="*/ 0 h 176"/>
                <a:gd name="T18" fmla="*/ 0 w 171"/>
                <a:gd name="T19" fmla="*/ 0 h 176"/>
                <a:gd name="T20" fmla="*/ 0 w 171"/>
                <a:gd name="T21" fmla="*/ 0 h 176"/>
                <a:gd name="T22" fmla="*/ 0 w 171"/>
                <a:gd name="T23" fmla="*/ 0 h 176"/>
                <a:gd name="T24" fmla="*/ 0 w 171"/>
                <a:gd name="T25" fmla="*/ 0 h 176"/>
                <a:gd name="T26" fmla="*/ 0 w 171"/>
                <a:gd name="T27" fmla="*/ 0 h 176"/>
                <a:gd name="T28" fmla="*/ 0 w 171"/>
                <a:gd name="T29" fmla="*/ 0 h 176"/>
                <a:gd name="T30" fmla="*/ 0 w 171"/>
                <a:gd name="T31" fmla="*/ 0 h 176"/>
                <a:gd name="T32" fmla="*/ 0 w 171"/>
                <a:gd name="T33" fmla="*/ 0 h 176"/>
                <a:gd name="T34" fmla="*/ 0 w 171"/>
                <a:gd name="T35" fmla="*/ 0 h 176"/>
                <a:gd name="T36" fmla="*/ 0 w 171"/>
                <a:gd name="T37" fmla="*/ 0 h 176"/>
                <a:gd name="T38" fmla="*/ 0 w 171"/>
                <a:gd name="T39" fmla="*/ 0 h 176"/>
                <a:gd name="T40" fmla="*/ 0 w 171"/>
                <a:gd name="T41" fmla="*/ 0 h 176"/>
                <a:gd name="T42" fmla="*/ 0 w 171"/>
                <a:gd name="T43" fmla="*/ 0 h 176"/>
                <a:gd name="T44" fmla="*/ 0 w 171"/>
                <a:gd name="T45" fmla="*/ 0 h 176"/>
                <a:gd name="T46" fmla="*/ 0 w 171"/>
                <a:gd name="T47" fmla="*/ 0 h 176"/>
                <a:gd name="T48" fmla="*/ 0 w 171"/>
                <a:gd name="T49" fmla="*/ 0 h 176"/>
                <a:gd name="T50" fmla="*/ 0 w 171"/>
                <a:gd name="T51" fmla="*/ 0 h 176"/>
                <a:gd name="T52" fmla="*/ 0 w 171"/>
                <a:gd name="T53" fmla="*/ 0 h 176"/>
                <a:gd name="T54" fmla="*/ 0 w 171"/>
                <a:gd name="T55" fmla="*/ 0 h 176"/>
                <a:gd name="T56" fmla="*/ 0 w 171"/>
                <a:gd name="T57" fmla="*/ 0 h 176"/>
                <a:gd name="T58" fmla="*/ 0 w 171"/>
                <a:gd name="T59" fmla="*/ 0 h 176"/>
                <a:gd name="T60" fmla="*/ 0 w 171"/>
                <a:gd name="T61" fmla="*/ 0 h 176"/>
                <a:gd name="T62" fmla="*/ 0 w 171"/>
                <a:gd name="T63" fmla="*/ 0 h 1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6"/>
                <a:gd name="T98" fmla="*/ 171 w 171"/>
                <a:gd name="T99" fmla="*/ 176 h 1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6">
                  <a:moveTo>
                    <a:pt x="128" y="10"/>
                  </a:moveTo>
                  <a:lnTo>
                    <a:pt x="121" y="6"/>
                  </a:lnTo>
                  <a:lnTo>
                    <a:pt x="112" y="3"/>
                  </a:lnTo>
                  <a:lnTo>
                    <a:pt x="104" y="1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70" y="1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3" y="19"/>
                  </a:lnTo>
                  <a:lnTo>
                    <a:pt x="27" y="24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6"/>
                  </a:lnTo>
                  <a:lnTo>
                    <a:pt x="7" y="55"/>
                  </a:lnTo>
                  <a:lnTo>
                    <a:pt x="4" y="62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3" y="114"/>
                  </a:lnTo>
                  <a:lnTo>
                    <a:pt x="4" y="121"/>
                  </a:lnTo>
                  <a:lnTo>
                    <a:pt x="8" y="128"/>
                  </a:lnTo>
                  <a:lnTo>
                    <a:pt x="13" y="135"/>
                  </a:lnTo>
                  <a:lnTo>
                    <a:pt x="17" y="142"/>
                  </a:lnTo>
                  <a:lnTo>
                    <a:pt x="23" y="150"/>
                  </a:lnTo>
                  <a:lnTo>
                    <a:pt x="29" y="155"/>
                  </a:lnTo>
                  <a:lnTo>
                    <a:pt x="36" y="160"/>
                  </a:lnTo>
                  <a:lnTo>
                    <a:pt x="43" y="165"/>
                  </a:lnTo>
                  <a:lnTo>
                    <a:pt x="50" y="168"/>
                  </a:lnTo>
                  <a:lnTo>
                    <a:pt x="59" y="171"/>
                  </a:lnTo>
                  <a:lnTo>
                    <a:pt x="68" y="174"/>
                  </a:lnTo>
                  <a:lnTo>
                    <a:pt x="75" y="176"/>
                  </a:lnTo>
                  <a:lnTo>
                    <a:pt x="83" y="176"/>
                  </a:lnTo>
                  <a:lnTo>
                    <a:pt x="92" y="174"/>
                  </a:lnTo>
                  <a:lnTo>
                    <a:pt x="101" y="174"/>
                  </a:lnTo>
                  <a:lnTo>
                    <a:pt x="108" y="171"/>
                  </a:lnTo>
                  <a:lnTo>
                    <a:pt x="116" y="168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55" y="137"/>
                  </a:lnTo>
                  <a:lnTo>
                    <a:pt x="161" y="129"/>
                  </a:lnTo>
                  <a:lnTo>
                    <a:pt x="164" y="121"/>
                  </a:lnTo>
                  <a:lnTo>
                    <a:pt x="167" y="112"/>
                  </a:lnTo>
                  <a:lnTo>
                    <a:pt x="170" y="104"/>
                  </a:lnTo>
                  <a:lnTo>
                    <a:pt x="171" y="95"/>
                  </a:lnTo>
                  <a:lnTo>
                    <a:pt x="171" y="86"/>
                  </a:lnTo>
                  <a:lnTo>
                    <a:pt x="171" y="79"/>
                  </a:lnTo>
                  <a:lnTo>
                    <a:pt x="171" y="70"/>
                  </a:lnTo>
                  <a:lnTo>
                    <a:pt x="168" y="62"/>
                  </a:lnTo>
                  <a:lnTo>
                    <a:pt x="167" y="55"/>
                  </a:lnTo>
                  <a:lnTo>
                    <a:pt x="163" y="46"/>
                  </a:lnTo>
                  <a:lnTo>
                    <a:pt x="158" y="39"/>
                  </a:lnTo>
                  <a:lnTo>
                    <a:pt x="154" y="32"/>
                  </a:lnTo>
                  <a:lnTo>
                    <a:pt x="148" y="26"/>
                  </a:lnTo>
                  <a:lnTo>
                    <a:pt x="142" y="20"/>
                  </a:lnTo>
                  <a:lnTo>
                    <a:pt x="135" y="14"/>
                  </a:lnTo>
                  <a:lnTo>
                    <a:pt x="128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9" name="Freeform 122"/>
            <p:cNvSpPr>
              <a:spLocks/>
            </p:cNvSpPr>
            <p:nvPr/>
          </p:nvSpPr>
          <p:spPr bwMode="auto">
            <a:xfrm>
              <a:off x="1618" y="2338"/>
              <a:ext cx="57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29" y="11"/>
                  </a:moveTo>
                  <a:lnTo>
                    <a:pt x="121" y="6"/>
                  </a:lnTo>
                  <a:lnTo>
                    <a:pt x="113" y="3"/>
                  </a:lnTo>
                  <a:lnTo>
                    <a:pt x="105" y="2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3" y="5"/>
                  </a:lnTo>
                  <a:lnTo>
                    <a:pt x="56" y="8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7" y="26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8"/>
                  </a:lnTo>
                  <a:lnTo>
                    <a:pt x="7" y="57"/>
                  </a:lnTo>
                  <a:lnTo>
                    <a:pt x="4" y="64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0" y="107"/>
                  </a:lnTo>
                  <a:lnTo>
                    <a:pt x="3" y="116"/>
                  </a:lnTo>
                  <a:lnTo>
                    <a:pt x="4" y="123"/>
                  </a:lnTo>
                  <a:lnTo>
                    <a:pt x="8" y="131"/>
                  </a:lnTo>
                  <a:lnTo>
                    <a:pt x="11" y="139"/>
                  </a:lnTo>
                  <a:lnTo>
                    <a:pt x="17" y="146"/>
                  </a:lnTo>
                  <a:lnTo>
                    <a:pt x="21" y="152"/>
                  </a:lnTo>
                  <a:lnTo>
                    <a:pt x="27" y="157"/>
                  </a:lnTo>
                  <a:lnTo>
                    <a:pt x="34" y="163"/>
                  </a:lnTo>
                  <a:lnTo>
                    <a:pt x="41" y="167"/>
                  </a:lnTo>
                  <a:lnTo>
                    <a:pt x="50" y="172"/>
                  </a:lnTo>
                  <a:lnTo>
                    <a:pt x="57" y="175"/>
                  </a:lnTo>
                  <a:lnTo>
                    <a:pt x="66" y="176"/>
                  </a:lnTo>
                  <a:lnTo>
                    <a:pt x="75" y="178"/>
                  </a:lnTo>
                  <a:lnTo>
                    <a:pt x="83" y="178"/>
                  </a:lnTo>
                  <a:lnTo>
                    <a:pt x="92" y="178"/>
                  </a:lnTo>
                  <a:lnTo>
                    <a:pt x="99" y="176"/>
                  </a:lnTo>
                  <a:lnTo>
                    <a:pt x="108" y="175"/>
                  </a:lnTo>
                  <a:lnTo>
                    <a:pt x="115" y="170"/>
                  </a:lnTo>
                  <a:lnTo>
                    <a:pt x="124" y="167"/>
                  </a:lnTo>
                  <a:lnTo>
                    <a:pt x="131" y="163"/>
                  </a:lnTo>
                  <a:lnTo>
                    <a:pt x="138" y="157"/>
                  </a:lnTo>
                  <a:lnTo>
                    <a:pt x="144" y="152"/>
                  </a:lnTo>
                  <a:lnTo>
                    <a:pt x="149" y="146"/>
                  </a:lnTo>
                  <a:lnTo>
                    <a:pt x="155" y="139"/>
                  </a:lnTo>
                  <a:lnTo>
                    <a:pt x="161" y="130"/>
                  </a:lnTo>
                  <a:lnTo>
                    <a:pt x="164" y="123"/>
                  </a:lnTo>
                  <a:lnTo>
                    <a:pt x="168" y="114"/>
                  </a:lnTo>
                  <a:lnTo>
                    <a:pt x="170" y="106"/>
                  </a:lnTo>
                  <a:lnTo>
                    <a:pt x="171" y="97"/>
                  </a:lnTo>
                  <a:lnTo>
                    <a:pt x="173" y="88"/>
                  </a:lnTo>
                  <a:lnTo>
                    <a:pt x="173" y="80"/>
                  </a:lnTo>
                  <a:lnTo>
                    <a:pt x="171" y="71"/>
                  </a:lnTo>
                  <a:lnTo>
                    <a:pt x="170" y="62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60" y="39"/>
                  </a:lnTo>
                  <a:lnTo>
                    <a:pt x="155" y="32"/>
                  </a:lnTo>
                  <a:lnTo>
                    <a:pt x="149" y="26"/>
                  </a:lnTo>
                  <a:lnTo>
                    <a:pt x="144" y="21"/>
                  </a:lnTo>
                  <a:lnTo>
                    <a:pt x="137" y="15"/>
                  </a:lnTo>
                  <a:lnTo>
                    <a:pt x="129" y="1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0" name="Freeform 123"/>
            <p:cNvSpPr>
              <a:spLocks/>
            </p:cNvSpPr>
            <p:nvPr/>
          </p:nvSpPr>
          <p:spPr bwMode="auto">
            <a:xfrm>
              <a:off x="1618" y="2338"/>
              <a:ext cx="57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29" y="11"/>
                  </a:moveTo>
                  <a:lnTo>
                    <a:pt x="121" y="6"/>
                  </a:lnTo>
                  <a:lnTo>
                    <a:pt x="113" y="3"/>
                  </a:lnTo>
                  <a:lnTo>
                    <a:pt x="105" y="2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3" y="5"/>
                  </a:lnTo>
                  <a:lnTo>
                    <a:pt x="56" y="8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7" y="26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8"/>
                  </a:lnTo>
                  <a:lnTo>
                    <a:pt x="7" y="57"/>
                  </a:lnTo>
                  <a:lnTo>
                    <a:pt x="4" y="64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0" y="107"/>
                  </a:lnTo>
                  <a:lnTo>
                    <a:pt x="3" y="116"/>
                  </a:lnTo>
                  <a:lnTo>
                    <a:pt x="4" y="123"/>
                  </a:lnTo>
                  <a:lnTo>
                    <a:pt x="8" y="131"/>
                  </a:lnTo>
                  <a:lnTo>
                    <a:pt x="11" y="139"/>
                  </a:lnTo>
                  <a:lnTo>
                    <a:pt x="17" y="146"/>
                  </a:lnTo>
                  <a:lnTo>
                    <a:pt x="21" y="152"/>
                  </a:lnTo>
                  <a:lnTo>
                    <a:pt x="27" y="157"/>
                  </a:lnTo>
                  <a:lnTo>
                    <a:pt x="34" y="163"/>
                  </a:lnTo>
                  <a:lnTo>
                    <a:pt x="41" y="167"/>
                  </a:lnTo>
                  <a:lnTo>
                    <a:pt x="50" y="172"/>
                  </a:lnTo>
                  <a:lnTo>
                    <a:pt x="57" y="175"/>
                  </a:lnTo>
                  <a:lnTo>
                    <a:pt x="66" y="176"/>
                  </a:lnTo>
                  <a:lnTo>
                    <a:pt x="75" y="178"/>
                  </a:lnTo>
                  <a:lnTo>
                    <a:pt x="83" y="178"/>
                  </a:lnTo>
                  <a:lnTo>
                    <a:pt x="92" y="178"/>
                  </a:lnTo>
                  <a:lnTo>
                    <a:pt x="99" y="176"/>
                  </a:lnTo>
                  <a:lnTo>
                    <a:pt x="108" y="175"/>
                  </a:lnTo>
                  <a:lnTo>
                    <a:pt x="115" y="170"/>
                  </a:lnTo>
                  <a:lnTo>
                    <a:pt x="124" y="167"/>
                  </a:lnTo>
                  <a:lnTo>
                    <a:pt x="131" y="163"/>
                  </a:lnTo>
                  <a:lnTo>
                    <a:pt x="138" y="157"/>
                  </a:lnTo>
                  <a:lnTo>
                    <a:pt x="144" y="152"/>
                  </a:lnTo>
                  <a:lnTo>
                    <a:pt x="149" y="146"/>
                  </a:lnTo>
                  <a:lnTo>
                    <a:pt x="155" y="139"/>
                  </a:lnTo>
                  <a:lnTo>
                    <a:pt x="161" y="130"/>
                  </a:lnTo>
                  <a:lnTo>
                    <a:pt x="164" y="123"/>
                  </a:lnTo>
                  <a:lnTo>
                    <a:pt x="168" y="114"/>
                  </a:lnTo>
                  <a:lnTo>
                    <a:pt x="170" y="106"/>
                  </a:lnTo>
                  <a:lnTo>
                    <a:pt x="171" y="97"/>
                  </a:lnTo>
                  <a:lnTo>
                    <a:pt x="173" y="88"/>
                  </a:lnTo>
                  <a:lnTo>
                    <a:pt x="173" y="80"/>
                  </a:lnTo>
                  <a:lnTo>
                    <a:pt x="171" y="71"/>
                  </a:lnTo>
                  <a:lnTo>
                    <a:pt x="170" y="62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60" y="39"/>
                  </a:lnTo>
                  <a:lnTo>
                    <a:pt x="155" y="32"/>
                  </a:lnTo>
                  <a:lnTo>
                    <a:pt x="149" y="26"/>
                  </a:lnTo>
                  <a:lnTo>
                    <a:pt x="144" y="21"/>
                  </a:lnTo>
                  <a:lnTo>
                    <a:pt x="137" y="15"/>
                  </a:lnTo>
                  <a:lnTo>
                    <a:pt x="129" y="1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1" name="Freeform 124"/>
            <p:cNvSpPr>
              <a:spLocks/>
            </p:cNvSpPr>
            <p:nvPr/>
          </p:nvSpPr>
          <p:spPr bwMode="auto">
            <a:xfrm>
              <a:off x="1626" y="2411"/>
              <a:ext cx="58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131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2"/>
                  </a:lnTo>
                  <a:lnTo>
                    <a:pt x="64" y="5"/>
                  </a:lnTo>
                  <a:lnTo>
                    <a:pt x="56" y="8"/>
                  </a:lnTo>
                  <a:lnTo>
                    <a:pt x="49" y="10"/>
                  </a:lnTo>
                  <a:lnTo>
                    <a:pt x="41" y="15"/>
                  </a:lnTo>
                  <a:lnTo>
                    <a:pt x="34" y="20"/>
                  </a:lnTo>
                  <a:lnTo>
                    <a:pt x="28" y="26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3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1" y="107"/>
                  </a:lnTo>
                  <a:lnTo>
                    <a:pt x="3" y="115"/>
                  </a:lnTo>
                  <a:lnTo>
                    <a:pt x="5" y="124"/>
                  </a:lnTo>
                  <a:lnTo>
                    <a:pt x="8" y="131"/>
                  </a:lnTo>
                  <a:lnTo>
                    <a:pt x="13" y="139"/>
                  </a:lnTo>
                  <a:lnTo>
                    <a:pt x="17" y="146"/>
                  </a:lnTo>
                  <a:lnTo>
                    <a:pt x="23" y="151"/>
                  </a:lnTo>
                  <a:lnTo>
                    <a:pt x="28" y="157"/>
                  </a:lnTo>
                  <a:lnTo>
                    <a:pt x="36" y="163"/>
                  </a:lnTo>
                  <a:lnTo>
                    <a:pt x="43" y="167"/>
                  </a:lnTo>
                  <a:lnTo>
                    <a:pt x="50" y="172"/>
                  </a:lnTo>
                  <a:lnTo>
                    <a:pt x="59" y="175"/>
                  </a:lnTo>
                  <a:lnTo>
                    <a:pt x="67" y="176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0" y="176"/>
                  </a:lnTo>
                  <a:lnTo>
                    <a:pt x="109" y="175"/>
                  </a:lnTo>
                  <a:lnTo>
                    <a:pt x="116" y="170"/>
                  </a:lnTo>
                  <a:lnTo>
                    <a:pt x="123" y="167"/>
                  </a:lnTo>
                  <a:lnTo>
                    <a:pt x="132" y="163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6"/>
                  </a:lnTo>
                  <a:lnTo>
                    <a:pt x="157" y="139"/>
                  </a:lnTo>
                  <a:lnTo>
                    <a:pt x="161" y="130"/>
                  </a:lnTo>
                  <a:lnTo>
                    <a:pt x="165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2" y="97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2" y="71"/>
                  </a:lnTo>
                  <a:lnTo>
                    <a:pt x="170" y="62"/>
                  </a:lnTo>
                  <a:lnTo>
                    <a:pt x="168" y="55"/>
                  </a:lnTo>
                  <a:lnTo>
                    <a:pt x="164" y="46"/>
                  </a:lnTo>
                  <a:lnTo>
                    <a:pt x="161" y="39"/>
                  </a:lnTo>
                  <a:lnTo>
                    <a:pt x="155" y="32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38" y="15"/>
                  </a:lnTo>
                  <a:lnTo>
                    <a:pt x="131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2" name="Freeform 125"/>
            <p:cNvSpPr>
              <a:spLocks/>
            </p:cNvSpPr>
            <p:nvPr/>
          </p:nvSpPr>
          <p:spPr bwMode="auto">
            <a:xfrm>
              <a:off x="1626" y="2411"/>
              <a:ext cx="58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131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2"/>
                  </a:lnTo>
                  <a:lnTo>
                    <a:pt x="64" y="5"/>
                  </a:lnTo>
                  <a:lnTo>
                    <a:pt x="56" y="8"/>
                  </a:lnTo>
                  <a:lnTo>
                    <a:pt x="49" y="10"/>
                  </a:lnTo>
                  <a:lnTo>
                    <a:pt x="41" y="15"/>
                  </a:lnTo>
                  <a:lnTo>
                    <a:pt x="34" y="20"/>
                  </a:lnTo>
                  <a:lnTo>
                    <a:pt x="28" y="26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3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1" y="107"/>
                  </a:lnTo>
                  <a:lnTo>
                    <a:pt x="3" y="115"/>
                  </a:lnTo>
                  <a:lnTo>
                    <a:pt x="5" y="124"/>
                  </a:lnTo>
                  <a:lnTo>
                    <a:pt x="8" y="131"/>
                  </a:lnTo>
                  <a:lnTo>
                    <a:pt x="13" y="139"/>
                  </a:lnTo>
                  <a:lnTo>
                    <a:pt x="17" y="146"/>
                  </a:lnTo>
                  <a:lnTo>
                    <a:pt x="23" y="151"/>
                  </a:lnTo>
                  <a:lnTo>
                    <a:pt x="28" y="157"/>
                  </a:lnTo>
                  <a:lnTo>
                    <a:pt x="36" y="163"/>
                  </a:lnTo>
                  <a:lnTo>
                    <a:pt x="43" y="167"/>
                  </a:lnTo>
                  <a:lnTo>
                    <a:pt x="50" y="172"/>
                  </a:lnTo>
                  <a:lnTo>
                    <a:pt x="59" y="175"/>
                  </a:lnTo>
                  <a:lnTo>
                    <a:pt x="67" y="176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0" y="176"/>
                  </a:lnTo>
                  <a:lnTo>
                    <a:pt x="109" y="175"/>
                  </a:lnTo>
                  <a:lnTo>
                    <a:pt x="116" y="170"/>
                  </a:lnTo>
                  <a:lnTo>
                    <a:pt x="123" y="167"/>
                  </a:lnTo>
                  <a:lnTo>
                    <a:pt x="132" y="163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6"/>
                  </a:lnTo>
                  <a:lnTo>
                    <a:pt x="157" y="139"/>
                  </a:lnTo>
                  <a:lnTo>
                    <a:pt x="161" y="130"/>
                  </a:lnTo>
                  <a:lnTo>
                    <a:pt x="165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2" y="97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2" y="71"/>
                  </a:lnTo>
                  <a:lnTo>
                    <a:pt x="170" y="62"/>
                  </a:lnTo>
                  <a:lnTo>
                    <a:pt x="168" y="55"/>
                  </a:lnTo>
                  <a:lnTo>
                    <a:pt x="164" y="46"/>
                  </a:lnTo>
                  <a:lnTo>
                    <a:pt x="161" y="39"/>
                  </a:lnTo>
                  <a:lnTo>
                    <a:pt x="155" y="32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38" y="15"/>
                  </a:lnTo>
                  <a:lnTo>
                    <a:pt x="131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3" name="Freeform 126"/>
            <p:cNvSpPr>
              <a:spLocks/>
            </p:cNvSpPr>
            <p:nvPr/>
          </p:nvSpPr>
          <p:spPr bwMode="auto">
            <a:xfrm>
              <a:off x="1695" y="2432"/>
              <a:ext cx="58" cy="59"/>
            </a:xfrm>
            <a:custGeom>
              <a:avLst/>
              <a:gdLst>
                <a:gd name="T0" fmla="*/ 0 w 173"/>
                <a:gd name="T1" fmla="*/ 0 h 179"/>
                <a:gd name="T2" fmla="*/ 0 w 173"/>
                <a:gd name="T3" fmla="*/ 0 h 179"/>
                <a:gd name="T4" fmla="*/ 0 w 173"/>
                <a:gd name="T5" fmla="*/ 0 h 179"/>
                <a:gd name="T6" fmla="*/ 0 w 173"/>
                <a:gd name="T7" fmla="*/ 0 h 179"/>
                <a:gd name="T8" fmla="*/ 0 w 173"/>
                <a:gd name="T9" fmla="*/ 0 h 179"/>
                <a:gd name="T10" fmla="*/ 0 w 173"/>
                <a:gd name="T11" fmla="*/ 0 h 179"/>
                <a:gd name="T12" fmla="*/ 0 w 173"/>
                <a:gd name="T13" fmla="*/ 0 h 179"/>
                <a:gd name="T14" fmla="*/ 0 w 173"/>
                <a:gd name="T15" fmla="*/ 0 h 179"/>
                <a:gd name="T16" fmla="*/ 0 w 173"/>
                <a:gd name="T17" fmla="*/ 0 h 179"/>
                <a:gd name="T18" fmla="*/ 0 w 173"/>
                <a:gd name="T19" fmla="*/ 0 h 179"/>
                <a:gd name="T20" fmla="*/ 0 w 173"/>
                <a:gd name="T21" fmla="*/ 0 h 179"/>
                <a:gd name="T22" fmla="*/ 0 w 173"/>
                <a:gd name="T23" fmla="*/ 0 h 179"/>
                <a:gd name="T24" fmla="*/ 0 w 173"/>
                <a:gd name="T25" fmla="*/ 0 h 179"/>
                <a:gd name="T26" fmla="*/ 0 w 173"/>
                <a:gd name="T27" fmla="*/ 0 h 179"/>
                <a:gd name="T28" fmla="*/ 0 w 173"/>
                <a:gd name="T29" fmla="*/ 0 h 179"/>
                <a:gd name="T30" fmla="*/ 0 w 173"/>
                <a:gd name="T31" fmla="*/ 0 h 179"/>
                <a:gd name="T32" fmla="*/ 0 w 173"/>
                <a:gd name="T33" fmla="*/ 0 h 179"/>
                <a:gd name="T34" fmla="*/ 0 w 173"/>
                <a:gd name="T35" fmla="*/ 0 h 179"/>
                <a:gd name="T36" fmla="*/ 0 w 173"/>
                <a:gd name="T37" fmla="*/ 0 h 179"/>
                <a:gd name="T38" fmla="*/ 0 w 173"/>
                <a:gd name="T39" fmla="*/ 0 h 179"/>
                <a:gd name="T40" fmla="*/ 0 w 173"/>
                <a:gd name="T41" fmla="*/ 0 h 179"/>
                <a:gd name="T42" fmla="*/ 0 w 173"/>
                <a:gd name="T43" fmla="*/ 0 h 179"/>
                <a:gd name="T44" fmla="*/ 0 w 173"/>
                <a:gd name="T45" fmla="*/ 0 h 179"/>
                <a:gd name="T46" fmla="*/ 0 w 173"/>
                <a:gd name="T47" fmla="*/ 0 h 179"/>
                <a:gd name="T48" fmla="*/ 0 w 173"/>
                <a:gd name="T49" fmla="*/ 0 h 179"/>
                <a:gd name="T50" fmla="*/ 0 w 173"/>
                <a:gd name="T51" fmla="*/ 0 h 179"/>
                <a:gd name="T52" fmla="*/ 0 w 173"/>
                <a:gd name="T53" fmla="*/ 0 h 179"/>
                <a:gd name="T54" fmla="*/ 0 w 173"/>
                <a:gd name="T55" fmla="*/ 0 h 179"/>
                <a:gd name="T56" fmla="*/ 0 w 173"/>
                <a:gd name="T57" fmla="*/ 0 h 179"/>
                <a:gd name="T58" fmla="*/ 0 w 173"/>
                <a:gd name="T59" fmla="*/ 0 h 179"/>
                <a:gd name="T60" fmla="*/ 0 w 173"/>
                <a:gd name="T61" fmla="*/ 0 h 179"/>
                <a:gd name="T62" fmla="*/ 0 w 173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9"/>
                <a:gd name="T98" fmla="*/ 173 w 173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9">
                  <a:moveTo>
                    <a:pt x="130" y="12"/>
                  </a:moveTo>
                  <a:lnTo>
                    <a:pt x="122" y="7"/>
                  </a:lnTo>
                  <a:lnTo>
                    <a:pt x="114" y="5"/>
                  </a:lnTo>
                  <a:lnTo>
                    <a:pt x="105" y="2"/>
                  </a:lnTo>
                  <a:lnTo>
                    <a:pt x="98" y="2"/>
                  </a:lnTo>
                  <a:lnTo>
                    <a:pt x="89" y="0"/>
                  </a:lnTo>
                  <a:lnTo>
                    <a:pt x="81" y="2"/>
                  </a:lnTo>
                  <a:lnTo>
                    <a:pt x="72" y="3"/>
                  </a:lnTo>
                  <a:lnTo>
                    <a:pt x="65" y="5"/>
                  </a:lnTo>
                  <a:lnTo>
                    <a:pt x="56" y="7"/>
                  </a:lnTo>
                  <a:lnTo>
                    <a:pt x="49" y="12"/>
                  </a:lnTo>
                  <a:lnTo>
                    <a:pt x="42" y="16"/>
                  </a:lnTo>
                  <a:lnTo>
                    <a:pt x="35" y="20"/>
                  </a:lnTo>
                  <a:lnTo>
                    <a:pt x="27" y="28"/>
                  </a:lnTo>
                  <a:lnTo>
                    <a:pt x="22" y="33"/>
                  </a:lnTo>
                  <a:lnTo>
                    <a:pt x="16" y="41"/>
                  </a:lnTo>
                  <a:lnTo>
                    <a:pt x="11" y="49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0" y="82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4"/>
                  </a:lnTo>
                  <a:lnTo>
                    <a:pt x="9" y="133"/>
                  </a:lnTo>
                  <a:lnTo>
                    <a:pt x="13" y="140"/>
                  </a:lnTo>
                  <a:lnTo>
                    <a:pt x="17" y="147"/>
                  </a:lnTo>
                  <a:lnTo>
                    <a:pt x="23" y="153"/>
                  </a:lnTo>
                  <a:lnTo>
                    <a:pt x="29" y="159"/>
                  </a:lnTo>
                  <a:lnTo>
                    <a:pt x="36" y="164"/>
                  </a:lnTo>
                  <a:lnTo>
                    <a:pt x="43" y="169"/>
                  </a:lnTo>
                  <a:lnTo>
                    <a:pt x="50" y="173"/>
                  </a:lnTo>
                  <a:lnTo>
                    <a:pt x="59" y="176"/>
                  </a:lnTo>
                  <a:lnTo>
                    <a:pt x="68" y="177"/>
                  </a:lnTo>
                  <a:lnTo>
                    <a:pt x="75" y="179"/>
                  </a:lnTo>
                  <a:lnTo>
                    <a:pt x="83" y="179"/>
                  </a:lnTo>
                  <a:lnTo>
                    <a:pt x="92" y="179"/>
                  </a:lnTo>
                  <a:lnTo>
                    <a:pt x="101" y="177"/>
                  </a:lnTo>
                  <a:lnTo>
                    <a:pt x="108" y="174"/>
                  </a:lnTo>
                  <a:lnTo>
                    <a:pt x="117" y="172"/>
                  </a:lnTo>
                  <a:lnTo>
                    <a:pt x="124" y="169"/>
                  </a:lnTo>
                  <a:lnTo>
                    <a:pt x="131" y="164"/>
                  </a:lnTo>
                  <a:lnTo>
                    <a:pt x="138" y="159"/>
                  </a:lnTo>
                  <a:lnTo>
                    <a:pt x="145" y="153"/>
                  </a:lnTo>
                  <a:lnTo>
                    <a:pt x="151" y="146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6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3" y="97"/>
                  </a:lnTo>
                  <a:lnTo>
                    <a:pt x="173" y="88"/>
                  </a:lnTo>
                  <a:lnTo>
                    <a:pt x="173" y="81"/>
                  </a:lnTo>
                  <a:lnTo>
                    <a:pt x="171" y="72"/>
                  </a:lnTo>
                  <a:lnTo>
                    <a:pt x="170" y="64"/>
                  </a:lnTo>
                  <a:lnTo>
                    <a:pt x="167" y="55"/>
                  </a:lnTo>
                  <a:lnTo>
                    <a:pt x="164" y="48"/>
                  </a:lnTo>
                  <a:lnTo>
                    <a:pt x="160" y="41"/>
                  </a:lnTo>
                  <a:lnTo>
                    <a:pt x="155" y="33"/>
                  </a:lnTo>
                  <a:lnTo>
                    <a:pt x="150" y="28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30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4" name="Freeform 127"/>
            <p:cNvSpPr>
              <a:spLocks/>
            </p:cNvSpPr>
            <p:nvPr/>
          </p:nvSpPr>
          <p:spPr bwMode="auto">
            <a:xfrm>
              <a:off x="1695" y="2432"/>
              <a:ext cx="58" cy="59"/>
            </a:xfrm>
            <a:custGeom>
              <a:avLst/>
              <a:gdLst>
                <a:gd name="T0" fmla="*/ 0 w 173"/>
                <a:gd name="T1" fmla="*/ 0 h 179"/>
                <a:gd name="T2" fmla="*/ 0 w 173"/>
                <a:gd name="T3" fmla="*/ 0 h 179"/>
                <a:gd name="T4" fmla="*/ 0 w 173"/>
                <a:gd name="T5" fmla="*/ 0 h 179"/>
                <a:gd name="T6" fmla="*/ 0 w 173"/>
                <a:gd name="T7" fmla="*/ 0 h 179"/>
                <a:gd name="T8" fmla="*/ 0 w 173"/>
                <a:gd name="T9" fmla="*/ 0 h 179"/>
                <a:gd name="T10" fmla="*/ 0 w 173"/>
                <a:gd name="T11" fmla="*/ 0 h 179"/>
                <a:gd name="T12" fmla="*/ 0 w 173"/>
                <a:gd name="T13" fmla="*/ 0 h 179"/>
                <a:gd name="T14" fmla="*/ 0 w 173"/>
                <a:gd name="T15" fmla="*/ 0 h 179"/>
                <a:gd name="T16" fmla="*/ 0 w 173"/>
                <a:gd name="T17" fmla="*/ 0 h 179"/>
                <a:gd name="T18" fmla="*/ 0 w 173"/>
                <a:gd name="T19" fmla="*/ 0 h 179"/>
                <a:gd name="T20" fmla="*/ 0 w 173"/>
                <a:gd name="T21" fmla="*/ 0 h 179"/>
                <a:gd name="T22" fmla="*/ 0 w 173"/>
                <a:gd name="T23" fmla="*/ 0 h 179"/>
                <a:gd name="T24" fmla="*/ 0 w 173"/>
                <a:gd name="T25" fmla="*/ 0 h 179"/>
                <a:gd name="T26" fmla="*/ 0 w 173"/>
                <a:gd name="T27" fmla="*/ 0 h 179"/>
                <a:gd name="T28" fmla="*/ 0 w 173"/>
                <a:gd name="T29" fmla="*/ 0 h 179"/>
                <a:gd name="T30" fmla="*/ 0 w 173"/>
                <a:gd name="T31" fmla="*/ 0 h 179"/>
                <a:gd name="T32" fmla="*/ 0 w 173"/>
                <a:gd name="T33" fmla="*/ 0 h 179"/>
                <a:gd name="T34" fmla="*/ 0 w 173"/>
                <a:gd name="T35" fmla="*/ 0 h 179"/>
                <a:gd name="T36" fmla="*/ 0 w 173"/>
                <a:gd name="T37" fmla="*/ 0 h 179"/>
                <a:gd name="T38" fmla="*/ 0 w 173"/>
                <a:gd name="T39" fmla="*/ 0 h 179"/>
                <a:gd name="T40" fmla="*/ 0 w 173"/>
                <a:gd name="T41" fmla="*/ 0 h 179"/>
                <a:gd name="T42" fmla="*/ 0 w 173"/>
                <a:gd name="T43" fmla="*/ 0 h 179"/>
                <a:gd name="T44" fmla="*/ 0 w 173"/>
                <a:gd name="T45" fmla="*/ 0 h 179"/>
                <a:gd name="T46" fmla="*/ 0 w 173"/>
                <a:gd name="T47" fmla="*/ 0 h 179"/>
                <a:gd name="T48" fmla="*/ 0 w 173"/>
                <a:gd name="T49" fmla="*/ 0 h 179"/>
                <a:gd name="T50" fmla="*/ 0 w 173"/>
                <a:gd name="T51" fmla="*/ 0 h 179"/>
                <a:gd name="T52" fmla="*/ 0 w 173"/>
                <a:gd name="T53" fmla="*/ 0 h 179"/>
                <a:gd name="T54" fmla="*/ 0 w 173"/>
                <a:gd name="T55" fmla="*/ 0 h 179"/>
                <a:gd name="T56" fmla="*/ 0 w 173"/>
                <a:gd name="T57" fmla="*/ 0 h 179"/>
                <a:gd name="T58" fmla="*/ 0 w 173"/>
                <a:gd name="T59" fmla="*/ 0 h 179"/>
                <a:gd name="T60" fmla="*/ 0 w 173"/>
                <a:gd name="T61" fmla="*/ 0 h 179"/>
                <a:gd name="T62" fmla="*/ 0 w 173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9"/>
                <a:gd name="T98" fmla="*/ 173 w 173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9">
                  <a:moveTo>
                    <a:pt x="130" y="12"/>
                  </a:moveTo>
                  <a:lnTo>
                    <a:pt x="122" y="7"/>
                  </a:lnTo>
                  <a:lnTo>
                    <a:pt x="114" y="5"/>
                  </a:lnTo>
                  <a:lnTo>
                    <a:pt x="105" y="2"/>
                  </a:lnTo>
                  <a:lnTo>
                    <a:pt x="98" y="2"/>
                  </a:lnTo>
                  <a:lnTo>
                    <a:pt x="89" y="0"/>
                  </a:lnTo>
                  <a:lnTo>
                    <a:pt x="81" y="2"/>
                  </a:lnTo>
                  <a:lnTo>
                    <a:pt x="72" y="3"/>
                  </a:lnTo>
                  <a:lnTo>
                    <a:pt x="65" y="5"/>
                  </a:lnTo>
                  <a:lnTo>
                    <a:pt x="56" y="7"/>
                  </a:lnTo>
                  <a:lnTo>
                    <a:pt x="49" y="12"/>
                  </a:lnTo>
                  <a:lnTo>
                    <a:pt x="42" y="16"/>
                  </a:lnTo>
                  <a:lnTo>
                    <a:pt x="35" y="20"/>
                  </a:lnTo>
                  <a:lnTo>
                    <a:pt x="27" y="28"/>
                  </a:lnTo>
                  <a:lnTo>
                    <a:pt x="22" y="33"/>
                  </a:lnTo>
                  <a:lnTo>
                    <a:pt x="16" y="41"/>
                  </a:lnTo>
                  <a:lnTo>
                    <a:pt x="11" y="49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0" y="82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4"/>
                  </a:lnTo>
                  <a:lnTo>
                    <a:pt x="9" y="133"/>
                  </a:lnTo>
                  <a:lnTo>
                    <a:pt x="13" y="140"/>
                  </a:lnTo>
                  <a:lnTo>
                    <a:pt x="17" y="147"/>
                  </a:lnTo>
                  <a:lnTo>
                    <a:pt x="23" y="153"/>
                  </a:lnTo>
                  <a:lnTo>
                    <a:pt x="29" y="159"/>
                  </a:lnTo>
                  <a:lnTo>
                    <a:pt x="36" y="164"/>
                  </a:lnTo>
                  <a:lnTo>
                    <a:pt x="43" y="169"/>
                  </a:lnTo>
                  <a:lnTo>
                    <a:pt x="50" y="173"/>
                  </a:lnTo>
                  <a:lnTo>
                    <a:pt x="59" y="176"/>
                  </a:lnTo>
                  <a:lnTo>
                    <a:pt x="68" y="177"/>
                  </a:lnTo>
                  <a:lnTo>
                    <a:pt x="75" y="179"/>
                  </a:lnTo>
                  <a:lnTo>
                    <a:pt x="83" y="179"/>
                  </a:lnTo>
                  <a:lnTo>
                    <a:pt x="92" y="179"/>
                  </a:lnTo>
                  <a:lnTo>
                    <a:pt x="101" y="177"/>
                  </a:lnTo>
                  <a:lnTo>
                    <a:pt x="108" y="174"/>
                  </a:lnTo>
                  <a:lnTo>
                    <a:pt x="117" y="172"/>
                  </a:lnTo>
                  <a:lnTo>
                    <a:pt x="124" y="169"/>
                  </a:lnTo>
                  <a:lnTo>
                    <a:pt x="131" y="164"/>
                  </a:lnTo>
                  <a:lnTo>
                    <a:pt x="138" y="159"/>
                  </a:lnTo>
                  <a:lnTo>
                    <a:pt x="145" y="153"/>
                  </a:lnTo>
                  <a:lnTo>
                    <a:pt x="151" y="146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6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3" y="97"/>
                  </a:lnTo>
                  <a:lnTo>
                    <a:pt x="173" y="88"/>
                  </a:lnTo>
                  <a:lnTo>
                    <a:pt x="173" y="81"/>
                  </a:lnTo>
                  <a:lnTo>
                    <a:pt x="171" y="72"/>
                  </a:lnTo>
                  <a:lnTo>
                    <a:pt x="170" y="64"/>
                  </a:lnTo>
                  <a:lnTo>
                    <a:pt x="167" y="55"/>
                  </a:lnTo>
                  <a:lnTo>
                    <a:pt x="164" y="48"/>
                  </a:lnTo>
                  <a:lnTo>
                    <a:pt x="160" y="41"/>
                  </a:lnTo>
                  <a:lnTo>
                    <a:pt x="155" y="33"/>
                  </a:lnTo>
                  <a:lnTo>
                    <a:pt x="150" y="28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30" y="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5" name="Freeform 128"/>
            <p:cNvSpPr>
              <a:spLocks/>
            </p:cNvSpPr>
            <p:nvPr/>
          </p:nvSpPr>
          <p:spPr bwMode="auto">
            <a:xfrm>
              <a:off x="1763" y="2389"/>
              <a:ext cx="57" cy="60"/>
            </a:xfrm>
            <a:custGeom>
              <a:avLst/>
              <a:gdLst>
                <a:gd name="T0" fmla="*/ 0 w 172"/>
                <a:gd name="T1" fmla="*/ 0 h 179"/>
                <a:gd name="T2" fmla="*/ 0 w 172"/>
                <a:gd name="T3" fmla="*/ 0 h 179"/>
                <a:gd name="T4" fmla="*/ 0 w 172"/>
                <a:gd name="T5" fmla="*/ 0 h 179"/>
                <a:gd name="T6" fmla="*/ 0 w 172"/>
                <a:gd name="T7" fmla="*/ 0 h 179"/>
                <a:gd name="T8" fmla="*/ 0 w 172"/>
                <a:gd name="T9" fmla="*/ 0 h 179"/>
                <a:gd name="T10" fmla="*/ 0 w 172"/>
                <a:gd name="T11" fmla="*/ 0 h 179"/>
                <a:gd name="T12" fmla="*/ 0 w 172"/>
                <a:gd name="T13" fmla="*/ 0 h 179"/>
                <a:gd name="T14" fmla="*/ 0 w 172"/>
                <a:gd name="T15" fmla="*/ 0 h 179"/>
                <a:gd name="T16" fmla="*/ 0 w 172"/>
                <a:gd name="T17" fmla="*/ 0 h 179"/>
                <a:gd name="T18" fmla="*/ 0 w 172"/>
                <a:gd name="T19" fmla="*/ 0 h 179"/>
                <a:gd name="T20" fmla="*/ 0 w 172"/>
                <a:gd name="T21" fmla="*/ 0 h 179"/>
                <a:gd name="T22" fmla="*/ 0 w 172"/>
                <a:gd name="T23" fmla="*/ 0 h 179"/>
                <a:gd name="T24" fmla="*/ 0 w 172"/>
                <a:gd name="T25" fmla="*/ 0 h 179"/>
                <a:gd name="T26" fmla="*/ 0 w 172"/>
                <a:gd name="T27" fmla="*/ 0 h 179"/>
                <a:gd name="T28" fmla="*/ 0 w 172"/>
                <a:gd name="T29" fmla="*/ 0 h 179"/>
                <a:gd name="T30" fmla="*/ 0 w 172"/>
                <a:gd name="T31" fmla="*/ 0 h 179"/>
                <a:gd name="T32" fmla="*/ 0 w 172"/>
                <a:gd name="T33" fmla="*/ 0 h 179"/>
                <a:gd name="T34" fmla="*/ 0 w 172"/>
                <a:gd name="T35" fmla="*/ 0 h 179"/>
                <a:gd name="T36" fmla="*/ 0 w 172"/>
                <a:gd name="T37" fmla="*/ 0 h 179"/>
                <a:gd name="T38" fmla="*/ 0 w 172"/>
                <a:gd name="T39" fmla="*/ 0 h 179"/>
                <a:gd name="T40" fmla="*/ 0 w 172"/>
                <a:gd name="T41" fmla="*/ 0 h 179"/>
                <a:gd name="T42" fmla="*/ 0 w 172"/>
                <a:gd name="T43" fmla="*/ 0 h 179"/>
                <a:gd name="T44" fmla="*/ 0 w 172"/>
                <a:gd name="T45" fmla="*/ 0 h 179"/>
                <a:gd name="T46" fmla="*/ 0 w 172"/>
                <a:gd name="T47" fmla="*/ 0 h 179"/>
                <a:gd name="T48" fmla="*/ 0 w 172"/>
                <a:gd name="T49" fmla="*/ 0 h 179"/>
                <a:gd name="T50" fmla="*/ 0 w 172"/>
                <a:gd name="T51" fmla="*/ 0 h 179"/>
                <a:gd name="T52" fmla="*/ 0 w 172"/>
                <a:gd name="T53" fmla="*/ 0 h 179"/>
                <a:gd name="T54" fmla="*/ 0 w 172"/>
                <a:gd name="T55" fmla="*/ 0 h 179"/>
                <a:gd name="T56" fmla="*/ 0 w 172"/>
                <a:gd name="T57" fmla="*/ 0 h 179"/>
                <a:gd name="T58" fmla="*/ 0 w 172"/>
                <a:gd name="T59" fmla="*/ 0 h 179"/>
                <a:gd name="T60" fmla="*/ 0 w 172"/>
                <a:gd name="T61" fmla="*/ 0 h 179"/>
                <a:gd name="T62" fmla="*/ 0 w 172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9"/>
                <a:gd name="T98" fmla="*/ 172 w 172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9">
                  <a:moveTo>
                    <a:pt x="129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5" y="2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0" y="14"/>
                  </a:lnTo>
                  <a:lnTo>
                    <a:pt x="34" y="20"/>
                  </a:lnTo>
                  <a:lnTo>
                    <a:pt x="27" y="26"/>
                  </a:lnTo>
                  <a:lnTo>
                    <a:pt x="21" y="33"/>
                  </a:lnTo>
                  <a:lnTo>
                    <a:pt x="15" y="40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0" y="82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7"/>
                  </a:lnTo>
                  <a:lnTo>
                    <a:pt x="2" y="115"/>
                  </a:lnTo>
                  <a:lnTo>
                    <a:pt x="4" y="124"/>
                  </a:lnTo>
                  <a:lnTo>
                    <a:pt x="8" y="131"/>
                  </a:lnTo>
                  <a:lnTo>
                    <a:pt x="11" y="138"/>
                  </a:lnTo>
                  <a:lnTo>
                    <a:pt x="17" y="145"/>
                  </a:lnTo>
                  <a:lnTo>
                    <a:pt x="21" y="151"/>
                  </a:lnTo>
                  <a:lnTo>
                    <a:pt x="28" y="158"/>
                  </a:lnTo>
                  <a:lnTo>
                    <a:pt x="34" y="163"/>
                  </a:lnTo>
                  <a:lnTo>
                    <a:pt x="43" y="169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6" y="177"/>
                  </a:lnTo>
                  <a:lnTo>
                    <a:pt x="74" y="177"/>
                  </a:lnTo>
                  <a:lnTo>
                    <a:pt x="83" y="179"/>
                  </a:lnTo>
                  <a:lnTo>
                    <a:pt x="92" y="177"/>
                  </a:lnTo>
                  <a:lnTo>
                    <a:pt x="100" y="176"/>
                  </a:lnTo>
                  <a:lnTo>
                    <a:pt x="108" y="174"/>
                  </a:lnTo>
                  <a:lnTo>
                    <a:pt x="116" y="171"/>
                  </a:lnTo>
                  <a:lnTo>
                    <a:pt x="123" y="167"/>
                  </a:lnTo>
                  <a:lnTo>
                    <a:pt x="131" y="163"/>
                  </a:lnTo>
                  <a:lnTo>
                    <a:pt x="138" y="158"/>
                  </a:lnTo>
                  <a:lnTo>
                    <a:pt x="144" y="153"/>
                  </a:lnTo>
                  <a:lnTo>
                    <a:pt x="151" y="145"/>
                  </a:lnTo>
                  <a:lnTo>
                    <a:pt x="155" y="138"/>
                  </a:lnTo>
                  <a:lnTo>
                    <a:pt x="161" y="131"/>
                  </a:lnTo>
                  <a:lnTo>
                    <a:pt x="165" y="122"/>
                  </a:lnTo>
                  <a:lnTo>
                    <a:pt x="168" y="114"/>
                  </a:lnTo>
                  <a:lnTo>
                    <a:pt x="169" y="105"/>
                  </a:lnTo>
                  <a:lnTo>
                    <a:pt x="171" y="97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1" y="71"/>
                  </a:lnTo>
                  <a:lnTo>
                    <a:pt x="169" y="62"/>
                  </a:lnTo>
                  <a:lnTo>
                    <a:pt x="167" y="55"/>
                  </a:lnTo>
                  <a:lnTo>
                    <a:pt x="164" y="46"/>
                  </a:lnTo>
                  <a:lnTo>
                    <a:pt x="159" y="39"/>
                  </a:lnTo>
                  <a:lnTo>
                    <a:pt x="155" y="32"/>
                  </a:lnTo>
                  <a:lnTo>
                    <a:pt x="149" y="26"/>
                  </a:lnTo>
                  <a:lnTo>
                    <a:pt x="144" y="20"/>
                  </a:lnTo>
                  <a:lnTo>
                    <a:pt x="136" y="14"/>
                  </a:lnTo>
                  <a:lnTo>
                    <a:pt x="129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6" name="Freeform 129"/>
            <p:cNvSpPr>
              <a:spLocks/>
            </p:cNvSpPr>
            <p:nvPr/>
          </p:nvSpPr>
          <p:spPr bwMode="auto">
            <a:xfrm>
              <a:off x="1763" y="2389"/>
              <a:ext cx="57" cy="60"/>
            </a:xfrm>
            <a:custGeom>
              <a:avLst/>
              <a:gdLst>
                <a:gd name="T0" fmla="*/ 0 w 172"/>
                <a:gd name="T1" fmla="*/ 0 h 179"/>
                <a:gd name="T2" fmla="*/ 0 w 172"/>
                <a:gd name="T3" fmla="*/ 0 h 179"/>
                <a:gd name="T4" fmla="*/ 0 w 172"/>
                <a:gd name="T5" fmla="*/ 0 h 179"/>
                <a:gd name="T6" fmla="*/ 0 w 172"/>
                <a:gd name="T7" fmla="*/ 0 h 179"/>
                <a:gd name="T8" fmla="*/ 0 w 172"/>
                <a:gd name="T9" fmla="*/ 0 h 179"/>
                <a:gd name="T10" fmla="*/ 0 w 172"/>
                <a:gd name="T11" fmla="*/ 0 h 179"/>
                <a:gd name="T12" fmla="*/ 0 w 172"/>
                <a:gd name="T13" fmla="*/ 0 h 179"/>
                <a:gd name="T14" fmla="*/ 0 w 172"/>
                <a:gd name="T15" fmla="*/ 0 h 179"/>
                <a:gd name="T16" fmla="*/ 0 w 172"/>
                <a:gd name="T17" fmla="*/ 0 h 179"/>
                <a:gd name="T18" fmla="*/ 0 w 172"/>
                <a:gd name="T19" fmla="*/ 0 h 179"/>
                <a:gd name="T20" fmla="*/ 0 w 172"/>
                <a:gd name="T21" fmla="*/ 0 h 179"/>
                <a:gd name="T22" fmla="*/ 0 w 172"/>
                <a:gd name="T23" fmla="*/ 0 h 179"/>
                <a:gd name="T24" fmla="*/ 0 w 172"/>
                <a:gd name="T25" fmla="*/ 0 h 179"/>
                <a:gd name="T26" fmla="*/ 0 w 172"/>
                <a:gd name="T27" fmla="*/ 0 h 179"/>
                <a:gd name="T28" fmla="*/ 0 w 172"/>
                <a:gd name="T29" fmla="*/ 0 h 179"/>
                <a:gd name="T30" fmla="*/ 0 w 172"/>
                <a:gd name="T31" fmla="*/ 0 h 179"/>
                <a:gd name="T32" fmla="*/ 0 w 172"/>
                <a:gd name="T33" fmla="*/ 0 h 179"/>
                <a:gd name="T34" fmla="*/ 0 w 172"/>
                <a:gd name="T35" fmla="*/ 0 h 179"/>
                <a:gd name="T36" fmla="*/ 0 w 172"/>
                <a:gd name="T37" fmla="*/ 0 h 179"/>
                <a:gd name="T38" fmla="*/ 0 w 172"/>
                <a:gd name="T39" fmla="*/ 0 h 179"/>
                <a:gd name="T40" fmla="*/ 0 w 172"/>
                <a:gd name="T41" fmla="*/ 0 h 179"/>
                <a:gd name="T42" fmla="*/ 0 w 172"/>
                <a:gd name="T43" fmla="*/ 0 h 179"/>
                <a:gd name="T44" fmla="*/ 0 w 172"/>
                <a:gd name="T45" fmla="*/ 0 h 179"/>
                <a:gd name="T46" fmla="*/ 0 w 172"/>
                <a:gd name="T47" fmla="*/ 0 h 179"/>
                <a:gd name="T48" fmla="*/ 0 w 172"/>
                <a:gd name="T49" fmla="*/ 0 h 179"/>
                <a:gd name="T50" fmla="*/ 0 w 172"/>
                <a:gd name="T51" fmla="*/ 0 h 179"/>
                <a:gd name="T52" fmla="*/ 0 w 172"/>
                <a:gd name="T53" fmla="*/ 0 h 179"/>
                <a:gd name="T54" fmla="*/ 0 w 172"/>
                <a:gd name="T55" fmla="*/ 0 h 179"/>
                <a:gd name="T56" fmla="*/ 0 w 172"/>
                <a:gd name="T57" fmla="*/ 0 h 179"/>
                <a:gd name="T58" fmla="*/ 0 w 172"/>
                <a:gd name="T59" fmla="*/ 0 h 179"/>
                <a:gd name="T60" fmla="*/ 0 w 172"/>
                <a:gd name="T61" fmla="*/ 0 h 179"/>
                <a:gd name="T62" fmla="*/ 0 w 172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9"/>
                <a:gd name="T98" fmla="*/ 172 w 172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9">
                  <a:moveTo>
                    <a:pt x="129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5" y="2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0" y="14"/>
                  </a:lnTo>
                  <a:lnTo>
                    <a:pt x="34" y="20"/>
                  </a:lnTo>
                  <a:lnTo>
                    <a:pt x="27" y="26"/>
                  </a:lnTo>
                  <a:lnTo>
                    <a:pt x="21" y="33"/>
                  </a:lnTo>
                  <a:lnTo>
                    <a:pt x="15" y="40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0" y="82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7"/>
                  </a:lnTo>
                  <a:lnTo>
                    <a:pt x="2" y="115"/>
                  </a:lnTo>
                  <a:lnTo>
                    <a:pt x="4" y="124"/>
                  </a:lnTo>
                  <a:lnTo>
                    <a:pt x="8" y="131"/>
                  </a:lnTo>
                  <a:lnTo>
                    <a:pt x="11" y="138"/>
                  </a:lnTo>
                  <a:lnTo>
                    <a:pt x="17" y="145"/>
                  </a:lnTo>
                  <a:lnTo>
                    <a:pt x="21" y="151"/>
                  </a:lnTo>
                  <a:lnTo>
                    <a:pt x="28" y="158"/>
                  </a:lnTo>
                  <a:lnTo>
                    <a:pt x="34" y="163"/>
                  </a:lnTo>
                  <a:lnTo>
                    <a:pt x="43" y="169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6" y="177"/>
                  </a:lnTo>
                  <a:lnTo>
                    <a:pt x="74" y="177"/>
                  </a:lnTo>
                  <a:lnTo>
                    <a:pt x="83" y="179"/>
                  </a:lnTo>
                  <a:lnTo>
                    <a:pt x="92" y="177"/>
                  </a:lnTo>
                  <a:lnTo>
                    <a:pt x="100" y="176"/>
                  </a:lnTo>
                  <a:lnTo>
                    <a:pt x="108" y="174"/>
                  </a:lnTo>
                  <a:lnTo>
                    <a:pt x="116" y="171"/>
                  </a:lnTo>
                  <a:lnTo>
                    <a:pt x="123" y="167"/>
                  </a:lnTo>
                  <a:lnTo>
                    <a:pt x="131" y="163"/>
                  </a:lnTo>
                  <a:lnTo>
                    <a:pt x="138" y="158"/>
                  </a:lnTo>
                  <a:lnTo>
                    <a:pt x="144" y="153"/>
                  </a:lnTo>
                  <a:lnTo>
                    <a:pt x="151" y="145"/>
                  </a:lnTo>
                  <a:lnTo>
                    <a:pt x="155" y="138"/>
                  </a:lnTo>
                  <a:lnTo>
                    <a:pt x="161" y="131"/>
                  </a:lnTo>
                  <a:lnTo>
                    <a:pt x="165" y="122"/>
                  </a:lnTo>
                  <a:lnTo>
                    <a:pt x="168" y="114"/>
                  </a:lnTo>
                  <a:lnTo>
                    <a:pt x="169" y="105"/>
                  </a:lnTo>
                  <a:lnTo>
                    <a:pt x="171" y="97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1" y="71"/>
                  </a:lnTo>
                  <a:lnTo>
                    <a:pt x="169" y="62"/>
                  </a:lnTo>
                  <a:lnTo>
                    <a:pt x="167" y="55"/>
                  </a:lnTo>
                  <a:lnTo>
                    <a:pt x="164" y="46"/>
                  </a:lnTo>
                  <a:lnTo>
                    <a:pt x="159" y="39"/>
                  </a:lnTo>
                  <a:lnTo>
                    <a:pt x="155" y="32"/>
                  </a:lnTo>
                  <a:lnTo>
                    <a:pt x="149" y="26"/>
                  </a:lnTo>
                  <a:lnTo>
                    <a:pt x="144" y="20"/>
                  </a:lnTo>
                  <a:lnTo>
                    <a:pt x="136" y="14"/>
                  </a:lnTo>
                  <a:lnTo>
                    <a:pt x="129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7" name="Freeform 130"/>
            <p:cNvSpPr>
              <a:spLocks/>
            </p:cNvSpPr>
            <p:nvPr/>
          </p:nvSpPr>
          <p:spPr bwMode="auto">
            <a:xfrm>
              <a:off x="1836" y="2345"/>
              <a:ext cx="58" cy="58"/>
            </a:xfrm>
            <a:custGeom>
              <a:avLst/>
              <a:gdLst>
                <a:gd name="T0" fmla="*/ 0 w 173"/>
                <a:gd name="T1" fmla="*/ 0 h 175"/>
                <a:gd name="T2" fmla="*/ 0 w 173"/>
                <a:gd name="T3" fmla="*/ 0 h 175"/>
                <a:gd name="T4" fmla="*/ 0 w 173"/>
                <a:gd name="T5" fmla="*/ 0 h 175"/>
                <a:gd name="T6" fmla="*/ 0 w 173"/>
                <a:gd name="T7" fmla="*/ 0 h 175"/>
                <a:gd name="T8" fmla="*/ 0 w 173"/>
                <a:gd name="T9" fmla="*/ 0 h 175"/>
                <a:gd name="T10" fmla="*/ 0 w 173"/>
                <a:gd name="T11" fmla="*/ 0 h 175"/>
                <a:gd name="T12" fmla="*/ 0 w 173"/>
                <a:gd name="T13" fmla="*/ 0 h 175"/>
                <a:gd name="T14" fmla="*/ 0 w 173"/>
                <a:gd name="T15" fmla="*/ 0 h 175"/>
                <a:gd name="T16" fmla="*/ 0 w 173"/>
                <a:gd name="T17" fmla="*/ 0 h 175"/>
                <a:gd name="T18" fmla="*/ 0 w 173"/>
                <a:gd name="T19" fmla="*/ 0 h 175"/>
                <a:gd name="T20" fmla="*/ 0 w 173"/>
                <a:gd name="T21" fmla="*/ 0 h 175"/>
                <a:gd name="T22" fmla="*/ 0 w 173"/>
                <a:gd name="T23" fmla="*/ 0 h 175"/>
                <a:gd name="T24" fmla="*/ 0 w 173"/>
                <a:gd name="T25" fmla="*/ 0 h 175"/>
                <a:gd name="T26" fmla="*/ 0 w 173"/>
                <a:gd name="T27" fmla="*/ 0 h 175"/>
                <a:gd name="T28" fmla="*/ 0 w 173"/>
                <a:gd name="T29" fmla="*/ 0 h 175"/>
                <a:gd name="T30" fmla="*/ 0 w 173"/>
                <a:gd name="T31" fmla="*/ 0 h 175"/>
                <a:gd name="T32" fmla="*/ 0 w 173"/>
                <a:gd name="T33" fmla="*/ 0 h 175"/>
                <a:gd name="T34" fmla="*/ 0 w 173"/>
                <a:gd name="T35" fmla="*/ 0 h 175"/>
                <a:gd name="T36" fmla="*/ 0 w 173"/>
                <a:gd name="T37" fmla="*/ 0 h 175"/>
                <a:gd name="T38" fmla="*/ 0 w 173"/>
                <a:gd name="T39" fmla="*/ 0 h 175"/>
                <a:gd name="T40" fmla="*/ 0 w 173"/>
                <a:gd name="T41" fmla="*/ 0 h 175"/>
                <a:gd name="T42" fmla="*/ 0 w 173"/>
                <a:gd name="T43" fmla="*/ 0 h 175"/>
                <a:gd name="T44" fmla="*/ 0 w 173"/>
                <a:gd name="T45" fmla="*/ 0 h 175"/>
                <a:gd name="T46" fmla="*/ 0 w 173"/>
                <a:gd name="T47" fmla="*/ 0 h 175"/>
                <a:gd name="T48" fmla="*/ 0 w 173"/>
                <a:gd name="T49" fmla="*/ 0 h 175"/>
                <a:gd name="T50" fmla="*/ 0 w 173"/>
                <a:gd name="T51" fmla="*/ 0 h 175"/>
                <a:gd name="T52" fmla="*/ 0 w 173"/>
                <a:gd name="T53" fmla="*/ 0 h 175"/>
                <a:gd name="T54" fmla="*/ 0 w 173"/>
                <a:gd name="T55" fmla="*/ 0 h 175"/>
                <a:gd name="T56" fmla="*/ 0 w 173"/>
                <a:gd name="T57" fmla="*/ 0 h 175"/>
                <a:gd name="T58" fmla="*/ 0 w 173"/>
                <a:gd name="T59" fmla="*/ 0 h 175"/>
                <a:gd name="T60" fmla="*/ 0 w 173"/>
                <a:gd name="T61" fmla="*/ 0 h 175"/>
                <a:gd name="T62" fmla="*/ 0 w 173"/>
                <a:gd name="T63" fmla="*/ 0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5"/>
                <a:gd name="T98" fmla="*/ 173 w 173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5">
                  <a:moveTo>
                    <a:pt x="130" y="10"/>
                  </a:moveTo>
                  <a:lnTo>
                    <a:pt x="121" y="7"/>
                  </a:lnTo>
                  <a:lnTo>
                    <a:pt x="113" y="4"/>
                  </a:lnTo>
                  <a:lnTo>
                    <a:pt x="105" y="1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72" y="1"/>
                  </a:lnTo>
                  <a:lnTo>
                    <a:pt x="64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1" y="14"/>
                  </a:lnTo>
                  <a:lnTo>
                    <a:pt x="33" y="20"/>
                  </a:lnTo>
                  <a:lnTo>
                    <a:pt x="28" y="26"/>
                  </a:lnTo>
                  <a:lnTo>
                    <a:pt x="22" y="31"/>
                  </a:lnTo>
                  <a:lnTo>
                    <a:pt x="16" y="38"/>
                  </a:lnTo>
                  <a:lnTo>
                    <a:pt x="12" y="46"/>
                  </a:lnTo>
                  <a:lnTo>
                    <a:pt x="7" y="54"/>
                  </a:lnTo>
                  <a:lnTo>
                    <a:pt x="5" y="63"/>
                  </a:lnTo>
                  <a:lnTo>
                    <a:pt x="2" y="72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96"/>
                  </a:lnTo>
                  <a:lnTo>
                    <a:pt x="2" y="105"/>
                  </a:lnTo>
                  <a:lnTo>
                    <a:pt x="3" y="113"/>
                  </a:lnTo>
                  <a:lnTo>
                    <a:pt x="6" y="121"/>
                  </a:lnTo>
                  <a:lnTo>
                    <a:pt x="9" y="129"/>
                  </a:lnTo>
                  <a:lnTo>
                    <a:pt x="13" y="136"/>
                  </a:lnTo>
                  <a:lnTo>
                    <a:pt x="18" y="142"/>
                  </a:lnTo>
                  <a:lnTo>
                    <a:pt x="23" y="149"/>
                  </a:lnTo>
                  <a:lnTo>
                    <a:pt x="29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1" y="168"/>
                  </a:lnTo>
                  <a:lnTo>
                    <a:pt x="59" y="172"/>
                  </a:lnTo>
                  <a:lnTo>
                    <a:pt x="68" y="174"/>
                  </a:lnTo>
                  <a:lnTo>
                    <a:pt x="77" y="175"/>
                  </a:lnTo>
                  <a:lnTo>
                    <a:pt x="84" y="175"/>
                  </a:lnTo>
                  <a:lnTo>
                    <a:pt x="92" y="175"/>
                  </a:lnTo>
                  <a:lnTo>
                    <a:pt x="101" y="174"/>
                  </a:lnTo>
                  <a:lnTo>
                    <a:pt x="110" y="171"/>
                  </a:lnTo>
                  <a:lnTo>
                    <a:pt x="117" y="168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6" y="149"/>
                  </a:lnTo>
                  <a:lnTo>
                    <a:pt x="151" y="144"/>
                  </a:lnTo>
                  <a:lnTo>
                    <a:pt x="156" y="136"/>
                  </a:lnTo>
                  <a:lnTo>
                    <a:pt x="162" y="129"/>
                  </a:lnTo>
                  <a:lnTo>
                    <a:pt x="166" y="121"/>
                  </a:lnTo>
                  <a:lnTo>
                    <a:pt x="169" y="112"/>
                  </a:lnTo>
                  <a:lnTo>
                    <a:pt x="170" y="103"/>
                  </a:lnTo>
                  <a:lnTo>
                    <a:pt x="172" y="96"/>
                  </a:lnTo>
                  <a:lnTo>
                    <a:pt x="173" y="87"/>
                  </a:lnTo>
                  <a:lnTo>
                    <a:pt x="173" y="79"/>
                  </a:lnTo>
                  <a:lnTo>
                    <a:pt x="172" y="70"/>
                  </a:lnTo>
                  <a:lnTo>
                    <a:pt x="170" y="62"/>
                  </a:lnTo>
                  <a:lnTo>
                    <a:pt x="167" y="54"/>
                  </a:lnTo>
                  <a:lnTo>
                    <a:pt x="164" y="46"/>
                  </a:lnTo>
                  <a:lnTo>
                    <a:pt x="160" y="38"/>
                  </a:lnTo>
                  <a:lnTo>
                    <a:pt x="154" y="33"/>
                  </a:lnTo>
                  <a:lnTo>
                    <a:pt x="150" y="26"/>
                  </a:lnTo>
                  <a:lnTo>
                    <a:pt x="143" y="20"/>
                  </a:lnTo>
                  <a:lnTo>
                    <a:pt x="137" y="14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8" name="Freeform 131"/>
            <p:cNvSpPr>
              <a:spLocks/>
            </p:cNvSpPr>
            <p:nvPr/>
          </p:nvSpPr>
          <p:spPr bwMode="auto">
            <a:xfrm>
              <a:off x="1836" y="2345"/>
              <a:ext cx="58" cy="58"/>
            </a:xfrm>
            <a:custGeom>
              <a:avLst/>
              <a:gdLst>
                <a:gd name="T0" fmla="*/ 0 w 173"/>
                <a:gd name="T1" fmla="*/ 0 h 175"/>
                <a:gd name="T2" fmla="*/ 0 w 173"/>
                <a:gd name="T3" fmla="*/ 0 h 175"/>
                <a:gd name="T4" fmla="*/ 0 w 173"/>
                <a:gd name="T5" fmla="*/ 0 h 175"/>
                <a:gd name="T6" fmla="*/ 0 w 173"/>
                <a:gd name="T7" fmla="*/ 0 h 175"/>
                <a:gd name="T8" fmla="*/ 0 w 173"/>
                <a:gd name="T9" fmla="*/ 0 h 175"/>
                <a:gd name="T10" fmla="*/ 0 w 173"/>
                <a:gd name="T11" fmla="*/ 0 h 175"/>
                <a:gd name="T12" fmla="*/ 0 w 173"/>
                <a:gd name="T13" fmla="*/ 0 h 175"/>
                <a:gd name="T14" fmla="*/ 0 w 173"/>
                <a:gd name="T15" fmla="*/ 0 h 175"/>
                <a:gd name="T16" fmla="*/ 0 w 173"/>
                <a:gd name="T17" fmla="*/ 0 h 175"/>
                <a:gd name="T18" fmla="*/ 0 w 173"/>
                <a:gd name="T19" fmla="*/ 0 h 175"/>
                <a:gd name="T20" fmla="*/ 0 w 173"/>
                <a:gd name="T21" fmla="*/ 0 h 175"/>
                <a:gd name="T22" fmla="*/ 0 w 173"/>
                <a:gd name="T23" fmla="*/ 0 h 175"/>
                <a:gd name="T24" fmla="*/ 0 w 173"/>
                <a:gd name="T25" fmla="*/ 0 h 175"/>
                <a:gd name="T26" fmla="*/ 0 w 173"/>
                <a:gd name="T27" fmla="*/ 0 h 175"/>
                <a:gd name="T28" fmla="*/ 0 w 173"/>
                <a:gd name="T29" fmla="*/ 0 h 175"/>
                <a:gd name="T30" fmla="*/ 0 w 173"/>
                <a:gd name="T31" fmla="*/ 0 h 175"/>
                <a:gd name="T32" fmla="*/ 0 w 173"/>
                <a:gd name="T33" fmla="*/ 0 h 175"/>
                <a:gd name="T34" fmla="*/ 0 w 173"/>
                <a:gd name="T35" fmla="*/ 0 h 175"/>
                <a:gd name="T36" fmla="*/ 0 w 173"/>
                <a:gd name="T37" fmla="*/ 0 h 175"/>
                <a:gd name="T38" fmla="*/ 0 w 173"/>
                <a:gd name="T39" fmla="*/ 0 h 175"/>
                <a:gd name="T40" fmla="*/ 0 w 173"/>
                <a:gd name="T41" fmla="*/ 0 h 175"/>
                <a:gd name="T42" fmla="*/ 0 w 173"/>
                <a:gd name="T43" fmla="*/ 0 h 175"/>
                <a:gd name="T44" fmla="*/ 0 w 173"/>
                <a:gd name="T45" fmla="*/ 0 h 175"/>
                <a:gd name="T46" fmla="*/ 0 w 173"/>
                <a:gd name="T47" fmla="*/ 0 h 175"/>
                <a:gd name="T48" fmla="*/ 0 w 173"/>
                <a:gd name="T49" fmla="*/ 0 h 175"/>
                <a:gd name="T50" fmla="*/ 0 w 173"/>
                <a:gd name="T51" fmla="*/ 0 h 175"/>
                <a:gd name="T52" fmla="*/ 0 w 173"/>
                <a:gd name="T53" fmla="*/ 0 h 175"/>
                <a:gd name="T54" fmla="*/ 0 w 173"/>
                <a:gd name="T55" fmla="*/ 0 h 175"/>
                <a:gd name="T56" fmla="*/ 0 w 173"/>
                <a:gd name="T57" fmla="*/ 0 h 175"/>
                <a:gd name="T58" fmla="*/ 0 w 173"/>
                <a:gd name="T59" fmla="*/ 0 h 175"/>
                <a:gd name="T60" fmla="*/ 0 w 173"/>
                <a:gd name="T61" fmla="*/ 0 h 175"/>
                <a:gd name="T62" fmla="*/ 0 w 173"/>
                <a:gd name="T63" fmla="*/ 0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5"/>
                <a:gd name="T98" fmla="*/ 173 w 173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5">
                  <a:moveTo>
                    <a:pt x="130" y="10"/>
                  </a:moveTo>
                  <a:lnTo>
                    <a:pt x="121" y="7"/>
                  </a:lnTo>
                  <a:lnTo>
                    <a:pt x="113" y="4"/>
                  </a:lnTo>
                  <a:lnTo>
                    <a:pt x="105" y="1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72" y="1"/>
                  </a:lnTo>
                  <a:lnTo>
                    <a:pt x="64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1" y="14"/>
                  </a:lnTo>
                  <a:lnTo>
                    <a:pt x="33" y="20"/>
                  </a:lnTo>
                  <a:lnTo>
                    <a:pt x="28" y="26"/>
                  </a:lnTo>
                  <a:lnTo>
                    <a:pt x="22" y="31"/>
                  </a:lnTo>
                  <a:lnTo>
                    <a:pt x="16" y="38"/>
                  </a:lnTo>
                  <a:lnTo>
                    <a:pt x="12" y="46"/>
                  </a:lnTo>
                  <a:lnTo>
                    <a:pt x="7" y="54"/>
                  </a:lnTo>
                  <a:lnTo>
                    <a:pt x="5" y="63"/>
                  </a:lnTo>
                  <a:lnTo>
                    <a:pt x="2" y="72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96"/>
                  </a:lnTo>
                  <a:lnTo>
                    <a:pt x="2" y="105"/>
                  </a:lnTo>
                  <a:lnTo>
                    <a:pt x="3" y="113"/>
                  </a:lnTo>
                  <a:lnTo>
                    <a:pt x="6" y="121"/>
                  </a:lnTo>
                  <a:lnTo>
                    <a:pt x="9" y="129"/>
                  </a:lnTo>
                  <a:lnTo>
                    <a:pt x="13" y="136"/>
                  </a:lnTo>
                  <a:lnTo>
                    <a:pt x="18" y="142"/>
                  </a:lnTo>
                  <a:lnTo>
                    <a:pt x="23" y="149"/>
                  </a:lnTo>
                  <a:lnTo>
                    <a:pt x="29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1" y="168"/>
                  </a:lnTo>
                  <a:lnTo>
                    <a:pt x="59" y="172"/>
                  </a:lnTo>
                  <a:lnTo>
                    <a:pt x="68" y="174"/>
                  </a:lnTo>
                  <a:lnTo>
                    <a:pt x="77" y="175"/>
                  </a:lnTo>
                  <a:lnTo>
                    <a:pt x="84" y="175"/>
                  </a:lnTo>
                  <a:lnTo>
                    <a:pt x="92" y="175"/>
                  </a:lnTo>
                  <a:lnTo>
                    <a:pt x="101" y="174"/>
                  </a:lnTo>
                  <a:lnTo>
                    <a:pt x="110" y="171"/>
                  </a:lnTo>
                  <a:lnTo>
                    <a:pt x="117" y="168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6" y="149"/>
                  </a:lnTo>
                  <a:lnTo>
                    <a:pt x="151" y="144"/>
                  </a:lnTo>
                  <a:lnTo>
                    <a:pt x="156" y="136"/>
                  </a:lnTo>
                  <a:lnTo>
                    <a:pt x="162" y="129"/>
                  </a:lnTo>
                  <a:lnTo>
                    <a:pt x="166" y="121"/>
                  </a:lnTo>
                  <a:lnTo>
                    <a:pt x="169" y="112"/>
                  </a:lnTo>
                  <a:lnTo>
                    <a:pt x="170" y="103"/>
                  </a:lnTo>
                  <a:lnTo>
                    <a:pt x="172" y="96"/>
                  </a:lnTo>
                  <a:lnTo>
                    <a:pt x="173" y="87"/>
                  </a:lnTo>
                  <a:lnTo>
                    <a:pt x="173" y="79"/>
                  </a:lnTo>
                  <a:lnTo>
                    <a:pt x="172" y="70"/>
                  </a:lnTo>
                  <a:lnTo>
                    <a:pt x="170" y="62"/>
                  </a:lnTo>
                  <a:lnTo>
                    <a:pt x="167" y="54"/>
                  </a:lnTo>
                  <a:lnTo>
                    <a:pt x="164" y="46"/>
                  </a:lnTo>
                  <a:lnTo>
                    <a:pt x="160" y="38"/>
                  </a:lnTo>
                  <a:lnTo>
                    <a:pt x="154" y="33"/>
                  </a:lnTo>
                  <a:lnTo>
                    <a:pt x="150" y="26"/>
                  </a:lnTo>
                  <a:lnTo>
                    <a:pt x="143" y="20"/>
                  </a:lnTo>
                  <a:lnTo>
                    <a:pt x="137" y="14"/>
                  </a:lnTo>
                  <a:lnTo>
                    <a:pt x="130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09" name="Freeform 132"/>
            <p:cNvSpPr>
              <a:spLocks/>
            </p:cNvSpPr>
            <p:nvPr/>
          </p:nvSpPr>
          <p:spPr bwMode="auto">
            <a:xfrm>
              <a:off x="1912" y="2325"/>
              <a:ext cx="58" cy="59"/>
            </a:xfrm>
            <a:custGeom>
              <a:avLst/>
              <a:gdLst>
                <a:gd name="T0" fmla="*/ 0 w 173"/>
                <a:gd name="T1" fmla="*/ 0 h 177"/>
                <a:gd name="T2" fmla="*/ 0 w 173"/>
                <a:gd name="T3" fmla="*/ 0 h 177"/>
                <a:gd name="T4" fmla="*/ 0 w 173"/>
                <a:gd name="T5" fmla="*/ 0 h 177"/>
                <a:gd name="T6" fmla="*/ 0 w 173"/>
                <a:gd name="T7" fmla="*/ 0 h 177"/>
                <a:gd name="T8" fmla="*/ 0 w 173"/>
                <a:gd name="T9" fmla="*/ 0 h 177"/>
                <a:gd name="T10" fmla="*/ 0 w 173"/>
                <a:gd name="T11" fmla="*/ 0 h 177"/>
                <a:gd name="T12" fmla="*/ 0 w 173"/>
                <a:gd name="T13" fmla="*/ 0 h 177"/>
                <a:gd name="T14" fmla="*/ 0 w 173"/>
                <a:gd name="T15" fmla="*/ 0 h 177"/>
                <a:gd name="T16" fmla="*/ 0 w 173"/>
                <a:gd name="T17" fmla="*/ 0 h 177"/>
                <a:gd name="T18" fmla="*/ 0 w 173"/>
                <a:gd name="T19" fmla="*/ 0 h 177"/>
                <a:gd name="T20" fmla="*/ 0 w 173"/>
                <a:gd name="T21" fmla="*/ 0 h 177"/>
                <a:gd name="T22" fmla="*/ 0 w 173"/>
                <a:gd name="T23" fmla="*/ 0 h 177"/>
                <a:gd name="T24" fmla="*/ 0 w 173"/>
                <a:gd name="T25" fmla="*/ 0 h 177"/>
                <a:gd name="T26" fmla="*/ 0 w 173"/>
                <a:gd name="T27" fmla="*/ 0 h 177"/>
                <a:gd name="T28" fmla="*/ 0 w 173"/>
                <a:gd name="T29" fmla="*/ 0 h 177"/>
                <a:gd name="T30" fmla="*/ 0 w 173"/>
                <a:gd name="T31" fmla="*/ 0 h 177"/>
                <a:gd name="T32" fmla="*/ 0 w 173"/>
                <a:gd name="T33" fmla="*/ 0 h 177"/>
                <a:gd name="T34" fmla="*/ 0 w 173"/>
                <a:gd name="T35" fmla="*/ 0 h 177"/>
                <a:gd name="T36" fmla="*/ 0 w 173"/>
                <a:gd name="T37" fmla="*/ 0 h 177"/>
                <a:gd name="T38" fmla="*/ 0 w 173"/>
                <a:gd name="T39" fmla="*/ 0 h 177"/>
                <a:gd name="T40" fmla="*/ 0 w 173"/>
                <a:gd name="T41" fmla="*/ 0 h 177"/>
                <a:gd name="T42" fmla="*/ 0 w 173"/>
                <a:gd name="T43" fmla="*/ 0 h 177"/>
                <a:gd name="T44" fmla="*/ 0 w 173"/>
                <a:gd name="T45" fmla="*/ 0 h 177"/>
                <a:gd name="T46" fmla="*/ 0 w 173"/>
                <a:gd name="T47" fmla="*/ 0 h 177"/>
                <a:gd name="T48" fmla="*/ 0 w 173"/>
                <a:gd name="T49" fmla="*/ 0 h 177"/>
                <a:gd name="T50" fmla="*/ 0 w 173"/>
                <a:gd name="T51" fmla="*/ 0 h 177"/>
                <a:gd name="T52" fmla="*/ 0 w 173"/>
                <a:gd name="T53" fmla="*/ 0 h 177"/>
                <a:gd name="T54" fmla="*/ 0 w 173"/>
                <a:gd name="T55" fmla="*/ 0 h 177"/>
                <a:gd name="T56" fmla="*/ 0 w 173"/>
                <a:gd name="T57" fmla="*/ 0 h 177"/>
                <a:gd name="T58" fmla="*/ 0 w 173"/>
                <a:gd name="T59" fmla="*/ 0 h 177"/>
                <a:gd name="T60" fmla="*/ 0 w 173"/>
                <a:gd name="T61" fmla="*/ 0 h 177"/>
                <a:gd name="T62" fmla="*/ 0 w 173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7"/>
                <a:gd name="T98" fmla="*/ 173 w 173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7">
                  <a:moveTo>
                    <a:pt x="131" y="10"/>
                  </a:moveTo>
                  <a:lnTo>
                    <a:pt x="122" y="5"/>
                  </a:lnTo>
                  <a:lnTo>
                    <a:pt x="114" y="2"/>
                  </a:lnTo>
                  <a:lnTo>
                    <a:pt x="106" y="1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1"/>
                  </a:lnTo>
                  <a:lnTo>
                    <a:pt x="65" y="2"/>
                  </a:lnTo>
                  <a:lnTo>
                    <a:pt x="56" y="5"/>
                  </a:lnTo>
                  <a:lnTo>
                    <a:pt x="49" y="10"/>
                  </a:lnTo>
                  <a:lnTo>
                    <a:pt x="42" y="14"/>
                  </a:lnTo>
                  <a:lnTo>
                    <a:pt x="34" y="20"/>
                  </a:lnTo>
                  <a:lnTo>
                    <a:pt x="29" y="25"/>
                  </a:lnTo>
                  <a:lnTo>
                    <a:pt x="21" y="31"/>
                  </a:lnTo>
                  <a:lnTo>
                    <a:pt x="17" y="38"/>
                  </a:lnTo>
                  <a:lnTo>
                    <a:pt x="11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3" y="72"/>
                  </a:lnTo>
                  <a:lnTo>
                    <a:pt x="1" y="80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1" y="106"/>
                  </a:lnTo>
                  <a:lnTo>
                    <a:pt x="3" y="115"/>
                  </a:lnTo>
                  <a:lnTo>
                    <a:pt x="6" y="122"/>
                  </a:lnTo>
                  <a:lnTo>
                    <a:pt x="8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1"/>
                  </a:lnTo>
                  <a:lnTo>
                    <a:pt x="29" y="157"/>
                  </a:lnTo>
                  <a:lnTo>
                    <a:pt x="36" y="162"/>
                  </a:lnTo>
                  <a:lnTo>
                    <a:pt x="43" y="167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1" y="175"/>
                  </a:lnTo>
                  <a:lnTo>
                    <a:pt x="109" y="172"/>
                  </a:lnTo>
                  <a:lnTo>
                    <a:pt x="116" y="169"/>
                  </a:lnTo>
                  <a:lnTo>
                    <a:pt x="124" y="167"/>
                  </a:lnTo>
                  <a:lnTo>
                    <a:pt x="132" y="162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4"/>
                  </a:lnTo>
                  <a:lnTo>
                    <a:pt x="157" y="136"/>
                  </a:lnTo>
                  <a:lnTo>
                    <a:pt x="161" y="129"/>
                  </a:lnTo>
                  <a:lnTo>
                    <a:pt x="165" y="121"/>
                  </a:lnTo>
                  <a:lnTo>
                    <a:pt x="168" y="112"/>
                  </a:lnTo>
                  <a:lnTo>
                    <a:pt x="171" y="103"/>
                  </a:lnTo>
                  <a:lnTo>
                    <a:pt x="173" y="95"/>
                  </a:lnTo>
                  <a:lnTo>
                    <a:pt x="173" y="86"/>
                  </a:lnTo>
                  <a:lnTo>
                    <a:pt x="173" y="79"/>
                  </a:lnTo>
                  <a:lnTo>
                    <a:pt x="171" y="70"/>
                  </a:lnTo>
                  <a:lnTo>
                    <a:pt x="170" y="61"/>
                  </a:lnTo>
                  <a:lnTo>
                    <a:pt x="168" y="53"/>
                  </a:lnTo>
                  <a:lnTo>
                    <a:pt x="164" y="46"/>
                  </a:lnTo>
                  <a:lnTo>
                    <a:pt x="161" y="38"/>
                  </a:lnTo>
                  <a:lnTo>
                    <a:pt x="155" y="31"/>
                  </a:lnTo>
                  <a:lnTo>
                    <a:pt x="151" y="25"/>
                  </a:lnTo>
                  <a:lnTo>
                    <a:pt x="144" y="20"/>
                  </a:lnTo>
                  <a:lnTo>
                    <a:pt x="138" y="14"/>
                  </a:lnTo>
                  <a:lnTo>
                    <a:pt x="131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0" name="Freeform 133"/>
            <p:cNvSpPr>
              <a:spLocks/>
            </p:cNvSpPr>
            <p:nvPr/>
          </p:nvSpPr>
          <p:spPr bwMode="auto">
            <a:xfrm>
              <a:off x="1912" y="2325"/>
              <a:ext cx="58" cy="59"/>
            </a:xfrm>
            <a:custGeom>
              <a:avLst/>
              <a:gdLst>
                <a:gd name="T0" fmla="*/ 0 w 173"/>
                <a:gd name="T1" fmla="*/ 0 h 177"/>
                <a:gd name="T2" fmla="*/ 0 w 173"/>
                <a:gd name="T3" fmla="*/ 0 h 177"/>
                <a:gd name="T4" fmla="*/ 0 w 173"/>
                <a:gd name="T5" fmla="*/ 0 h 177"/>
                <a:gd name="T6" fmla="*/ 0 w 173"/>
                <a:gd name="T7" fmla="*/ 0 h 177"/>
                <a:gd name="T8" fmla="*/ 0 w 173"/>
                <a:gd name="T9" fmla="*/ 0 h 177"/>
                <a:gd name="T10" fmla="*/ 0 w 173"/>
                <a:gd name="T11" fmla="*/ 0 h 177"/>
                <a:gd name="T12" fmla="*/ 0 w 173"/>
                <a:gd name="T13" fmla="*/ 0 h 177"/>
                <a:gd name="T14" fmla="*/ 0 w 173"/>
                <a:gd name="T15" fmla="*/ 0 h 177"/>
                <a:gd name="T16" fmla="*/ 0 w 173"/>
                <a:gd name="T17" fmla="*/ 0 h 177"/>
                <a:gd name="T18" fmla="*/ 0 w 173"/>
                <a:gd name="T19" fmla="*/ 0 h 177"/>
                <a:gd name="T20" fmla="*/ 0 w 173"/>
                <a:gd name="T21" fmla="*/ 0 h 177"/>
                <a:gd name="T22" fmla="*/ 0 w 173"/>
                <a:gd name="T23" fmla="*/ 0 h 177"/>
                <a:gd name="T24" fmla="*/ 0 w 173"/>
                <a:gd name="T25" fmla="*/ 0 h 177"/>
                <a:gd name="T26" fmla="*/ 0 w 173"/>
                <a:gd name="T27" fmla="*/ 0 h 177"/>
                <a:gd name="T28" fmla="*/ 0 w 173"/>
                <a:gd name="T29" fmla="*/ 0 h 177"/>
                <a:gd name="T30" fmla="*/ 0 w 173"/>
                <a:gd name="T31" fmla="*/ 0 h 177"/>
                <a:gd name="T32" fmla="*/ 0 w 173"/>
                <a:gd name="T33" fmla="*/ 0 h 177"/>
                <a:gd name="T34" fmla="*/ 0 w 173"/>
                <a:gd name="T35" fmla="*/ 0 h 177"/>
                <a:gd name="T36" fmla="*/ 0 w 173"/>
                <a:gd name="T37" fmla="*/ 0 h 177"/>
                <a:gd name="T38" fmla="*/ 0 w 173"/>
                <a:gd name="T39" fmla="*/ 0 h 177"/>
                <a:gd name="T40" fmla="*/ 0 w 173"/>
                <a:gd name="T41" fmla="*/ 0 h 177"/>
                <a:gd name="T42" fmla="*/ 0 w 173"/>
                <a:gd name="T43" fmla="*/ 0 h 177"/>
                <a:gd name="T44" fmla="*/ 0 w 173"/>
                <a:gd name="T45" fmla="*/ 0 h 177"/>
                <a:gd name="T46" fmla="*/ 0 w 173"/>
                <a:gd name="T47" fmla="*/ 0 h 177"/>
                <a:gd name="T48" fmla="*/ 0 w 173"/>
                <a:gd name="T49" fmla="*/ 0 h 177"/>
                <a:gd name="T50" fmla="*/ 0 w 173"/>
                <a:gd name="T51" fmla="*/ 0 h 177"/>
                <a:gd name="T52" fmla="*/ 0 w 173"/>
                <a:gd name="T53" fmla="*/ 0 h 177"/>
                <a:gd name="T54" fmla="*/ 0 w 173"/>
                <a:gd name="T55" fmla="*/ 0 h 177"/>
                <a:gd name="T56" fmla="*/ 0 w 173"/>
                <a:gd name="T57" fmla="*/ 0 h 177"/>
                <a:gd name="T58" fmla="*/ 0 w 173"/>
                <a:gd name="T59" fmla="*/ 0 h 177"/>
                <a:gd name="T60" fmla="*/ 0 w 173"/>
                <a:gd name="T61" fmla="*/ 0 h 177"/>
                <a:gd name="T62" fmla="*/ 0 w 173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7"/>
                <a:gd name="T98" fmla="*/ 173 w 173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7">
                  <a:moveTo>
                    <a:pt x="131" y="10"/>
                  </a:moveTo>
                  <a:lnTo>
                    <a:pt x="122" y="5"/>
                  </a:lnTo>
                  <a:lnTo>
                    <a:pt x="114" y="2"/>
                  </a:lnTo>
                  <a:lnTo>
                    <a:pt x="106" y="1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1"/>
                  </a:lnTo>
                  <a:lnTo>
                    <a:pt x="65" y="2"/>
                  </a:lnTo>
                  <a:lnTo>
                    <a:pt x="56" y="5"/>
                  </a:lnTo>
                  <a:lnTo>
                    <a:pt x="49" y="10"/>
                  </a:lnTo>
                  <a:lnTo>
                    <a:pt x="42" y="14"/>
                  </a:lnTo>
                  <a:lnTo>
                    <a:pt x="34" y="20"/>
                  </a:lnTo>
                  <a:lnTo>
                    <a:pt x="29" y="25"/>
                  </a:lnTo>
                  <a:lnTo>
                    <a:pt x="21" y="31"/>
                  </a:lnTo>
                  <a:lnTo>
                    <a:pt x="17" y="38"/>
                  </a:lnTo>
                  <a:lnTo>
                    <a:pt x="11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3" y="72"/>
                  </a:lnTo>
                  <a:lnTo>
                    <a:pt x="1" y="80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1" y="106"/>
                  </a:lnTo>
                  <a:lnTo>
                    <a:pt x="3" y="115"/>
                  </a:lnTo>
                  <a:lnTo>
                    <a:pt x="6" y="122"/>
                  </a:lnTo>
                  <a:lnTo>
                    <a:pt x="8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1"/>
                  </a:lnTo>
                  <a:lnTo>
                    <a:pt x="29" y="157"/>
                  </a:lnTo>
                  <a:lnTo>
                    <a:pt x="36" y="162"/>
                  </a:lnTo>
                  <a:lnTo>
                    <a:pt x="43" y="167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1" y="175"/>
                  </a:lnTo>
                  <a:lnTo>
                    <a:pt x="109" y="172"/>
                  </a:lnTo>
                  <a:lnTo>
                    <a:pt x="116" y="169"/>
                  </a:lnTo>
                  <a:lnTo>
                    <a:pt x="124" y="167"/>
                  </a:lnTo>
                  <a:lnTo>
                    <a:pt x="132" y="162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4"/>
                  </a:lnTo>
                  <a:lnTo>
                    <a:pt x="157" y="136"/>
                  </a:lnTo>
                  <a:lnTo>
                    <a:pt x="161" y="129"/>
                  </a:lnTo>
                  <a:lnTo>
                    <a:pt x="165" y="121"/>
                  </a:lnTo>
                  <a:lnTo>
                    <a:pt x="168" y="112"/>
                  </a:lnTo>
                  <a:lnTo>
                    <a:pt x="171" y="103"/>
                  </a:lnTo>
                  <a:lnTo>
                    <a:pt x="173" y="95"/>
                  </a:lnTo>
                  <a:lnTo>
                    <a:pt x="173" y="86"/>
                  </a:lnTo>
                  <a:lnTo>
                    <a:pt x="173" y="79"/>
                  </a:lnTo>
                  <a:lnTo>
                    <a:pt x="171" y="70"/>
                  </a:lnTo>
                  <a:lnTo>
                    <a:pt x="170" y="61"/>
                  </a:lnTo>
                  <a:lnTo>
                    <a:pt x="168" y="53"/>
                  </a:lnTo>
                  <a:lnTo>
                    <a:pt x="164" y="46"/>
                  </a:lnTo>
                  <a:lnTo>
                    <a:pt x="161" y="38"/>
                  </a:lnTo>
                  <a:lnTo>
                    <a:pt x="155" y="31"/>
                  </a:lnTo>
                  <a:lnTo>
                    <a:pt x="151" y="25"/>
                  </a:lnTo>
                  <a:lnTo>
                    <a:pt x="144" y="20"/>
                  </a:lnTo>
                  <a:lnTo>
                    <a:pt x="138" y="14"/>
                  </a:lnTo>
                  <a:lnTo>
                    <a:pt x="131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1" name="Freeform 134"/>
            <p:cNvSpPr>
              <a:spLocks/>
            </p:cNvSpPr>
            <p:nvPr/>
          </p:nvSpPr>
          <p:spPr bwMode="auto">
            <a:xfrm>
              <a:off x="1972" y="2363"/>
              <a:ext cx="58" cy="59"/>
            </a:xfrm>
            <a:custGeom>
              <a:avLst/>
              <a:gdLst>
                <a:gd name="T0" fmla="*/ 0 w 173"/>
                <a:gd name="T1" fmla="*/ 0 h 177"/>
                <a:gd name="T2" fmla="*/ 0 w 173"/>
                <a:gd name="T3" fmla="*/ 0 h 177"/>
                <a:gd name="T4" fmla="*/ 0 w 173"/>
                <a:gd name="T5" fmla="*/ 0 h 177"/>
                <a:gd name="T6" fmla="*/ 0 w 173"/>
                <a:gd name="T7" fmla="*/ 0 h 177"/>
                <a:gd name="T8" fmla="*/ 0 w 173"/>
                <a:gd name="T9" fmla="*/ 0 h 177"/>
                <a:gd name="T10" fmla="*/ 0 w 173"/>
                <a:gd name="T11" fmla="*/ 0 h 177"/>
                <a:gd name="T12" fmla="*/ 0 w 173"/>
                <a:gd name="T13" fmla="*/ 0 h 177"/>
                <a:gd name="T14" fmla="*/ 0 w 173"/>
                <a:gd name="T15" fmla="*/ 0 h 177"/>
                <a:gd name="T16" fmla="*/ 0 w 173"/>
                <a:gd name="T17" fmla="*/ 0 h 177"/>
                <a:gd name="T18" fmla="*/ 0 w 173"/>
                <a:gd name="T19" fmla="*/ 0 h 177"/>
                <a:gd name="T20" fmla="*/ 0 w 173"/>
                <a:gd name="T21" fmla="*/ 0 h 177"/>
                <a:gd name="T22" fmla="*/ 0 w 173"/>
                <a:gd name="T23" fmla="*/ 0 h 177"/>
                <a:gd name="T24" fmla="*/ 0 w 173"/>
                <a:gd name="T25" fmla="*/ 0 h 177"/>
                <a:gd name="T26" fmla="*/ 0 w 173"/>
                <a:gd name="T27" fmla="*/ 0 h 177"/>
                <a:gd name="T28" fmla="*/ 0 w 173"/>
                <a:gd name="T29" fmla="*/ 0 h 177"/>
                <a:gd name="T30" fmla="*/ 0 w 173"/>
                <a:gd name="T31" fmla="*/ 0 h 177"/>
                <a:gd name="T32" fmla="*/ 0 w 173"/>
                <a:gd name="T33" fmla="*/ 0 h 177"/>
                <a:gd name="T34" fmla="*/ 0 w 173"/>
                <a:gd name="T35" fmla="*/ 0 h 177"/>
                <a:gd name="T36" fmla="*/ 0 w 173"/>
                <a:gd name="T37" fmla="*/ 0 h 177"/>
                <a:gd name="T38" fmla="*/ 0 w 173"/>
                <a:gd name="T39" fmla="*/ 0 h 177"/>
                <a:gd name="T40" fmla="*/ 0 w 173"/>
                <a:gd name="T41" fmla="*/ 0 h 177"/>
                <a:gd name="T42" fmla="*/ 0 w 173"/>
                <a:gd name="T43" fmla="*/ 0 h 177"/>
                <a:gd name="T44" fmla="*/ 0 w 173"/>
                <a:gd name="T45" fmla="*/ 0 h 177"/>
                <a:gd name="T46" fmla="*/ 0 w 173"/>
                <a:gd name="T47" fmla="*/ 0 h 177"/>
                <a:gd name="T48" fmla="*/ 0 w 173"/>
                <a:gd name="T49" fmla="*/ 0 h 177"/>
                <a:gd name="T50" fmla="*/ 0 w 173"/>
                <a:gd name="T51" fmla="*/ 0 h 177"/>
                <a:gd name="T52" fmla="*/ 0 w 173"/>
                <a:gd name="T53" fmla="*/ 0 h 177"/>
                <a:gd name="T54" fmla="*/ 0 w 173"/>
                <a:gd name="T55" fmla="*/ 0 h 177"/>
                <a:gd name="T56" fmla="*/ 0 w 173"/>
                <a:gd name="T57" fmla="*/ 0 h 177"/>
                <a:gd name="T58" fmla="*/ 0 w 173"/>
                <a:gd name="T59" fmla="*/ 0 h 177"/>
                <a:gd name="T60" fmla="*/ 0 w 173"/>
                <a:gd name="T61" fmla="*/ 0 h 177"/>
                <a:gd name="T62" fmla="*/ 0 w 173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7"/>
                <a:gd name="T98" fmla="*/ 173 w 173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7">
                  <a:moveTo>
                    <a:pt x="131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2"/>
                  </a:lnTo>
                  <a:lnTo>
                    <a:pt x="65" y="5"/>
                  </a:lnTo>
                  <a:lnTo>
                    <a:pt x="56" y="8"/>
                  </a:lnTo>
                  <a:lnTo>
                    <a:pt x="49" y="10"/>
                  </a:lnTo>
                  <a:lnTo>
                    <a:pt x="41" y="15"/>
                  </a:lnTo>
                  <a:lnTo>
                    <a:pt x="34" y="20"/>
                  </a:lnTo>
                  <a:lnTo>
                    <a:pt x="29" y="26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3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1" y="107"/>
                  </a:lnTo>
                  <a:lnTo>
                    <a:pt x="3" y="116"/>
                  </a:lnTo>
                  <a:lnTo>
                    <a:pt x="5" y="124"/>
                  </a:lnTo>
                  <a:lnTo>
                    <a:pt x="8" y="131"/>
                  </a:lnTo>
                  <a:lnTo>
                    <a:pt x="13" y="139"/>
                  </a:lnTo>
                  <a:lnTo>
                    <a:pt x="17" y="146"/>
                  </a:lnTo>
                  <a:lnTo>
                    <a:pt x="23" y="152"/>
                  </a:lnTo>
                  <a:lnTo>
                    <a:pt x="29" y="157"/>
                  </a:lnTo>
                  <a:lnTo>
                    <a:pt x="36" y="163"/>
                  </a:lnTo>
                  <a:lnTo>
                    <a:pt x="43" y="167"/>
                  </a:lnTo>
                  <a:lnTo>
                    <a:pt x="50" y="172"/>
                  </a:lnTo>
                  <a:lnTo>
                    <a:pt x="59" y="175"/>
                  </a:lnTo>
                  <a:lnTo>
                    <a:pt x="67" y="176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1" y="176"/>
                  </a:lnTo>
                  <a:lnTo>
                    <a:pt x="109" y="175"/>
                  </a:lnTo>
                  <a:lnTo>
                    <a:pt x="116" y="170"/>
                  </a:lnTo>
                  <a:lnTo>
                    <a:pt x="124" y="167"/>
                  </a:lnTo>
                  <a:lnTo>
                    <a:pt x="132" y="163"/>
                  </a:lnTo>
                  <a:lnTo>
                    <a:pt x="138" y="157"/>
                  </a:lnTo>
                  <a:lnTo>
                    <a:pt x="145" y="152"/>
                  </a:lnTo>
                  <a:lnTo>
                    <a:pt x="151" y="146"/>
                  </a:lnTo>
                  <a:lnTo>
                    <a:pt x="157" y="139"/>
                  </a:lnTo>
                  <a:lnTo>
                    <a:pt x="161" y="130"/>
                  </a:lnTo>
                  <a:lnTo>
                    <a:pt x="165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3" y="97"/>
                  </a:lnTo>
                  <a:lnTo>
                    <a:pt x="173" y="88"/>
                  </a:lnTo>
                  <a:lnTo>
                    <a:pt x="173" y="80"/>
                  </a:lnTo>
                  <a:lnTo>
                    <a:pt x="171" y="71"/>
                  </a:lnTo>
                  <a:lnTo>
                    <a:pt x="170" y="62"/>
                  </a:lnTo>
                  <a:lnTo>
                    <a:pt x="168" y="55"/>
                  </a:lnTo>
                  <a:lnTo>
                    <a:pt x="164" y="46"/>
                  </a:lnTo>
                  <a:lnTo>
                    <a:pt x="161" y="39"/>
                  </a:lnTo>
                  <a:lnTo>
                    <a:pt x="155" y="32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38" y="15"/>
                  </a:lnTo>
                  <a:lnTo>
                    <a:pt x="131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2" name="Freeform 135"/>
            <p:cNvSpPr>
              <a:spLocks/>
            </p:cNvSpPr>
            <p:nvPr/>
          </p:nvSpPr>
          <p:spPr bwMode="auto">
            <a:xfrm>
              <a:off x="1972" y="2363"/>
              <a:ext cx="58" cy="59"/>
            </a:xfrm>
            <a:custGeom>
              <a:avLst/>
              <a:gdLst>
                <a:gd name="T0" fmla="*/ 0 w 173"/>
                <a:gd name="T1" fmla="*/ 0 h 177"/>
                <a:gd name="T2" fmla="*/ 0 w 173"/>
                <a:gd name="T3" fmla="*/ 0 h 177"/>
                <a:gd name="T4" fmla="*/ 0 w 173"/>
                <a:gd name="T5" fmla="*/ 0 h 177"/>
                <a:gd name="T6" fmla="*/ 0 w 173"/>
                <a:gd name="T7" fmla="*/ 0 h 177"/>
                <a:gd name="T8" fmla="*/ 0 w 173"/>
                <a:gd name="T9" fmla="*/ 0 h 177"/>
                <a:gd name="T10" fmla="*/ 0 w 173"/>
                <a:gd name="T11" fmla="*/ 0 h 177"/>
                <a:gd name="T12" fmla="*/ 0 w 173"/>
                <a:gd name="T13" fmla="*/ 0 h 177"/>
                <a:gd name="T14" fmla="*/ 0 w 173"/>
                <a:gd name="T15" fmla="*/ 0 h 177"/>
                <a:gd name="T16" fmla="*/ 0 w 173"/>
                <a:gd name="T17" fmla="*/ 0 h 177"/>
                <a:gd name="T18" fmla="*/ 0 w 173"/>
                <a:gd name="T19" fmla="*/ 0 h 177"/>
                <a:gd name="T20" fmla="*/ 0 w 173"/>
                <a:gd name="T21" fmla="*/ 0 h 177"/>
                <a:gd name="T22" fmla="*/ 0 w 173"/>
                <a:gd name="T23" fmla="*/ 0 h 177"/>
                <a:gd name="T24" fmla="*/ 0 w 173"/>
                <a:gd name="T25" fmla="*/ 0 h 177"/>
                <a:gd name="T26" fmla="*/ 0 w 173"/>
                <a:gd name="T27" fmla="*/ 0 h 177"/>
                <a:gd name="T28" fmla="*/ 0 w 173"/>
                <a:gd name="T29" fmla="*/ 0 h 177"/>
                <a:gd name="T30" fmla="*/ 0 w 173"/>
                <a:gd name="T31" fmla="*/ 0 h 177"/>
                <a:gd name="T32" fmla="*/ 0 w 173"/>
                <a:gd name="T33" fmla="*/ 0 h 177"/>
                <a:gd name="T34" fmla="*/ 0 w 173"/>
                <a:gd name="T35" fmla="*/ 0 h 177"/>
                <a:gd name="T36" fmla="*/ 0 w 173"/>
                <a:gd name="T37" fmla="*/ 0 h 177"/>
                <a:gd name="T38" fmla="*/ 0 w 173"/>
                <a:gd name="T39" fmla="*/ 0 h 177"/>
                <a:gd name="T40" fmla="*/ 0 w 173"/>
                <a:gd name="T41" fmla="*/ 0 h 177"/>
                <a:gd name="T42" fmla="*/ 0 w 173"/>
                <a:gd name="T43" fmla="*/ 0 h 177"/>
                <a:gd name="T44" fmla="*/ 0 w 173"/>
                <a:gd name="T45" fmla="*/ 0 h 177"/>
                <a:gd name="T46" fmla="*/ 0 w 173"/>
                <a:gd name="T47" fmla="*/ 0 h 177"/>
                <a:gd name="T48" fmla="*/ 0 w 173"/>
                <a:gd name="T49" fmla="*/ 0 h 177"/>
                <a:gd name="T50" fmla="*/ 0 w 173"/>
                <a:gd name="T51" fmla="*/ 0 h 177"/>
                <a:gd name="T52" fmla="*/ 0 w 173"/>
                <a:gd name="T53" fmla="*/ 0 h 177"/>
                <a:gd name="T54" fmla="*/ 0 w 173"/>
                <a:gd name="T55" fmla="*/ 0 h 177"/>
                <a:gd name="T56" fmla="*/ 0 w 173"/>
                <a:gd name="T57" fmla="*/ 0 h 177"/>
                <a:gd name="T58" fmla="*/ 0 w 173"/>
                <a:gd name="T59" fmla="*/ 0 h 177"/>
                <a:gd name="T60" fmla="*/ 0 w 173"/>
                <a:gd name="T61" fmla="*/ 0 h 177"/>
                <a:gd name="T62" fmla="*/ 0 w 173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7"/>
                <a:gd name="T98" fmla="*/ 173 w 173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7">
                  <a:moveTo>
                    <a:pt x="131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2"/>
                  </a:lnTo>
                  <a:lnTo>
                    <a:pt x="65" y="5"/>
                  </a:lnTo>
                  <a:lnTo>
                    <a:pt x="56" y="8"/>
                  </a:lnTo>
                  <a:lnTo>
                    <a:pt x="49" y="10"/>
                  </a:lnTo>
                  <a:lnTo>
                    <a:pt x="41" y="15"/>
                  </a:lnTo>
                  <a:lnTo>
                    <a:pt x="34" y="20"/>
                  </a:lnTo>
                  <a:lnTo>
                    <a:pt x="29" y="26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3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1" y="107"/>
                  </a:lnTo>
                  <a:lnTo>
                    <a:pt x="3" y="116"/>
                  </a:lnTo>
                  <a:lnTo>
                    <a:pt x="5" y="124"/>
                  </a:lnTo>
                  <a:lnTo>
                    <a:pt x="8" y="131"/>
                  </a:lnTo>
                  <a:lnTo>
                    <a:pt x="13" y="139"/>
                  </a:lnTo>
                  <a:lnTo>
                    <a:pt x="17" y="146"/>
                  </a:lnTo>
                  <a:lnTo>
                    <a:pt x="23" y="152"/>
                  </a:lnTo>
                  <a:lnTo>
                    <a:pt x="29" y="157"/>
                  </a:lnTo>
                  <a:lnTo>
                    <a:pt x="36" y="163"/>
                  </a:lnTo>
                  <a:lnTo>
                    <a:pt x="43" y="167"/>
                  </a:lnTo>
                  <a:lnTo>
                    <a:pt x="50" y="172"/>
                  </a:lnTo>
                  <a:lnTo>
                    <a:pt x="59" y="175"/>
                  </a:lnTo>
                  <a:lnTo>
                    <a:pt x="67" y="176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1" y="176"/>
                  </a:lnTo>
                  <a:lnTo>
                    <a:pt x="109" y="175"/>
                  </a:lnTo>
                  <a:lnTo>
                    <a:pt x="116" y="170"/>
                  </a:lnTo>
                  <a:lnTo>
                    <a:pt x="124" y="167"/>
                  </a:lnTo>
                  <a:lnTo>
                    <a:pt x="132" y="163"/>
                  </a:lnTo>
                  <a:lnTo>
                    <a:pt x="138" y="157"/>
                  </a:lnTo>
                  <a:lnTo>
                    <a:pt x="145" y="152"/>
                  </a:lnTo>
                  <a:lnTo>
                    <a:pt x="151" y="146"/>
                  </a:lnTo>
                  <a:lnTo>
                    <a:pt x="157" y="139"/>
                  </a:lnTo>
                  <a:lnTo>
                    <a:pt x="161" y="130"/>
                  </a:lnTo>
                  <a:lnTo>
                    <a:pt x="165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3" y="97"/>
                  </a:lnTo>
                  <a:lnTo>
                    <a:pt x="173" y="88"/>
                  </a:lnTo>
                  <a:lnTo>
                    <a:pt x="173" y="80"/>
                  </a:lnTo>
                  <a:lnTo>
                    <a:pt x="171" y="71"/>
                  </a:lnTo>
                  <a:lnTo>
                    <a:pt x="170" y="62"/>
                  </a:lnTo>
                  <a:lnTo>
                    <a:pt x="168" y="55"/>
                  </a:lnTo>
                  <a:lnTo>
                    <a:pt x="164" y="46"/>
                  </a:lnTo>
                  <a:lnTo>
                    <a:pt x="161" y="39"/>
                  </a:lnTo>
                  <a:lnTo>
                    <a:pt x="155" y="32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38" y="15"/>
                  </a:lnTo>
                  <a:lnTo>
                    <a:pt x="131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3" name="Freeform 136"/>
            <p:cNvSpPr>
              <a:spLocks/>
            </p:cNvSpPr>
            <p:nvPr/>
          </p:nvSpPr>
          <p:spPr bwMode="auto">
            <a:xfrm>
              <a:off x="1988" y="2435"/>
              <a:ext cx="57" cy="59"/>
            </a:xfrm>
            <a:custGeom>
              <a:avLst/>
              <a:gdLst>
                <a:gd name="T0" fmla="*/ 0 w 171"/>
                <a:gd name="T1" fmla="*/ 0 h 177"/>
                <a:gd name="T2" fmla="*/ 0 w 171"/>
                <a:gd name="T3" fmla="*/ 0 h 177"/>
                <a:gd name="T4" fmla="*/ 0 w 171"/>
                <a:gd name="T5" fmla="*/ 0 h 177"/>
                <a:gd name="T6" fmla="*/ 0 w 171"/>
                <a:gd name="T7" fmla="*/ 0 h 177"/>
                <a:gd name="T8" fmla="*/ 0 w 171"/>
                <a:gd name="T9" fmla="*/ 0 h 177"/>
                <a:gd name="T10" fmla="*/ 0 w 171"/>
                <a:gd name="T11" fmla="*/ 0 h 177"/>
                <a:gd name="T12" fmla="*/ 0 w 171"/>
                <a:gd name="T13" fmla="*/ 0 h 177"/>
                <a:gd name="T14" fmla="*/ 0 w 171"/>
                <a:gd name="T15" fmla="*/ 0 h 177"/>
                <a:gd name="T16" fmla="*/ 0 w 171"/>
                <a:gd name="T17" fmla="*/ 0 h 177"/>
                <a:gd name="T18" fmla="*/ 0 w 171"/>
                <a:gd name="T19" fmla="*/ 0 h 177"/>
                <a:gd name="T20" fmla="*/ 0 w 171"/>
                <a:gd name="T21" fmla="*/ 0 h 177"/>
                <a:gd name="T22" fmla="*/ 0 w 171"/>
                <a:gd name="T23" fmla="*/ 0 h 177"/>
                <a:gd name="T24" fmla="*/ 0 w 171"/>
                <a:gd name="T25" fmla="*/ 0 h 177"/>
                <a:gd name="T26" fmla="*/ 0 w 171"/>
                <a:gd name="T27" fmla="*/ 0 h 177"/>
                <a:gd name="T28" fmla="*/ 0 w 171"/>
                <a:gd name="T29" fmla="*/ 0 h 177"/>
                <a:gd name="T30" fmla="*/ 0 w 171"/>
                <a:gd name="T31" fmla="*/ 0 h 177"/>
                <a:gd name="T32" fmla="*/ 0 w 171"/>
                <a:gd name="T33" fmla="*/ 0 h 177"/>
                <a:gd name="T34" fmla="*/ 0 w 171"/>
                <a:gd name="T35" fmla="*/ 0 h 177"/>
                <a:gd name="T36" fmla="*/ 0 w 171"/>
                <a:gd name="T37" fmla="*/ 0 h 177"/>
                <a:gd name="T38" fmla="*/ 0 w 171"/>
                <a:gd name="T39" fmla="*/ 0 h 177"/>
                <a:gd name="T40" fmla="*/ 0 w 171"/>
                <a:gd name="T41" fmla="*/ 0 h 177"/>
                <a:gd name="T42" fmla="*/ 0 w 171"/>
                <a:gd name="T43" fmla="*/ 0 h 177"/>
                <a:gd name="T44" fmla="*/ 0 w 171"/>
                <a:gd name="T45" fmla="*/ 0 h 177"/>
                <a:gd name="T46" fmla="*/ 0 w 171"/>
                <a:gd name="T47" fmla="*/ 0 h 177"/>
                <a:gd name="T48" fmla="*/ 0 w 171"/>
                <a:gd name="T49" fmla="*/ 0 h 177"/>
                <a:gd name="T50" fmla="*/ 0 w 171"/>
                <a:gd name="T51" fmla="*/ 0 h 177"/>
                <a:gd name="T52" fmla="*/ 0 w 171"/>
                <a:gd name="T53" fmla="*/ 0 h 177"/>
                <a:gd name="T54" fmla="*/ 0 w 171"/>
                <a:gd name="T55" fmla="*/ 0 h 177"/>
                <a:gd name="T56" fmla="*/ 0 w 171"/>
                <a:gd name="T57" fmla="*/ 0 h 177"/>
                <a:gd name="T58" fmla="*/ 0 w 171"/>
                <a:gd name="T59" fmla="*/ 0 h 177"/>
                <a:gd name="T60" fmla="*/ 0 w 171"/>
                <a:gd name="T61" fmla="*/ 0 h 177"/>
                <a:gd name="T62" fmla="*/ 0 w 171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7"/>
                <a:gd name="T98" fmla="*/ 171 w 171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7">
                  <a:moveTo>
                    <a:pt x="128" y="11"/>
                  </a:moveTo>
                  <a:lnTo>
                    <a:pt x="121" y="7"/>
                  </a:lnTo>
                  <a:lnTo>
                    <a:pt x="112" y="4"/>
                  </a:lnTo>
                  <a:lnTo>
                    <a:pt x="103" y="3"/>
                  </a:lnTo>
                  <a:lnTo>
                    <a:pt x="96" y="1"/>
                  </a:lnTo>
                  <a:lnTo>
                    <a:pt x="88" y="0"/>
                  </a:lnTo>
                  <a:lnTo>
                    <a:pt x="79" y="1"/>
                  </a:lnTo>
                  <a:lnTo>
                    <a:pt x="70" y="3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1"/>
                  </a:lnTo>
                  <a:lnTo>
                    <a:pt x="40" y="16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0" y="106"/>
                  </a:lnTo>
                  <a:lnTo>
                    <a:pt x="3" y="114"/>
                  </a:lnTo>
                  <a:lnTo>
                    <a:pt x="4" y="122"/>
                  </a:lnTo>
                  <a:lnTo>
                    <a:pt x="8" y="129"/>
                  </a:lnTo>
                  <a:lnTo>
                    <a:pt x="13" y="137"/>
                  </a:lnTo>
                  <a:lnTo>
                    <a:pt x="17" y="144"/>
                  </a:lnTo>
                  <a:lnTo>
                    <a:pt x="23" y="150"/>
                  </a:lnTo>
                  <a:lnTo>
                    <a:pt x="29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0" y="170"/>
                  </a:lnTo>
                  <a:lnTo>
                    <a:pt x="59" y="173"/>
                  </a:lnTo>
                  <a:lnTo>
                    <a:pt x="67" y="174"/>
                  </a:lnTo>
                  <a:lnTo>
                    <a:pt x="75" y="176"/>
                  </a:lnTo>
                  <a:lnTo>
                    <a:pt x="83" y="177"/>
                  </a:lnTo>
                  <a:lnTo>
                    <a:pt x="92" y="176"/>
                  </a:lnTo>
                  <a:lnTo>
                    <a:pt x="101" y="174"/>
                  </a:lnTo>
                  <a:lnTo>
                    <a:pt x="108" y="173"/>
                  </a:lnTo>
                  <a:lnTo>
                    <a:pt x="116" y="170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7"/>
                  </a:lnTo>
                  <a:lnTo>
                    <a:pt x="144" y="151"/>
                  </a:lnTo>
                  <a:lnTo>
                    <a:pt x="150" y="145"/>
                  </a:lnTo>
                  <a:lnTo>
                    <a:pt x="155" y="138"/>
                  </a:lnTo>
                  <a:lnTo>
                    <a:pt x="161" y="129"/>
                  </a:lnTo>
                  <a:lnTo>
                    <a:pt x="164" y="122"/>
                  </a:lnTo>
                  <a:lnTo>
                    <a:pt x="167" y="114"/>
                  </a:lnTo>
                  <a:lnTo>
                    <a:pt x="170" y="105"/>
                  </a:lnTo>
                  <a:lnTo>
                    <a:pt x="171" y="96"/>
                  </a:lnTo>
                  <a:lnTo>
                    <a:pt x="171" y="88"/>
                  </a:lnTo>
                  <a:lnTo>
                    <a:pt x="171" y="79"/>
                  </a:lnTo>
                  <a:lnTo>
                    <a:pt x="170" y="70"/>
                  </a:lnTo>
                  <a:lnTo>
                    <a:pt x="168" y="63"/>
                  </a:lnTo>
                  <a:lnTo>
                    <a:pt x="165" y="55"/>
                  </a:lnTo>
                  <a:lnTo>
                    <a:pt x="163" y="47"/>
                  </a:lnTo>
                  <a:lnTo>
                    <a:pt x="158" y="40"/>
                  </a:lnTo>
                  <a:lnTo>
                    <a:pt x="154" y="33"/>
                  </a:lnTo>
                  <a:lnTo>
                    <a:pt x="148" y="27"/>
                  </a:lnTo>
                  <a:lnTo>
                    <a:pt x="142" y="21"/>
                  </a:lnTo>
                  <a:lnTo>
                    <a:pt x="135" y="16"/>
                  </a:lnTo>
                  <a:lnTo>
                    <a:pt x="128" y="1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4" name="Freeform 137"/>
            <p:cNvSpPr>
              <a:spLocks/>
            </p:cNvSpPr>
            <p:nvPr/>
          </p:nvSpPr>
          <p:spPr bwMode="auto">
            <a:xfrm>
              <a:off x="1988" y="2435"/>
              <a:ext cx="57" cy="59"/>
            </a:xfrm>
            <a:custGeom>
              <a:avLst/>
              <a:gdLst>
                <a:gd name="T0" fmla="*/ 0 w 171"/>
                <a:gd name="T1" fmla="*/ 0 h 177"/>
                <a:gd name="T2" fmla="*/ 0 w 171"/>
                <a:gd name="T3" fmla="*/ 0 h 177"/>
                <a:gd name="T4" fmla="*/ 0 w 171"/>
                <a:gd name="T5" fmla="*/ 0 h 177"/>
                <a:gd name="T6" fmla="*/ 0 w 171"/>
                <a:gd name="T7" fmla="*/ 0 h 177"/>
                <a:gd name="T8" fmla="*/ 0 w 171"/>
                <a:gd name="T9" fmla="*/ 0 h 177"/>
                <a:gd name="T10" fmla="*/ 0 w 171"/>
                <a:gd name="T11" fmla="*/ 0 h 177"/>
                <a:gd name="T12" fmla="*/ 0 w 171"/>
                <a:gd name="T13" fmla="*/ 0 h 177"/>
                <a:gd name="T14" fmla="*/ 0 w 171"/>
                <a:gd name="T15" fmla="*/ 0 h 177"/>
                <a:gd name="T16" fmla="*/ 0 w 171"/>
                <a:gd name="T17" fmla="*/ 0 h 177"/>
                <a:gd name="T18" fmla="*/ 0 w 171"/>
                <a:gd name="T19" fmla="*/ 0 h 177"/>
                <a:gd name="T20" fmla="*/ 0 w 171"/>
                <a:gd name="T21" fmla="*/ 0 h 177"/>
                <a:gd name="T22" fmla="*/ 0 w 171"/>
                <a:gd name="T23" fmla="*/ 0 h 177"/>
                <a:gd name="T24" fmla="*/ 0 w 171"/>
                <a:gd name="T25" fmla="*/ 0 h 177"/>
                <a:gd name="T26" fmla="*/ 0 w 171"/>
                <a:gd name="T27" fmla="*/ 0 h 177"/>
                <a:gd name="T28" fmla="*/ 0 w 171"/>
                <a:gd name="T29" fmla="*/ 0 h 177"/>
                <a:gd name="T30" fmla="*/ 0 w 171"/>
                <a:gd name="T31" fmla="*/ 0 h 177"/>
                <a:gd name="T32" fmla="*/ 0 w 171"/>
                <a:gd name="T33" fmla="*/ 0 h 177"/>
                <a:gd name="T34" fmla="*/ 0 w 171"/>
                <a:gd name="T35" fmla="*/ 0 h 177"/>
                <a:gd name="T36" fmla="*/ 0 w 171"/>
                <a:gd name="T37" fmla="*/ 0 h 177"/>
                <a:gd name="T38" fmla="*/ 0 w 171"/>
                <a:gd name="T39" fmla="*/ 0 h 177"/>
                <a:gd name="T40" fmla="*/ 0 w 171"/>
                <a:gd name="T41" fmla="*/ 0 h 177"/>
                <a:gd name="T42" fmla="*/ 0 w 171"/>
                <a:gd name="T43" fmla="*/ 0 h 177"/>
                <a:gd name="T44" fmla="*/ 0 w 171"/>
                <a:gd name="T45" fmla="*/ 0 h 177"/>
                <a:gd name="T46" fmla="*/ 0 w 171"/>
                <a:gd name="T47" fmla="*/ 0 h 177"/>
                <a:gd name="T48" fmla="*/ 0 w 171"/>
                <a:gd name="T49" fmla="*/ 0 h 177"/>
                <a:gd name="T50" fmla="*/ 0 w 171"/>
                <a:gd name="T51" fmla="*/ 0 h 177"/>
                <a:gd name="T52" fmla="*/ 0 w 171"/>
                <a:gd name="T53" fmla="*/ 0 h 177"/>
                <a:gd name="T54" fmla="*/ 0 w 171"/>
                <a:gd name="T55" fmla="*/ 0 h 177"/>
                <a:gd name="T56" fmla="*/ 0 w 171"/>
                <a:gd name="T57" fmla="*/ 0 h 177"/>
                <a:gd name="T58" fmla="*/ 0 w 171"/>
                <a:gd name="T59" fmla="*/ 0 h 177"/>
                <a:gd name="T60" fmla="*/ 0 w 171"/>
                <a:gd name="T61" fmla="*/ 0 h 177"/>
                <a:gd name="T62" fmla="*/ 0 w 171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7"/>
                <a:gd name="T98" fmla="*/ 171 w 171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7">
                  <a:moveTo>
                    <a:pt x="128" y="11"/>
                  </a:moveTo>
                  <a:lnTo>
                    <a:pt x="121" y="7"/>
                  </a:lnTo>
                  <a:lnTo>
                    <a:pt x="112" y="4"/>
                  </a:lnTo>
                  <a:lnTo>
                    <a:pt x="103" y="3"/>
                  </a:lnTo>
                  <a:lnTo>
                    <a:pt x="96" y="1"/>
                  </a:lnTo>
                  <a:lnTo>
                    <a:pt x="88" y="0"/>
                  </a:lnTo>
                  <a:lnTo>
                    <a:pt x="79" y="1"/>
                  </a:lnTo>
                  <a:lnTo>
                    <a:pt x="70" y="3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1"/>
                  </a:lnTo>
                  <a:lnTo>
                    <a:pt x="40" y="16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0" y="106"/>
                  </a:lnTo>
                  <a:lnTo>
                    <a:pt x="3" y="114"/>
                  </a:lnTo>
                  <a:lnTo>
                    <a:pt x="4" y="122"/>
                  </a:lnTo>
                  <a:lnTo>
                    <a:pt x="8" y="129"/>
                  </a:lnTo>
                  <a:lnTo>
                    <a:pt x="13" y="137"/>
                  </a:lnTo>
                  <a:lnTo>
                    <a:pt x="17" y="144"/>
                  </a:lnTo>
                  <a:lnTo>
                    <a:pt x="23" y="150"/>
                  </a:lnTo>
                  <a:lnTo>
                    <a:pt x="29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0" y="170"/>
                  </a:lnTo>
                  <a:lnTo>
                    <a:pt x="59" y="173"/>
                  </a:lnTo>
                  <a:lnTo>
                    <a:pt x="67" y="174"/>
                  </a:lnTo>
                  <a:lnTo>
                    <a:pt x="75" y="176"/>
                  </a:lnTo>
                  <a:lnTo>
                    <a:pt x="83" y="177"/>
                  </a:lnTo>
                  <a:lnTo>
                    <a:pt x="92" y="176"/>
                  </a:lnTo>
                  <a:lnTo>
                    <a:pt x="101" y="174"/>
                  </a:lnTo>
                  <a:lnTo>
                    <a:pt x="108" y="173"/>
                  </a:lnTo>
                  <a:lnTo>
                    <a:pt x="116" y="170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7"/>
                  </a:lnTo>
                  <a:lnTo>
                    <a:pt x="144" y="151"/>
                  </a:lnTo>
                  <a:lnTo>
                    <a:pt x="150" y="145"/>
                  </a:lnTo>
                  <a:lnTo>
                    <a:pt x="155" y="138"/>
                  </a:lnTo>
                  <a:lnTo>
                    <a:pt x="161" y="129"/>
                  </a:lnTo>
                  <a:lnTo>
                    <a:pt x="164" y="122"/>
                  </a:lnTo>
                  <a:lnTo>
                    <a:pt x="167" y="114"/>
                  </a:lnTo>
                  <a:lnTo>
                    <a:pt x="170" y="105"/>
                  </a:lnTo>
                  <a:lnTo>
                    <a:pt x="171" y="96"/>
                  </a:lnTo>
                  <a:lnTo>
                    <a:pt x="171" y="88"/>
                  </a:lnTo>
                  <a:lnTo>
                    <a:pt x="171" y="79"/>
                  </a:lnTo>
                  <a:lnTo>
                    <a:pt x="170" y="70"/>
                  </a:lnTo>
                  <a:lnTo>
                    <a:pt x="168" y="63"/>
                  </a:lnTo>
                  <a:lnTo>
                    <a:pt x="165" y="55"/>
                  </a:lnTo>
                  <a:lnTo>
                    <a:pt x="163" y="47"/>
                  </a:lnTo>
                  <a:lnTo>
                    <a:pt x="158" y="40"/>
                  </a:lnTo>
                  <a:lnTo>
                    <a:pt x="154" y="33"/>
                  </a:lnTo>
                  <a:lnTo>
                    <a:pt x="148" y="27"/>
                  </a:lnTo>
                  <a:lnTo>
                    <a:pt x="142" y="21"/>
                  </a:lnTo>
                  <a:lnTo>
                    <a:pt x="135" y="16"/>
                  </a:lnTo>
                  <a:lnTo>
                    <a:pt x="128" y="1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5" name="Freeform 138"/>
            <p:cNvSpPr>
              <a:spLocks/>
            </p:cNvSpPr>
            <p:nvPr/>
          </p:nvSpPr>
          <p:spPr bwMode="auto">
            <a:xfrm>
              <a:off x="2004" y="2523"/>
              <a:ext cx="58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30" y="10"/>
                  </a:moveTo>
                  <a:lnTo>
                    <a:pt x="123" y="7"/>
                  </a:lnTo>
                  <a:lnTo>
                    <a:pt x="114" y="4"/>
                  </a:lnTo>
                  <a:lnTo>
                    <a:pt x="105" y="1"/>
                  </a:lnTo>
                  <a:lnTo>
                    <a:pt x="97" y="0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72" y="1"/>
                  </a:lnTo>
                  <a:lnTo>
                    <a:pt x="64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1" y="16"/>
                  </a:lnTo>
                  <a:lnTo>
                    <a:pt x="35" y="20"/>
                  </a:lnTo>
                  <a:lnTo>
                    <a:pt x="28" y="26"/>
                  </a:lnTo>
                  <a:lnTo>
                    <a:pt x="22" y="33"/>
                  </a:lnTo>
                  <a:lnTo>
                    <a:pt x="16" y="40"/>
                  </a:lnTo>
                  <a:lnTo>
                    <a:pt x="12" y="47"/>
                  </a:lnTo>
                  <a:lnTo>
                    <a:pt x="7" y="56"/>
                  </a:lnTo>
                  <a:lnTo>
                    <a:pt x="5" y="65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5" y="162"/>
                  </a:lnTo>
                  <a:lnTo>
                    <a:pt x="43" y="168"/>
                  </a:lnTo>
                  <a:lnTo>
                    <a:pt x="51" y="171"/>
                  </a:lnTo>
                  <a:lnTo>
                    <a:pt x="59" y="174"/>
                  </a:lnTo>
                  <a:lnTo>
                    <a:pt x="66" y="177"/>
                  </a:lnTo>
                  <a:lnTo>
                    <a:pt x="75" y="177"/>
                  </a:lnTo>
                  <a:lnTo>
                    <a:pt x="84" y="178"/>
                  </a:lnTo>
                  <a:lnTo>
                    <a:pt x="92" y="177"/>
                  </a:lnTo>
                  <a:lnTo>
                    <a:pt x="101" y="175"/>
                  </a:lnTo>
                  <a:lnTo>
                    <a:pt x="108" y="174"/>
                  </a:lnTo>
                  <a:lnTo>
                    <a:pt x="117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4" y="152"/>
                  </a:lnTo>
                  <a:lnTo>
                    <a:pt x="151" y="145"/>
                  </a:lnTo>
                  <a:lnTo>
                    <a:pt x="156" y="138"/>
                  </a:lnTo>
                  <a:lnTo>
                    <a:pt x="161" y="131"/>
                  </a:lnTo>
                  <a:lnTo>
                    <a:pt x="166" y="122"/>
                  </a:lnTo>
                  <a:lnTo>
                    <a:pt x="169" y="114"/>
                  </a:lnTo>
                  <a:lnTo>
                    <a:pt x="170" y="105"/>
                  </a:lnTo>
                  <a:lnTo>
                    <a:pt x="172" y="96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2" y="70"/>
                  </a:lnTo>
                  <a:lnTo>
                    <a:pt x="170" y="62"/>
                  </a:lnTo>
                  <a:lnTo>
                    <a:pt x="167" y="54"/>
                  </a:lnTo>
                  <a:lnTo>
                    <a:pt x="164" y="47"/>
                  </a:lnTo>
                  <a:lnTo>
                    <a:pt x="160" y="39"/>
                  </a:lnTo>
                  <a:lnTo>
                    <a:pt x="156" y="33"/>
                  </a:lnTo>
                  <a:lnTo>
                    <a:pt x="150" y="26"/>
                  </a:lnTo>
                  <a:lnTo>
                    <a:pt x="144" y="20"/>
                  </a:lnTo>
                  <a:lnTo>
                    <a:pt x="137" y="14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6" name="Freeform 139"/>
            <p:cNvSpPr>
              <a:spLocks/>
            </p:cNvSpPr>
            <p:nvPr/>
          </p:nvSpPr>
          <p:spPr bwMode="auto">
            <a:xfrm>
              <a:off x="2004" y="2523"/>
              <a:ext cx="58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30" y="10"/>
                  </a:moveTo>
                  <a:lnTo>
                    <a:pt x="123" y="7"/>
                  </a:lnTo>
                  <a:lnTo>
                    <a:pt x="114" y="4"/>
                  </a:lnTo>
                  <a:lnTo>
                    <a:pt x="105" y="1"/>
                  </a:lnTo>
                  <a:lnTo>
                    <a:pt x="97" y="0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72" y="1"/>
                  </a:lnTo>
                  <a:lnTo>
                    <a:pt x="64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1" y="16"/>
                  </a:lnTo>
                  <a:lnTo>
                    <a:pt x="35" y="20"/>
                  </a:lnTo>
                  <a:lnTo>
                    <a:pt x="28" y="26"/>
                  </a:lnTo>
                  <a:lnTo>
                    <a:pt x="22" y="33"/>
                  </a:lnTo>
                  <a:lnTo>
                    <a:pt x="16" y="40"/>
                  </a:lnTo>
                  <a:lnTo>
                    <a:pt x="12" y="47"/>
                  </a:lnTo>
                  <a:lnTo>
                    <a:pt x="7" y="56"/>
                  </a:lnTo>
                  <a:lnTo>
                    <a:pt x="5" y="65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5" y="162"/>
                  </a:lnTo>
                  <a:lnTo>
                    <a:pt x="43" y="168"/>
                  </a:lnTo>
                  <a:lnTo>
                    <a:pt x="51" y="171"/>
                  </a:lnTo>
                  <a:lnTo>
                    <a:pt x="59" y="174"/>
                  </a:lnTo>
                  <a:lnTo>
                    <a:pt x="66" y="177"/>
                  </a:lnTo>
                  <a:lnTo>
                    <a:pt x="75" y="177"/>
                  </a:lnTo>
                  <a:lnTo>
                    <a:pt x="84" y="178"/>
                  </a:lnTo>
                  <a:lnTo>
                    <a:pt x="92" y="177"/>
                  </a:lnTo>
                  <a:lnTo>
                    <a:pt x="101" y="175"/>
                  </a:lnTo>
                  <a:lnTo>
                    <a:pt x="108" y="174"/>
                  </a:lnTo>
                  <a:lnTo>
                    <a:pt x="117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4" y="152"/>
                  </a:lnTo>
                  <a:lnTo>
                    <a:pt x="151" y="145"/>
                  </a:lnTo>
                  <a:lnTo>
                    <a:pt x="156" y="138"/>
                  </a:lnTo>
                  <a:lnTo>
                    <a:pt x="161" y="131"/>
                  </a:lnTo>
                  <a:lnTo>
                    <a:pt x="166" y="122"/>
                  </a:lnTo>
                  <a:lnTo>
                    <a:pt x="169" y="114"/>
                  </a:lnTo>
                  <a:lnTo>
                    <a:pt x="170" y="105"/>
                  </a:lnTo>
                  <a:lnTo>
                    <a:pt x="172" y="96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2" y="70"/>
                  </a:lnTo>
                  <a:lnTo>
                    <a:pt x="170" y="62"/>
                  </a:lnTo>
                  <a:lnTo>
                    <a:pt x="167" y="54"/>
                  </a:lnTo>
                  <a:lnTo>
                    <a:pt x="164" y="47"/>
                  </a:lnTo>
                  <a:lnTo>
                    <a:pt x="160" y="39"/>
                  </a:lnTo>
                  <a:lnTo>
                    <a:pt x="156" y="33"/>
                  </a:lnTo>
                  <a:lnTo>
                    <a:pt x="150" y="26"/>
                  </a:lnTo>
                  <a:lnTo>
                    <a:pt x="144" y="20"/>
                  </a:lnTo>
                  <a:lnTo>
                    <a:pt x="137" y="14"/>
                  </a:lnTo>
                  <a:lnTo>
                    <a:pt x="130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7" name="Freeform 140"/>
            <p:cNvSpPr>
              <a:spLocks/>
            </p:cNvSpPr>
            <p:nvPr/>
          </p:nvSpPr>
          <p:spPr bwMode="auto">
            <a:xfrm>
              <a:off x="2011" y="2607"/>
              <a:ext cx="58" cy="59"/>
            </a:xfrm>
            <a:custGeom>
              <a:avLst/>
              <a:gdLst>
                <a:gd name="T0" fmla="*/ 0 w 175"/>
                <a:gd name="T1" fmla="*/ 0 h 178"/>
                <a:gd name="T2" fmla="*/ 0 w 175"/>
                <a:gd name="T3" fmla="*/ 0 h 178"/>
                <a:gd name="T4" fmla="*/ 0 w 175"/>
                <a:gd name="T5" fmla="*/ 0 h 178"/>
                <a:gd name="T6" fmla="*/ 0 w 175"/>
                <a:gd name="T7" fmla="*/ 0 h 178"/>
                <a:gd name="T8" fmla="*/ 0 w 175"/>
                <a:gd name="T9" fmla="*/ 0 h 178"/>
                <a:gd name="T10" fmla="*/ 0 w 175"/>
                <a:gd name="T11" fmla="*/ 0 h 178"/>
                <a:gd name="T12" fmla="*/ 0 w 175"/>
                <a:gd name="T13" fmla="*/ 0 h 178"/>
                <a:gd name="T14" fmla="*/ 0 w 175"/>
                <a:gd name="T15" fmla="*/ 0 h 178"/>
                <a:gd name="T16" fmla="*/ 0 w 175"/>
                <a:gd name="T17" fmla="*/ 0 h 178"/>
                <a:gd name="T18" fmla="*/ 0 w 175"/>
                <a:gd name="T19" fmla="*/ 0 h 178"/>
                <a:gd name="T20" fmla="*/ 0 w 175"/>
                <a:gd name="T21" fmla="*/ 0 h 178"/>
                <a:gd name="T22" fmla="*/ 0 w 175"/>
                <a:gd name="T23" fmla="*/ 0 h 178"/>
                <a:gd name="T24" fmla="*/ 0 w 175"/>
                <a:gd name="T25" fmla="*/ 0 h 178"/>
                <a:gd name="T26" fmla="*/ 0 w 175"/>
                <a:gd name="T27" fmla="*/ 0 h 178"/>
                <a:gd name="T28" fmla="*/ 0 w 175"/>
                <a:gd name="T29" fmla="*/ 0 h 178"/>
                <a:gd name="T30" fmla="*/ 0 w 175"/>
                <a:gd name="T31" fmla="*/ 0 h 178"/>
                <a:gd name="T32" fmla="*/ 0 w 175"/>
                <a:gd name="T33" fmla="*/ 0 h 178"/>
                <a:gd name="T34" fmla="*/ 0 w 175"/>
                <a:gd name="T35" fmla="*/ 0 h 178"/>
                <a:gd name="T36" fmla="*/ 0 w 175"/>
                <a:gd name="T37" fmla="*/ 0 h 178"/>
                <a:gd name="T38" fmla="*/ 0 w 175"/>
                <a:gd name="T39" fmla="*/ 0 h 178"/>
                <a:gd name="T40" fmla="*/ 0 w 175"/>
                <a:gd name="T41" fmla="*/ 0 h 178"/>
                <a:gd name="T42" fmla="*/ 0 w 175"/>
                <a:gd name="T43" fmla="*/ 0 h 178"/>
                <a:gd name="T44" fmla="*/ 0 w 175"/>
                <a:gd name="T45" fmla="*/ 0 h 178"/>
                <a:gd name="T46" fmla="*/ 0 w 175"/>
                <a:gd name="T47" fmla="*/ 0 h 178"/>
                <a:gd name="T48" fmla="*/ 0 w 175"/>
                <a:gd name="T49" fmla="*/ 0 h 178"/>
                <a:gd name="T50" fmla="*/ 0 w 175"/>
                <a:gd name="T51" fmla="*/ 0 h 178"/>
                <a:gd name="T52" fmla="*/ 0 w 175"/>
                <a:gd name="T53" fmla="*/ 0 h 178"/>
                <a:gd name="T54" fmla="*/ 0 w 175"/>
                <a:gd name="T55" fmla="*/ 0 h 178"/>
                <a:gd name="T56" fmla="*/ 0 w 175"/>
                <a:gd name="T57" fmla="*/ 0 h 178"/>
                <a:gd name="T58" fmla="*/ 0 w 175"/>
                <a:gd name="T59" fmla="*/ 0 h 178"/>
                <a:gd name="T60" fmla="*/ 0 w 175"/>
                <a:gd name="T61" fmla="*/ 0 h 178"/>
                <a:gd name="T62" fmla="*/ 0 w 175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5"/>
                <a:gd name="T97" fmla="*/ 0 h 178"/>
                <a:gd name="T98" fmla="*/ 175 w 175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5" h="178">
                  <a:moveTo>
                    <a:pt x="131" y="10"/>
                  </a:moveTo>
                  <a:lnTo>
                    <a:pt x="123" y="7"/>
                  </a:lnTo>
                  <a:lnTo>
                    <a:pt x="116" y="4"/>
                  </a:lnTo>
                  <a:lnTo>
                    <a:pt x="107" y="1"/>
                  </a:lnTo>
                  <a:lnTo>
                    <a:pt x="98" y="0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74" y="1"/>
                  </a:lnTo>
                  <a:lnTo>
                    <a:pt x="65" y="4"/>
                  </a:lnTo>
                  <a:lnTo>
                    <a:pt x="58" y="7"/>
                  </a:lnTo>
                  <a:lnTo>
                    <a:pt x="49" y="11"/>
                  </a:lnTo>
                  <a:lnTo>
                    <a:pt x="42" y="16"/>
                  </a:lnTo>
                  <a:lnTo>
                    <a:pt x="35" y="20"/>
                  </a:lnTo>
                  <a:lnTo>
                    <a:pt x="29" y="26"/>
                  </a:lnTo>
                  <a:lnTo>
                    <a:pt x="23" y="33"/>
                  </a:lnTo>
                  <a:lnTo>
                    <a:pt x="18" y="40"/>
                  </a:lnTo>
                  <a:lnTo>
                    <a:pt x="13" y="47"/>
                  </a:lnTo>
                  <a:lnTo>
                    <a:pt x="9" y="56"/>
                  </a:lnTo>
                  <a:lnTo>
                    <a:pt x="5" y="65"/>
                  </a:lnTo>
                  <a:lnTo>
                    <a:pt x="3" y="73"/>
                  </a:lnTo>
                  <a:lnTo>
                    <a:pt x="2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8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6" y="162"/>
                  </a:lnTo>
                  <a:lnTo>
                    <a:pt x="44" y="168"/>
                  </a:lnTo>
                  <a:lnTo>
                    <a:pt x="52" y="171"/>
                  </a:lnTo>
                  <a:lnTo>
                    <a:pt x="59" y="174"/>
                  </a:lnTo>
                  <a:lnTo>
                    <a:pt x="68" y="177"/>
                  </a:lnTo>
                  <a:lnTo>
                    <a:pt x="77" y="177"/>
                  </a:lnTo>
                  <a:lnTo>
                    <a:pt x="85" y="178"/>
                  </a:lnTo>
                  <a:lnTo>
                    <a:pt x="94" y="177"/>
                  </a:lnTo>
                  <a:lnTo>
                    <a:pt x="101" y="175"/>
                  </a:lnTo>
                  <a:lnTo>
                    <a:pt x="110" y="174"/>
                  </a:lnTo>
                  <a:lnTo>
                    <a:pt x="117" y="171"/>
                  </a:lnTo>
                  <a:lnTo>
                    <a:pt x="126" y="167"/>
                  </a:lnTo>
                  <a:lnTo>
                    <a:pt x="133" y="162"/>
                  </a:lnTo>
                  <a:lnTo>
                    <a:pt x="140" y="158"/>
                  </a:lnTo>
                  <a:lnTo>
                    <a:pt x="146" y="152"/>
                  </a:lnTo>
                  <a:lnTo>
                    <a:pt x="152" y="145"/>
                  </a:lnTo>
                  <a:lnTo>
                    <a:pt x="157" y="138"/>
                  </a:lnTo>
                  <a:lnTo>
                    <a:pt x="163" y="131"/>
                  </a:lnTo>
                  <a:lnTo>
                    <a:pt x="166" y="122"/>
                  </a:lnTo>
                  <a:lnTo>
                    <a:pt x="169" y="113"/>
                  </a:lnTo>
                  <a:lnTo>
                    <a:pt x="172" y="105"/>
                  </a:lnTo>
                  <a:lnTo>
                    <a:pt x="173" y="96"/>
                  </a:lnTo>
                  <a:lnTo>
                    <a:pt x="175" y="88"/>
                  </a:lnTo>
                  <a:lnTo>
                    <a:pt x="173" y="79"/>
                  </a:lnTo>
                  <a:lnTo>
                    <a:pt x="173" y="70"/>
                  </a:lnTo>
                  <a:lnTo>
                    <a:pt x="172" y="62"/>
                  </a:lnTo>
                  <a:lnTo>
                    <a:pt x="169" y="54"/>
                  </a:lnTo>
                  <a:lnTo>
                    <a:pt x="166" y="47"/>
                  </a:lnTo>
                  <a:lnTo>
                    <a:pt x="162" y="39"/>
                  </a:lnTo>
                  <a:lnTo>
                    <a:pt x="157" y="33"/>
                  </a:lnTo>
                  <a:lnTo>
                    <a:pt x="152" y="26"/>
                  </a:lnTo>
                  <a:lnTo>
                    <a:pt x="146" y="20"/>
                  </a:lnTo>
                  <a:lnTo>
                    <a:pt x="139" y="14"/>
                  </a:lnTo>
                  <a:lnTo>
                    <a:pt x="131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8" name="Freeform 141"/>
            <p:cNvSpPr>
              <a:spLocks/>
            </p:cNvSpPr>
            <p:nvPr/>
          </p:nvSpPr>
          <p:spPr bwMode="auto">
            <a:xfrm>
              <a:off x="2011" y="2607"/>
              <a:ext cx="58" cy="59"/>
            </a:xfrm>
            <a:custGeom>
              <a:avLst/>
              <a:gdLst>
                <a:gd name="T0" fmla="*/ 0 w 175"/>
                <a:gd name="T1" fmla="*/ 0 h 178"/>
                <a:gd name="T2" fmla="*/ 0 w 175"/>
                <a:gd name="T3" fmla="*/ 0 h 178"/>
                <a:gd name="T4" fmla="*/ 0 w 175"/>
                <a:gd name="T5" fmla="*/ 0 h 178"/>
                <a:gd name="T6" fmla="*/ 0 w 175"/>
                <a:gd name="T7" fmla="*/ 0 h 178"/>
                <a:gd name="T8" fmla="*/ 0 w 175"/>
                <a:gd name="T9" fmla="*/ 0 h 178"/>
                <a:gd name="T10" fmla="*/ 0 w 175"/>
                <a:gd name="T11" fmla="*/ 0 h 178"/>
                <a:gd name="T12" fmla="*/ 0 w 175"/>
                <a:gd name="T13" fmla="*/ 0 h 178"/>
                <a:gd name="T14" fmla="*/ 0 w 175"/>
                <a:gd name="T15" fmla="*/ 0 h 178"/>
                <a:gd name="T16" fmla="*/ 0 w 175"/>
                <a:gd name="T17" fmla="*/ 0 h 178"/>
                <a:gd name="T18" fmla="*/ 0 w 175"/>
                <a:gd name="T19" fmla="*/ 0 h 178"/>
                <a:gd name="T20" fmla="*/ 0 w 175"/>
                <a:gd name="T21" fmla="*/ 0 h 178"/>
                <a:gd name="T22" fmla="*/ 0 w 175"/>
                <a:gd name="T23" fmla="*/ 0 h 178"/>
                <a:gd name="T24" fmla="*/ 0 w 175"/>
                <a:gd name="T25" fmla="*/ 0 h 178"/>
                <a:gd name="T26" fmla="*/ 0 w 175"/>
                <a:gd name="T27" fmla="*/ 0 h 178"/>
                <a:gd name="T28" fmla="*/ 0 w 175"/>
                <a:gd name="T29" fmla="*/ 0 h 178"/>
                <a:gd name="T30" fmla="*/ 0 w 175"/>
                <a:gd name="T31" fmla="*/ 0 h 178"/>
                <a:gd name="T32" fmla="*/ 0 w 175"/>
                <a:gd name="T33" fmla="*/ 0 h 178"/>
                <a:gd name="T34" fmla="*/ 0 w 175"/>
                <a:gd name="T35" fmla="*/ 0 h 178"/>
                <a:gd name="T36" fmla="*/ 0 w 175"/>
                <a:gd name="T37" fmla="*/ 0 h 178"/>
                <a:gd name="T38" fmla="*/ 0 w 175"/>
                <a:gd name="T39" fmla="*/ 0 h 178"/>
                <a:gd name="T40" fmla="*/ 0 w 175"/>
                <a:gd name="T41" fmla="*/ 0 h 178"/>
                <a:gd name="T42" fmla="*/ 0 w 175"/>
                <a:gd name="T43" fmla="*/ 0 h 178"/>
                <a:gd name="T44" fmla="*/ 0 w 175"/>
                <a:gd name="T45" fmla="*/ 0 h 178"/>
                <a:gd name="T46" fmla="*/ 0 w 175"/>
                <a:gd name="T47" fmla="*/ 0 h 178"/>
                <a:gd name="T48" fmla="*/ 0 w 175"/>
                <a:gd name="T49" fmla="*/ 0 h 178"/>
                <a:gd name="T50" fmla="*/ 0 w 175"/>
                <a:gd name="T51" fmla="*/ 0 h 178"/>
                <a:gd name="T52" fmla="*/ 0 w 175"/>
                <a:gd name="T53" fmla="*/ 0 h 178"/>
                <a:gd name="T54" fmla="*/ 0 w 175"/>
                <a:gd name="T55" fmla="*/ 0 h 178"/>
                <a:gd name="T56" fmla="*/ 0 w 175"/>
                <a:gd name="T57" fmla="*/ 0 h 178"/>
                <a:gd name="T58" fmla="*/ 0 w 175"/>
                <a:gd name="T59" fmla="*/ 0 h 178"/>
                <a:gd name="T60" fmla="*/ 0 w 175"/>
                <a:gd name="T61" fmla="*/ 0 h 178"/>
                <a:gd name="T62" fmla="*/ 0 w 175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5"/>
                <a:gd name="T97" fmla="*/ 0 h 178"/>
                <a:gd name="T98" fmla="*/ 175 w 175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5" h="178">
                  <a:moveTo>
                    <a:pt x="131" y="10"/>
                  </a:moveTo>
                  <a:lnTo>
                    <a:pt x="123" y="7"/>
                  </a:lnTo>
                  <a:lnTo>
                    <a:pt x="116" y="4"/>
                  </a:lnTo>
                  <a:lnTo>
                    <a:pt x="107" y="1"/>
                  </a:lnTo>
                  <a:lnTo>
                    <a:pt x="98" y="0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74" y="1"/>
                  </a:lnTo>
                  <a:lnTo>
                    <a:pt x="65" y="4"/>
                  </a:lnTo>
                  <a:lnTo>
                    <a:pt x="58" y="7"/>
                  </a:lnTo>
                  <a:lnTo>
                    <a:pt x="49" y="11"/>
                  </a:lnTo>
                  <a:lnTo>
                    <a:pt x="42" y="16"/>
                  </a:lnTo>
                  <a:lnTo>
                    <a:pt x="35" y="20"/>
                  </a:lnTo>
                  <a:lnTo>
                    <a:pt x="29" y="26"/>
                  </a:lnTo>
                  <a:lnTo>
                    <a:pt x="23" y="33"/>
                  </a:lnTo>
                  <a:lnTo>
                    <a:pt x="18" y="40"/>
                  </a:lnTo>
                  <a:lnTo>
                    <a:pt x="13" y="47"/>
                  </a:lnTo>
                  <a:lnTo>
                    <a:pt x="9" y="56"/>
                  </a:lnTo>
                  <a:lnTo>
                    <a:pt x="5" y="65"/>
                  </a:lnTo>
                  <a:lnTo>
                    <a:pt x="3" y="73"/>
                  </a:lnTo>
                  <a:lnTo>
                    <a:pt x="2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8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6" y="162"/>
                  </a:lnTo>
                  <a:lnTo>
                    <a:pt x="44" y="168"/>
                  </a:lnTo>
                  <a:lnTo>
                    <a:pt x="52" y="171"/>
                  </a:lnTo>
                  <a:lnTo>
                    <a:pt x="59" y="174"/>
                  </a:lnTo>
                  <a:lnTo>
                    <a:pt x="68" y="177"/>
                  </a:lnTo>
                  <a:lnTo>
                    <a:pt x="77" y="177"/>
                  </a:lnTo>
                  <a:lnTo>
                    <a:pt x="85" y="178"/>
                  </a:lnTo>
                  <a:lnTo>
                    <a:pt x="94" y="177"/>
                  </a:lnTo>
                  <a:lnTo>
                    <a:pt x="101" y="175"/>
                  </a:lnTo>
                  <a:lnTo>
                    <a:pt x="110" y="174"/>
                  </a:lnTo>
                  <a:lnTo>
                    <a:pt x="117" y="171"/>
                  </a:lnTo>
                  <a:lnTo>
                    <a:pt x="126" y="167"/>
                  </a:lnTo>
                  <a:lnTo>
                    <a:pt x="133" y="162"/>
                  </a:lnTo>
                  <a:lnTo>
                    <a:pt x="140" y="158"/>
                  </a:lnTo>
                  <a:lnTo>
                    <a:pt x="146" y="152"/>
                  </a:lnTo>
                  <a:lnTo>
                    <a:pt x="152" y="145"/>
                  </a:lnTo>
                  <a:lnTo>
                    <a:pt x="157" y="138"/>
                  </a:lnTo>
                  <a:lnTo>
                    <a:pt x="163" y="131"/>
                  </a:lnTo>
                  <a:lnTo>
                    <a:pt x="166" y="122"/>
                  </a:lnTo>
                  <a:lnTo>
                    <a:pt x="169" y="113"/>
                  </a:lnTo>
                  <a:lnTo>
                    <a:pt x="172" y="105"/>
                  </a:lnTo>
                  <a:lnTo>
                    <a:pt x="173" y="96"/>
                  </a:lnTo>
                  <a:lnTo>
                    <a:pt x="175" y="88"/>
                  </a:lnTo>
                  <a:lnTo>
                    <a:pt x="173" y="79"/>
                  </a:lnTo>
                  <a:lnTo>
                    <a:pt x="173" y="70"/>
                  </a:lnTo>
                  <a:lnTo>
                    <a:pt x="172" y="62"/>
                  </a:lnTo>
                  <a:lnTo>
                    <a:pt x="169" y="54"/>
                  </a:lnTo>
                  <a:lnTo>
                    <a:pt x="166" y="47"/>
                  </a:lnTo>
                  <a:lnTo>
                    <a:pt x="162" y="39"/>
                  </a:lnTo>
                  <a:lnTo>
                    <a:pt x="157" y="33"/>
                  </a:lnTo>
                  <a:lnTo>
                    <a:pt x="152" y="26"/>
                  </a:lnTo>
                  <a:lnTo>
                    <a:pt x="146" y="20"/>
                  </a:lnTo>
                  <a:lnTo>
                    <a:pt x="139" y="14"/>
                  </a:lnTo>
                  <a:lnTo>
                    <a:pt x="131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19" name="Freeform 142"/>
            <p:cNvSpPr>
              <a:spLocks/>
            </p:cNvSpPr>
            <p:nvPr/>
          </p:nvSpPr>
          <p:spPr bwMode="auto">
            <a:xfrm>
              <a:off x="2017" y="2684"/>
              <a:ext cx="58" cy="58"/>
            </a:xfrm>
            <a:custGeom>
              <a:avLst/>
              <a:gdLst>
                <a:gd name="T0" fmla="*/ 0 w 173"/>
                <a:gd name="T1" fmla="*/ 0 h 176"/>
                <a:gd name="T2" fmla="*/ 0 w 173"/>
                <a:gd name="T3" fmla="*/ 0 h 176"/>
                <a:gd name="T4" fmla="*/ 0 w 173"/>
                <a:gd name="T5" fmla="*/ 0 h 176"/>
                <a:gd name="T6" fmla="*/ 0 w 173"/>
                <a:gd name="T7" fmla="*/ 0 h 176"/>
                <a:gd name="T8" fmla="*/ 0 w 173"/>
                <a:gd name="T9" fmla="*/ 0 h 176"/>
                <a:gd name="T10" fmla="*/ 0 w 173"/>
                <a:gd name="T11" fmla="*/ 0 h 176"/>
                <a:gd name="T12" fmla="*/ 0 w 173"/>
                <a:gd name="T13" fmla="*/ 0 h 176"/>
                <a:gd name="T14" fmla="*/ 0 w 173"/>
                <a:gd name="T15" fmla="*/ 0 h 176"/>
                <a:gd name="T16" fmla="*/ 0 w 173"/>
                <a:gd name="T17" fmla="*/ 0 h 176"/>
                <a:gd name="T18" fmla="*/ 0 w 173"/>
                <a:gd name="T19" fmla="*/ 0 h 176"/>
                <a:gd name="T20" fmla="*/ 0 w 173"/>
                <a:gd name="T21" fmla="*/ 0 h 176"/>
                <a:gd name="T22" fmla="*/ 0 w 173"/>
                <a:gd name="T23" fmla="*/ 0 h 176"/>
                <a:gd name="T24" fmla="*/ 0 w 173"/>
                <a:gd name="T25" fmla="*/ 0 h 176"/>
                <a:gd name="T26" fmla="*/ 0 w 173"/>
                <a:gd name="T27" fmla="*/ 0 h 176"/>
                <a:gd name="T28" fmla="*/ 0 w 173"/>
                <a:gd name="T29" fmla="*/ 0 h 176"/>
                <a:gd name="T30" fmla="*/ 0 w 173"/>
                <a:gd name="T31" fmla="*/ 0 h 176"/>
                <a:gd name="T32" fmla="*/ 0 w 173"/>
                <a:gd name="T33" fmla="*/ 0 h 176"/>
                <a:gd name="T34" fmla="*/ 0 w 173"/>
                <a:gd name="T35" fmla="*/ 0 h 176"/>
                <a:gd name="T36" fmla="*/ 0 w 173"/>
                <a:gd name="T37" fmla="*/ 0 h 176"/>
                <a:gd name="T38" fmla="*/ 0 w 173"/>
                <a:gd name="T39" fmla="*/ 0 h 176"/>
                <a:gd name="T40" fmla="*/ 0 w 173"/>
                <a:gd name="T41" fmla="*/ 0 h 176"/>
                <a:gd name="T42" fmla="*/ 0 w 173"/>
                <a:gd name="T43" fmla="*/ 0 h 176"/>
                <a:gd name="T44" fmla="*/ 0 w 173"/>
                <a:gd name="T45" fmla="*/ 0 h 176"/>
                <a:gd name="T46" fmla="*/ 0 w 173"/>
                <a:gd name="T47" fmla="*/ 0 h 176"/>
                <a:gd name="T48" fmla="*/ 0 w 173"/>
                <a:gd name="T49" fmla="*/ 0 h 176"/>
                <a:gd name="T50" fmla="*/ 0 w 173"/>
                <a:gd name="T51" fmla="*/ 0 h 176"/>
                <a:gd name="T52" fmla="*/ 0 w 173"/>
                <a:gd name="T53" fmla="*/ 0 h 176"/>
                <a:gd name="T54" fmla="*/ 0 w 173"/>
                <a:gd name="T55" fmla="*/ 0 h 176"/>
                <a:gd name="T56" fmla="*/ 0 w 173"/>
                <a:gd name="T57" fmla="*/ 0 h 176"/>
                <a:gd name="T58" fmla="*/ 0 w 173"/>
                <a:gd name="T59" fmla="*/ 0 h 176"/>
                <a:gd name="T60" fmla="*/ 0 w 173"/>
                <a:gd name="T61" fmla="*/ 0 h 176"/>
                <a:gd name="T62" fmla="*/ 0 w 173"/>
                <a:gd name="T63" fmla="*/ 0 h 1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6"/>
                <a:gd name="T98" fmla="*/ 173 w 173"/>
                <a:gd name="T99" fmla="*/ 176 h 1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6">
                  <a:moveTo>
                    <a:pt x="130" y="12"/>
                  </a:moveTo>
                  <a:lnTo>
                    <a:pt x="121" y="7"/>
                  </a:lnTo>
                  <a:lnTo>
                    <a:pt x="114" y="4"/>
                  </a:lnTo>
                  <a:lnTo>
                    <a:pt x="105" y="2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1" y="2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0" y="15"/>
                  </a:lnTo>
                  <a:lnTo>
                    <a:pt x="35" y="20"/>
                  </a:lnTo>
                  <a:lnTo>
                    <a:pt x="27" y="26"/>
                  </a:lnTo>
                  <a:lnTo>
                    <a:pt x="22" y="32"/>
                  </a:lnTo>
                  <a:lnTo>
                    <a:pt x="16" y="39"/>
                  </a:lnTo>
                  <a:lnTo>
                    <a:pt x="12" y="48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2" y="105"/>
                  </a:lnTo>
                  <a:lnTo>
                    <a:pt x="3" y="114"/>
                  </a:lnTo>
                  <a:lnTo>
                    <a:pt x="6" y="123"/>
                  </a:lnTo>
                  <a:lnTo>
                    <a:pt x="9" y="130"/>
                  </a:lnTo>
                  <a:lnTo>
                    <a:pt x="13" y="137"/>
                  </a:lnTo>
                  <a:lnTo>
                    <a:pt x="17" y="144"/>
                  </a:lnTo>
                  <a:lnTo>
                    <a:pt x="23" y="150"/>
                  </a:lnTo>
                  <a:lnTo>
                    <a:pt x="29" y="156"/>
                  </a:lnTo>
                  <a:lnTo>
                    <a:pt x="36" y="161"/>
                  </a:lnTo>
                  <a:lnTo>
                    <a:pt x="43" y="166"/>
                  </a:lnTo>
                  <a:lnTo>
                    <a:pt x="52" y="170"/>
                  </a:lnTo>
                  <a:lnTo>
                    <a:pt x="59" y="173"/>
                  </a:lnTo>
                  <a:lnTo>
                    <a:pt x="68" y="174"/>
                  </a:lnTo>
                  <a:lnTo>
                    <a:pt x="76" y="176"/>
                  </a:lnTo>
                  <a:lnTo>
                    <a:pt x="85" y="176"/>
                  </a:lnTo>
                  <a:lnTo>
                    <a:pt x="92" y="176"/>
                  </a:lnTo>
                  <a:lnTo>
                    <a:pt x="101" y="174"/>
                  </a:lnTo>
                  <a:lnTo>
                    <a:pt x="109" y="173"/>
                  </a:lnTo>
                  <a:lnTo>
                    <a:pt x="117" y="170"/>
                  </a:lnTo>
                  <a:lnTo>
                    <a:pt x="124" y="166"/>
                  </a:lnTo>
                  <a:lnTo>
                    <a:pt x="133" y="161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4"/>
                  </a:lnTo>
                  <a:lnTo>
                    <a:pt x="157" y="137"/>
                  </a:lnTo>
                  <a:lnTo>
                    <a:pt x="161" y="130"/>
                  </a:lnTo>
                  <a:lnTo>
                    <a:pt x="166" y="121"/>
                  </a:lnTo>
                  <a:lnTo>
                    <a:pt x="169" y="114"/>
                  </a:lnTo>
                  <a:lnTo>
                    <a:pt x="170" y="105"/>
                  </a:lnTo>
                  <a:lnTo>
                    <a:pt x="171" y="97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1" y="71"/>
                  </a:lnTo>
                  <a:lnTo>
                    <a:pt x="170" y="63"/>
                  </a:lnTo>
                  <a:lnTo>
                    <a:pt x="167" y="55"/>
                  </a:lnTo>
                  <a:lnTo>
                    <a:pt x="164" y="48"/>
                  </a:lnTo>
                  <a:lnTo>
                    <a:pt x="160" y="40"/>
                  </a:lnTo>
                  <a:lnTo>
                    <a:pt x="156" y="33"/>
                  </a:lnTo>
                  <a:lnTo>
                    <a:pt x="150" y="26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30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0" name="Freeform 143"/>
            <p:cNvSpPr>
              <a:spLocks/>
            </p:cNvSpPr>
            <p:nvPr/>
          </p:nvSpPr>
          <p:spPr bwMode="auto">
            <a:xfrm>
              <a:off x="2017" y="2684"/>
              <a:ext cx="58" cy="58"/>
            </a:xfrm>
            <a:custGeom>
              <a:avLst/>
              <a:gdLst>
                <a:gd name="T0" fmla="*/ 0 w 173"/>
                <a:gd name="T1" fmla="*/ 0 h 176"/>
                <a:gd name="T2" fmla="*/ 0 w 173"/>
                <a:gd name="T3" fmla="*/ 0 h 176"/>
                <a:gd name="T4" fmla="*/ 0 w 173"/>
                <a:gd name="T5" fmla="*/ 0 h 176"/>
                <a:gd name="T6" fmla="*/ 0 w 173"/>
                <a:gd name="T7" fmla="*/ 0 h 176"/>
                <a:gd name="T8" fmla="*/ 0 w 173"/>
                <a:gd name="T9" fmla="*/ 0 h 176"/>
                <a:gd name="T10" fmla="*/ 0 w 173"/>
                <a:gd name="T11" fmla="*/ 0 h 176"/>
                <a:gd name="T12" fmla="*/ 0 w 173"/>
                <a:gd name="T13" fmla="*/ 0 h 176"/>
                <a:gd name="T14" fmla="*/ 0 w 173"/>
                <a:gd name="T15" fmla="*/ 0 h 176"/>
                <a:gd name="T16" fmla="*/ 0 w 173"/>
                <a:gd name="T17" fmla="*/ 0 h 176"/>
                <a:gd name="T18" fmla="*/ 0 w 173"/>
                <a:gd name="T19" fmla="*/ 0 h 176"/>
                <a:gd name="T20" fmla="*/ 0 w 173"/>
                <a:gd name="T21" fmla="*/ 0 h 176"/>
                <a:gd name="T22" fmla="*/ 0 w 173"/>
                <a:gd name="T23" fmla="*/ 0 h 176"/>
                <a:gd name="T24" fmla="*/ 0 w 173"/>
                <a:gd name="T25" fmla="*/ 0 h 176"/>
                <a:gd name="T26" fmla="*/ 0 w 173"/>
                <a:gd name="T27" fmla="*/ 0 h 176"/>
                <a:gd name="T28" fmla="*/ 0 w 173"/>
                <a:gd name="T29" fmla="*/ 0 h 176"/>
                <a:gd name="T30" fmla="*/ 0 w 173"/>
                <a:gd name="T31" fmla="*/ 0 h 176"/>
                <a:gd name="T32" fmla="*/ 0 w 173"/>
                <a:gd name="T33" fmla="*/ 0 h 176"/>
                <a:gd name="T34" fmla="*/ 0 w 173"/>
                <a:gd name="T35" fmla="*/ 0 h 176"/>
                <a:gd name="T36" fmla="*/ 0 w 173"/>
                <a:gd name="T37" fmla="*/ 0 h 176"/>
                <a:gd name="T38" fmla="*/ 0 w 173"/>
                <a:gd name="T39" fmla="*/ 0 h 176"/>
                <a:gd name="T40" fmla="*/ 0 w 173"/>
                <a:gd name="T41" fmla="*/ 0 h 176"/>
                <a:gd name="T42" fmla="*/ 0 w 173"/>
                <a:gd name="T43" fmla="*/ 0 h 176"/>
                <a:gd name="T44" fmla="*/ 0 w 173"/>
                <a:gd name="T45" fmla="*/ 0 h 176"/>
                <a:gd name="T46" fmla="*/ 0 w 173"/>
                <a:gd name="T47" fmla="*/ 0 h 176"/>
                <a:gd name="T48" fmla="*/ 0 w 173"/>
                <a:gd name="T49" fmla="*/ 0 h 176"/>
                <a:gd name="T50" fmla="*/ 0 w 173"/>
                <a:gd name="T51" fmla="*/ 0 h 176"/>
                <a:gd name="T52" fmla="*/ 0 w 173"/>
                <a:gd name="T53" fmla="*/ 0 h 176"/>
                <a:gd name="T54" fmla="*/ 0 w 173"/>
                <a:gd name="T55" fmla="*/ 0 h 176"/>
                <a:gd name="T56" fmla="*/ 0 w 173"/>
                <a:gd name="T57" fmla="*/ 0 h 176"/>
                <a:gd name="T58" fmla="*/ 0 w 173"/>
                <a:gd name="T59" fmla="*/ 0 h 176"/>
                <a:gd name="T60" fmla="*/ 0 w 173"/>
                <a:gd name="T61" fmla="*/ 0 h 176"/>
                <a:gd name="T62" fmla="*/ 0 w 173"/>
                <a:gd name="T63" fmla="*/ 0 h 1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6"/>
                <a:gd name="T98" fmla="*/ 173 w 173"/>
                <a:gd name="T99" fmla="*/ 176 h 1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6">
                  <a:moveTo>
                    <a:pt x="130" y="12"/>
                  </a:moveTo>
                  <a:lnTo>
                    <a:pt x="121" y="7"/>
                  </a:lnTo>
                  <a:lnTo>
                    <a:pt x="114" y="4"/>
                  </a:lnTo>
                  <a:lnTo>
                    <a:pt x="105" y="2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1" y="2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0" y="15"/>
                  </a:lnTo>
                  <a:lnTo>
                    <a:pt x="35" y="20"/>
                  </a:lnTo>
                  <a:lnTo>
                    <a:pt x="27" y="26"/>
                  </a:lnTo>
                  <a:lnTo>
                    <a:pt x="22" y="32"/>
                  </a:lnTo>
                  <a:lnTo>
                    <a:pt x="16" y="39"/>
                  </a:lnTo>
                  <a:lnTo>
                    <a:pt x="12" y="48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2" y="105"/>
                  </a:lnTo>
                  <a:lnTo>
                    <a:pt x="3" y="114"/>
                  </a:lnTo>
                  <a:lnTo>
                    <a:pt x="6" y="123"/>
                  </a:lnTo>
                  <a:lnTo>
                    <a:pt x="9" y="130"/>
                  </a:lnTo>
                  <a:lnTo>
                    <a:pt x="13" y="137"/>
                  </a:lnTo>
                  <a:lnTo>
                    <a:pt x="17" y="144"/>
                  </a:lnTo>
                  <a:lnTo>
                    <a:pt x="23" y="150"/>
                  </a:lnTo>
                  <a:lnTo>
                    <a:pt x="29" y="156"/>
                  </a:lnTo>
                  <a:lnTo>
                    <a:pt x="36" y="161"/>
                  </a:lnTo>
                  <a:lnTo>
                    <a:pt x="43" y="166"/>
                  </a:lnTo>
                  <a:lnTo>
                    <a:pt x="52" y="170"/>
                  </a:lnTo>
                  <a:lnTo>
                    <a:pt x="59" y="173"/>
                  </a:lnTo>
                  <a:lnTo>
                    <a:pt x="68" y="174"/>
                  </a:lnTo>
                  <a:lnTo>
                    <a:pt x="76" y="176"/>
                  </a:lnTo>
                  <a:lnTo>
                    <a:pt x="85" y="176"/>
                  </a:lnTo>
                  <a:lnTo>
                    <a:pt x="92" y="176"/>
                  </a:lnTo>
                  <a:lnTo>
                    <a:pt x="101" y="174"/>
                  </a:lnTo>
                  <a:lnTo>
                    <a:pt x="109" y="173"/>
                  </a:lnTo>
                  <a:lnTo>
                    <a:pt x="117" y="170"/>
                  </a:lnTo>
                  <a:lnTo>
                    <a:pt x="124" y="166"/>
                  </a:lnTo>
                  <a:lnTo>
                    <a:pt x="133" y="161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4"/>
                  </a:lnTo>
                  <a:lnTo>
                    <a:pt x="157" y="137"/>
                  </a:lnTo>
                  <a:lnTo>
                    <a:pt x="161" y="130"/>
                  </a:lnTo>
                  <a:lnTo>
                    <a:pt x="166" y="121"/>
                  </a:lnTo>
                  <a:lnTo>
                    <a:pt x="169" y="114"/>
                  </a:lnTo>
                  <a:lnTo>
                    <a:pt x="170" y="105"/>
                  </a:lnTo>
                  <a:lnTo>
                    <a:pt x="171" y="97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1" y="71"/>
                  </a:lnTo>
                  <a:lnTo>
                    <a:pt x="170" y="63"/>
                  </a:lnTo>
                  <a:lnTo>
                    <a:pt x="167" y="55"/>
                  </a:lnTo>
                  <a:lnTo>
                    <a:pt x="164" y="48"/>
                  </a:lnTo>
                  <a:lnTo>
                    <a:pt x="160" y="40"/>
                  </a:lnTo>
                  <a:lnTo>
                    <a:pt x="156" y="33"/>
                  </a:lnTo>
                  <a:lnTo>
                    <a:pt x="150" y="26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30" y="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1" name="Freeform 144"/>
            <p:cNvSpPr>
              <a:spLocks/>
            </p:cNvSpPr>
            <p:nvPr/>
          </p:nvSpPr>
          <p:spPr bwMode="auto">
            <a:xfrm>
              <a:off x="1846" y="2047"/>
              <a:ext cx="164" cy="89"/>
            </a:xfrm>
            <a:custGeom>
              <a:avLst/>
              <a:gdLst>
                <a:gd name="T0" fmla="*/ 0 w 492"/>
                <a:gd name="T1" fmla="*/ 0 h 267"/>
                <a:gd name="T2" fmla="*/ 0 w 492"/>
                <a:gd name="T3" fmla="*/ 0 h 267"/>
                <a:gd name="T4" fmla="*/ 0 w 492"/>
                <a:gd name="T5" fmla="*/ 0 h 267"/>
                <a:gd name="T6" fmla="*/ 0 w 492"/>
                <a:gd name="T7" fmla="*/ 0 h 267"/>
                <a:gd name="T8" fmla="*/ 0 w 492"/>
                <a:gd name="T9" fmla="*/ 0 h 267"/>
                <a:gd name="T10" fmla="*/ 0 w 492"/>
                <a:gd name="T11" fmla="*/ 0 h 267"/>
                <a:gd name="T12" fmla="*/ 0 w 492"/>
                <a:gd name="T13" fmla="*/ 0 h 267"/>
                <a:gd name="T14" fmla="*/ 0 w 492"/>
                <a:gd name="T15" fmla="*/ 0 h 267"/>
                <a:gd name="T16" fmla="*/ 0 w 492"/>
                <a:gd name="T17" fmla="*/ 0 h 267"/>
                <a:gd name="T18" fmla="*/ 0 w 492"/>
                <a:gd name="T19" fmla="*/ 0 h 267"/>
                <a:gd name="T20" fmla="*/ 0 w 492"/>
                <a:gd name="T21" fmla="*/ 0 h 267"/>
                <a:gd name="T22" fmla="*/ 0 w 492"/>
                <a:gd name="T23" fmla="*/ 0 h 267"/>
                <a:gd name="T24" fmla="*/ 0 w 492"/>
                <a:gd name="T25" fmla="*/ 0 h 267"/>
                <a:gd name="T26" fmla="*/ 0 w 492"/>
                <a:gd name="T27" fmla="*/ 0 h 267"/>
                <a:gd name="T28" fmla="*/ 0 w 492"/>
                <a:gd name="T29" fmla="*/ 0 h 267"/>
                <a:gd name="T30" fmla="*/ 0 w 492"/>
                <a:gd name="T31" fmla="*/ 0 h 267"/>
                <a:gd name="T32" fmla="*/ 0 w 492"/>
                <a:gd name="T33" fmla="*/ 0 h 267"/>
                <a:gd name="T34" fmla="*/ 0 w 492"/>
                <a:gd name="T35" fmla="*/ 0 h 267"/>
                <a:gd name="T36" fmla="*/ 0 w 492"/>
                <a:gd name="T37" fmla="*/ 0 h 267"/>
                <a:gd name="T38" fmla="*/ 0 w 492"/>
                <a:gd name="T39" fmla="*/ 0 h 267"/>
                <a:gd name="T40" fmla="*/ 0 w 492"/>
                <a:gd name="T41" fmla="*/ 0 h 267"/>
                <a:gd name="T42" fmla="*/ 0 w 492"/>
                <a:gd name="T43" fmla="*/ 0 h 267"/>
                <a:gd name="T44" fmla="*/ 0 w 492"/>
                <a:gd name="T45" fmla="*/ 0 h 267"/>
                <a:gd name="T46" fmla="*/ 0 w 492"/>
                <a:gd name="T47" fmla="*/ 0 h 267"/>
                <a:gd name="T48" fmla="*/ 0 w 492"/>
                <a:gd name="T49" fmla="*/ 0 h 267"/>
                <a:gd name="T50" fmla="*/ 0 w 492"/>
                <a:gd name="T51" fmla="*/ 0 h 267"/>
                <a:gd name="T52" fmla="*/ 0 w 492"/>
                <a:gd name="T53" fmla="*/ 0 h 267"/>
                <a:gd name="T54" fmla="*/ 0 w 492"/>
                <a:gd name="T55" fmla="*/ 0 h 267"/>
                <a:gd name="T56" fmla="*/ 0 w 492"/>
                <a:gd name="T57" fmla="*/ 0 h 267"/>
                <a:gd name="T58" fmla="*/ 0 w 492"/>
                <a:gd name="T59" fmla="*/ 0 h 267"/>
                <a:gd name="T60" fmla="*/ 0 w 492"/>
                <a:gd name="T61" fmla="*/ 0 h 267"/>
                <a:gd name="T62" fmla="*/ 0 w 492"/>
                <a:gd name="T63" fmla="*/ 0 h 267"/>
                <a:gd name="T64" fmla="*/ 0 w 492"/>
                <a:gd name="T65" fmla="*/ 0 h 267"/>
                <a:gd name="T66" fmla="*/ 0 w 492"/>
                <a:gd name="T67" fmla="*/ 0 h 267"/>
                <a:gd name="T68" fmla="*/ 0 w 492"/>
                <a:gd name="T69" fmla="*/ 0 h 267"/>
                <a:gd name="T70" fmla="*/ 0 w 492"/>
                <a:gd name="T71" fmla="*/ 0 h 267"/>
                <a:gd name="T72" fmla="*/ 0 w 492"/>
                <a:gd name="T73" fmla="*/ 0 h 267"/>
                <a:gd name="T74" fmla="*/ 0 w 492"/>
                <a:gd name="T75" fmla="*/ 0 h 267"/>
                <a:gd name="T76" fmla="*/ 0 w 492"/>
                <a:gd name="T77" fmla="*/ 0 h 267"/>
                <a:gd name="T78" fmla="*/ 0 w 492"/>
                <a:gd name="T79" fmla="*/ 0 h 267"/>
                <a:gd name="T80" fmla="*/ 0 w 492"/>
                <a:gd name="T81" fmla="*/ 0 h 267"/>
                <a:gd name="T82" fmla="*/ 0 w 492"/>
                <a:gd name="T83" fmla="*/ 0 h 267"/>
                <a:gd name="T84" fmla="*/ 0 w 492"/>
                <a:gd name="T85" fmla="*/ 0 h 267"/>
                <a:gd name="T86" fmla="*/ 0 w 492"/>
                <a:gd name="T87" fmla="*/ 0 h 267"/>
                <a:gd name="T88" fmla="*/ 0 w 492"/>
                <a:gd name="T89" fmla="*/ 0 h 267"/>
                <a:gd name="T90" fmla="*/ 0 w 492"/>
                <a:gd name="T91" fmla="*/ 0 h 267"/>
                <a:gd name="T92" fmla="*/ 0 w 492"/>
                <a:gd name="T93" fmla="*/ 0 h 267"/>
                <a:gd name="T94" fmla="*/ 0 w 492"/>
                <a:gd name="T95" fmla="*/ 0 h 267"/>
                <a:gd name="T96" fmla="*/ 0 w 492"/>
                <a:gd name="T97" fmla="*/ 0 h 267"/>
                <a:gd name="T98" fmla="*/ 0 w 492"/>
                <a:gd name="T99" fmla="*/ 0 h 267"/>
                <a:gd name="T100" fmla="*/ 0 w 492"/>
                <a:gd name="T101" fmla="*/ 0 h 267"/>
                <a:gd name="T102" fmla="*/ 0 w 492"/>
                <a:gd name="T103" fmla="*/ 0 h 26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92"/>
                <a:gd name="T157" fmla="*/ 0 h 267"/>
                <a:gd name="T158" fmla="*/ 492 w 492"/>
                <a:gd name="T159" fmla="*/ 267 h 26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92" h="267">
                  <a:moveTo>
                    <a:pt x="490" y="214"/>
                  </a:moveTo>
                  <a:lnTo>
                    <a:pt x="491" y="208"/>
                  </a:lnTo>
                  <a:lnTo>
                    <a:pt x="492" y="202"/>
                  </a:lnTo>
                  <a:lnTo>
                    <a:pt x="492" y="196"/>
                  </a:lnTo>
                  <a:lnTo>
                    <a:pt x="492" y="191"/>
                  </a:lnTo>
                  <a:lnTo>
                    <a:pt x="491" y="185"/>
                  </a:lnTo>
                  <a:lnTo>
                    <a:pt x="490" y="178"/>
                  </a:lnTo>
                  <a:lnTo>
                    <a:pt x="487" y="172"/>
                  </a:lnTo>
                  <a:lnTo>
                    <a:pt x="484" y="166"/>
                  </a:lnTo>
                  <a:lnTo>
                    <a:pt x="481" y="159"/>
                  </a:lnTo>
                  <a:lnTo>
                    <a:pt x="478" y="153"/>
                  </a:lnTo>
                  <a:lnTo>
                    <a:pt x="472" y="146"/>
                  </a:lnTo>
                  <a:lnTo>
                    <a:pt x="468" y="140"/>
                  </a:lnTo>
                  <a:lnTo>
                    <a:pt x="462" y="134"/>
                  </a:lnTo>
                  <a:lnTo>
                    <a:pt x="456" y="127"/>
                  </a:lnTo>
                  <a:lnTo>
                    <a:pt x="451" y="121"/>
                  </a:lnTo>
                  <a:lnTo>
                    <a:pt x="444" y="114"/>
                  </a:lnTo>
                  <a:lnTo>
                    <a:pt x="436" y="108"/>
                  </a:lnTo>
                  <a:lnTo>
                    <a:pt x="429" y="101"/>
                  </a:lnTo>
                  <a:lnTo>
                    <a:pt x="420" y="96"/>
                  </a:lnTo>
                  <a:lnTo>
                    <a:pt x="412" y="90"/>
                  </a:lnTo>
                  <a:lnTo>
                    <a:pt x="403" y="84"/>
                  </a:lnTo>
                  <a:lnTo>
                    <a:pt x="393" y="78"/>
                  </a:lnTo>
                  <a:lnTo>
                    <a:pt x="383" y="72"/>
                  </a:lnTo>
                  <a:lnTo>
                    <a:pt x="373" y="67"/>
                  </a:lnTo>
                  <a:lnTo>
                    <a:pt x="353" y="55"/>
                  </a:lnTo>
                  <a:lnTo>
                    <a:pt x="330" y="45"/>
                  </a:lnTo>
                  <a:lnTo>
                    <a:pt x="307" y="35"/>
                  </a:lnTo>
                  <a:lnTo>
                    <a:pt x="282" y="26"/>
                  </a:lnTo>
                  <a:lnTo>
                    <a:pt x="256" y="19"/>
                  </a:lnTo>
                  <a:lnTo>
                    <a:pt x="232" y="13"/>
                  </a:lnTo>
                  <a:lnTo>
                    <a:pt x="207" y="8"/>
                  </a:lnTo>
                  <a:lnTo>
                    <a:pt x="184" y="3"/>
                  </a:lnTo>
                  <a:lnTo>
                    <a:pt x="161" y="2"/>
                  </a:lnTo>
                  <a:lnTo>
                    <a:pt x="140" y="0"/>
                  </a:lnTo>
                  <a:lnTo>
                    <a:pt x="118" y="0"/>
                  </a:lnTo>
                  <a:lnTo>
                    <a:pt x="99" y="2"/>
                  </a:lnTo>
                  <a:lnTo>
                    <a:pt x="89" y="2"/>
                  </a:lnTo>
                  <a:lnTo>
                    <a:pt x="81" y="3"/>
                  </a:lnTo>
                  <a:lnTo>
                    <a:pt x="72" y="6"/>
                  </a:lnTo>
                  <a:lnTo>
                    <a:pt x="63" y="8"/>
                  </a:lnTo>
                  <a:lnTo>
                    <a:pt x="56" y="11"/>
                  </a:lnTo>
                  <a:lnTo>
                    <a:pt x="49" y="12"/>
                  </a:lnTo>
                  <a:lnTo>
                    <a:pt x="42" y="15"/>
                  </a:lnTo>
                  <a:lnTo>
                    <a:pt x="36" y="18"/>
                  </a:lnTo>
                  <a:lnTo>
                    <a:pt x="29" y="22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4" y="34"/>
                  </a:lnTo>
                  <a:lnTo>
                    <a:pt x="10" y="38"/>
                  </a:lnTo>
                  <a:lnTo>
                    <a:pt x="7" y="44"/>
                  </a:lnTo>
                  <a:lnTo>
                    <a:pt x="4" y="48"/>
                  </a:lnTo>
                  <a:lnTo>
                    <a:pt x="3" y="54"/>
                  </a:lnTo>
                  <a:lnTo>
                    <a:pt x="2" y="60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0" y="77"/>
                  </a:lnTo>
                  <a:lnTo>
                    <a:pt x="2" y="83"/>
                  </a:lnTo>
                  <a:lnTo>
                    <a:pt x="3" y="90"/>
                  </a:lnTo>
                  <a:lnTo>
                    <a:pt x="6" y="96"/>
                  </a:lnTo>
                  <a:lnTo>
                    <a:pt x="9" y="101"/>
                  </a:lnTo>
                  <a:lnTo>
                    <a:pt x="12" y="108"/>
                  </a:lnTo>
                  <a:lnTo>
                    <a:pt x="16" y="114"/>
                  </a:lnTo>
                  <a:lnTo>
                    <a:pt x="20" y="121"/>
                  </a:lnTo>
                  <a:lnTo>
                    <a:pt x="25" y="127"/>
                  </a:lnTo>
                  <a:lnTo>
                    <a:pt x="30" y="133"/>
                  </a:lnTo>
                  <a:lnTo>
                    <a:pt x="36" y="140"/>
                  </a:lnTo>
                  <a:lnTo>
                    <a:pt x="42" y="146"/>
                  </a:lnTo>
                  <a:lnTo>
                    <a:pt x="49" y="153"/>
                  </a:lnTo>
                  <a:lnTo>
                    <a:pt x="56" y="159"/>
                  </a:lnTo>
                  <a:lnTo>
                    <a:pt x="65" y="165"/>
                  </a:lnTo>
                  <a:lnTo>
                    <a:pt x="72" y="172"/>
                  </a:lnTo>
                  <a:lnTo>
                    <a:pt x="81" y="178"/>
                  </a:lnTo>
                  <a:lnTo>
                    <a:pt x="91" y="183"/>
                  </a:lnTo>
                  <a:lnTo>
                    <a:pt x="99" y="189"/>
                  </a:lnTo>
                  <a:lnTo>
                    <a:pt x="109" y="195"/>
                  </a:lnTo>
                  <a:lnTo>
                    <a:pt x="120" y="201"/>
                  </a:lnTo>
                  <a:lnTo>
                    <a:pt x="141" y="212"/>
                  </a:lnTo>
                  <a:lnTo>
                    <a:pt x="163" y="222"/>
                  </a:lnTo>
                  <a:lnTo>
                    <a:pt x="187" y="232"/>
                  </a:lnTo>
                  <a:lnTo>
                    <a:pt x="212" y="241"/>
                  </a:lnTo>
                  <a:lnTo>
                    <a:pt x="236" y="248"/>
                  </a:lnTo>
                  <a:lnTo>
                    <a:pt x="261" y="254"/>
                  </a:lnTo>
                  <a:lnTo>
                    <a:pt x="285" y="260"/>
                  </a:lnTo>
                  <a:lnTo>
                    <a:pt x="310" y="263"/>
                  </a:lnTo>
                  <a:lnTo>
                    <a:pt x="331" y="265"/>
                  </a:lnTo>
                  <a:lnTo>
                    <a:pt x="354" y="267"/>
                  </a:lnTo>
                  <a:lnTo>
                    <a:pt x="374" y="267"/>
                  </a:lnTo>
                  <a:lnTo>
                    <a:pt x="395" y="265"/>
                  </a:lnTo>
                  <a:lnTo>
                    <a:pt x="403" y="264"/>
                  </a:lnTo>
                  <a:lnTo>
                    <a:pt x="412" y="264"/>
                  </a:lnTo>
                  <a:lnTo>
                    <a:pt x="420" y="261"/>
                  </a:lnTo>
                  <a:lnTo>
                    <a:pt x="429" y="260"/>
                  </a:lnTo>
                  <a:lnTo>
                    <a:pt x="436" y="257"/>
                  </a:lnTo>
                  <a:lnTo>
                    <a:pt x="444" y="255"/>
                  </a:lnTo>
                  <a:lnTo>
                    <a:pt x="451" y="252"/>
                  </a:lnTo>
                  <a:lnTo>
                    <a:pt x="456" y="250"/>
                  </a:lnTo>
                  <a:lnTo>
                    <a:pt x="464" y="245"/>
                  </a:lnTo>
                  <a:lnTo>
                    <a:pt x="468" y="242"/>
                  </a:lnTo>
                  <a:lnTo>
                    <a:pt x="474" y="238"/>
                  </a:lnTo>
                  <a:lnTo>
                    <a:pt x="478" y="234"/>
                  </a:lnTo>
                  <a:lnTo>
                    <a:pt x="482" y="229"/>
                  </a:lnTo>
                  <a:lnTo>
                    <a:pt x="485" y="224"/>
                  </a:lnTo>
                  <a:lnTo>
                    <a:pt x="488" y="219"/>
                  </a:lnTo>
                  <a:lnTo>
                    <a:pt x="490" y="214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2" name="Freeform 145"/>
            <p:cNvSpPr>
              <a:spLocks/>
            </p:cNvSpPr>
            <p:nvPr/>
          </p:nvSpPr>
          <p:spPr bwMode="auto">
            <a:xfrm>
              <a:off x="1846" y="2047"/>
              <a:ext cx="164" cy="89"/>
            </a:xfrm>
            <a:custGeom>
              <a:avLst/>
              <a:gdLst>
                <a:gd name="T0" fmla="*/ 0 w 492"/>
                <a:gd name="T1" fmla="*/ 0 h 267"/>
                <a:gd name="T2" fmla="*/ 0 w 492"/>
                <a:gd name="T3" fmla="*/ 0 h 267"/>
                <a:gd name="T4" fmla="*/ 0 w 492"/>
                <a:gd name="T5" fmla="*/ 0 h 267"/>
                <a:gd name="T6" fmla="*/ 0 w 492"/>
                <a:gd name="T7" fmla="*/ 0 h 267"/>
                <a:gd name="T8" fmla="*/ 0 w 492"/>
                <a:gd name="T9" fmla="*/ 0 h 267"/>
                <a:gd name="T10" fmla="*/ 0 w 492"/>
                <a:gd name="T11" fmla="*/ 0 h 267"/>
                <a:gd name="T12" fmla="*/ 0 w 492"/>
                <a:gd name="T13" fmla="*/ 0 h 267"/>
                <a:gd name="T14" fmla="*/ 0 w 492"/>
                <a:gd name="T15" fmla="*/ 0 h 267"/>
                <a:gd name="T16" fmla="*/ 0 w 492"/>
                <a:gd name="T17" fmla="*/ 0 h 267"/>
                <a:gd name="T18" fmla="*/ 0 w 492"/>
                <a:gd name="T19" fmla="*/ 0 h 267"/>
                <a:gd name="T20" fmla="*/ 0 w 492"/>
                <a:gd name="T21" fmla="*/ 0 h 267"/>
                <a:gd name="T22" fmla="*/ 0 w 492"/>
                <a:gd name="T23" fmla="*/ 0 h 267"/>
                <a:gd name="T24" fmla="*/ 0 w 492"/>
                <a:gd name="T25" fmla="*/ 0 h 267"/>
                <a:gd name="T26" fmla="*/ 0 w 492"/>
                <a:gd name="T27" fmla="*/ 0 h 267"/>
                <a:gd name="T28" fmla="*/ 0 w 492"/>
                <a:gd name="T29" fmla="*/ 0 h 267"/>
                <a:gd name="T30" fmla="*/ 0 w 492"/>
                <a:gd name="T31" fmla="*/ 0 h 267"/>
                <a:gd name="T32" fmla="*/ 0 w 492"/>
                <a:gd name="T33" fmla="*/ 0 h 267"/>
                <a:gd name="T34" fmla="*/ 0 w 492"/>
                <a:gd name="T35" fmla="*/ 0 h 267"/>
                <a:gd name="T36" fmla="*/ 0 w 492"/>
                <a:gd name="T37" fmla="*/ 0 h 267"/>
                <a:gd name="T38" fmla="*/ 0 w 492"/>
                <a:gd name="T39" fmla="*/ 0 h 267"/>
                <a:gd name="T40" fmla="*/ 0 w 492"/>
                <a:gd name="T41" fmla="*/ 0 h 267"/>
                <a:gd name="T42" fmla="*/ 0 w 492"/>
                <a:gd name="T43" fmla="*/ 0 h 267"/>
                <a:gd name="T44" fmla="*/ 0 w 492"/>
                <a:gd name="T45" fmla="*/ 0 h 267"/>
                <a:gd name="T46" fmla="*/ 0 w 492"/>
                <a:gd name="T47" fmla="*/ 0 h 267"/>
                <a:gd name="T48" fmla="*/ 0 w 492"/>
                <a:gd name="T49" fmla="*/ 0 h 267"/>
                <a:gd name="T50" fmla="*/ 0 w 492"/>
                <a:gd name="T51" fmla="*/ 0 h 267"/>
                <a:gd name="T52" fmla="*/ 0 w 492"/>
                <a:gd name="T53" fmla="*/ 0 h 267"/>
                <a:gd name="T54" fmla="*/ 0 w 492"/>
                <a:gd name="T55" fmla="*/ 0 h 267"/>
                <a:gd name="T56" fmla="*/ 0 w 492"/>
                <a:gd name="T57" fmla="*/ 0 h 267"/>
                <a:gd name="T58" fmla="*/ 0 w 492"/>
                <a:gd name="T59" fmla="*/ 0 h 267"/>
                <a:gd name="T60" fmla="*/ 0 w 492"/>
                <a:gd name="T61" fmla="*/ 0 h 267"/>
                <a:gd name="T62" fmla="*/ 0 w 492"/>
                <a:gd name="T63" fmla="*/ 0 h 267"/>
                <a:gd name="T64" fmla="*/ 0 w 492"/>
                <a:gd name="T65" fmla="*/ 0 h 267"/>
                <a:gd name="T66" fmla="*/ 0 w 492"/>
                <a:gd name="T67" fmla="*/ 0 h 267"/>
                <a:gd name="T68" fmla="*/ 0 w 492"/>
                <a:gd name="T69" fmla="*/ 0 h 267"/>
                <a:gd name="T70" fmla="*/ 0 w 492"/>
                <a:gd name="T71" fmla="*/ 0 h 267"/>
                <a:gd name="T72" fmla="*/ 0 w 492"/>
                <a:gd name="T73" fmla="*/ 0 h 267"/>
                <a:gd name="T74" fmla="*/ 0 w 492"/>
                <a:gd name="T75" fmla="*/ 0 h 267"/>
                <a:gd name="T76" fmla="*/ 0 w 492"/>
                <a:gd name="T77" fmla="*/ 0 h 267"/>
                <a:gd name="T78" fmla="*/ 0 w 492"/>
                <a:gd name="T79" fmla="*/ 0 h 267"/>
                <a:gd name="T80" fmla="*/ 0 w 492"/>
                <a:gd name="T81" fmla="*/ 0 h 267"/>
                <a:gd name="T82" fmla="*/ 0 w 492"/>
                <a:gd name="T83" fmla="*/ 0 h 267"/>
                <a:gd name="T84" fmla="*/ 0 w 492"/>
                <a:gd name="T85" fmla="*/ 0 h 267"/>
                <a:gd name="T86" fmla="*/ 0 w 492"/>
                <a:gd name="T87" fmla="*/ 0 h 267"/>
                <a:gd name="T88" fmla="*/ 0 w 492"/>
                <a:gd name="T89" fmla="*/ 0 h 267"/>
                <a:gd name="T90" fmla="*/ 0 w 492"/>
                <a:gd name="T91" fmla="*/ 0 h 267"/>
                <a:gd name="T92" fmla="*/ 0 w 492"/>
                <a:gd name="T93" fmla="*/ 0 h 267"/>
                <a:gd name="T94" fmla="*/ 0 w 492"/>
                <a:gd name="T95" fmla="*/ 0 h 267"/>
                <a:gd name="T96" fmla="*/ 0 w 492"/>
                <a:gd name="T97" fmla="*/ 0 h 267"/>
                <a:gd name="T98" fmla="*/ 0 w 492"/>
                <a:gd name="T99" fmla="*/ 0 h 267"/>
                <a:gd name="T100" fmla="*/ 0 w 492"/>
                <a:gd name="T101" fmla="*/ 0 h 267"/>
                <a:gd name="T102" fmla="*/ 0 w 492"/>
                <a:gd name="T103" fmla="*/ 0 h 26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92"/>
                <a:gd name="T157" fmla="*/ 0 h 267"/>
                <a:gd name="T158" fmla="*/ 492 w 492"/>
                <a:gd name="T159" fmla="*/ 267 h 26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92" h="267">
                  <a:moveTo>
                    <a:pt x="490" y="214"/>
                  </a:moveTo>
                  <a:lnTo>
                    <a:pt x="491" y="208"/>
                  </a:lnTo>
                  <a:lnTo>
                    <a:pt x="492" y="202"/>
                  </a:lnTo>
                  <a:lnTo>
                    <a:pt x="492" y="196"/>
                  </a:lnTo>
                  <a:lnTo>
                    <a:pt x="492" y="191"/>
                  </a:lnTo>
                  <a:lnTo>
                    <a:pt x="491" y="185"/>
                  </a:lnTo>
                  <a:lnTo>
                    <a:pt x="490" y="178"/>
                  </a:lnTo>
                  <a:lnTo>
                    <a:pt x="487" y="172"/>
                  </a:lnTo>
                  <a:lnTo>
                    <a:pt x="484" y="166"/>
                  </a:lnTo>
                  <a:lnTo>
                    <a:pt x="481" y="159"/>
                  </a:lnTo>
                  <a:lnTo>
                    <a:pt x="478" y="153"/>
                  </a:lnTo>
                  <a:lnTo>
                    <a:pt x="472" y="146"/>
                  </a:lnTo>
                  <a:lnTo>
                    <a:pt x="468" y="140"/>
                  </a:lnTo>
                  <a:lnTo>
                    <a:pt x="462" y="134"/>
                  </a:lnTo>
                  <a:lnTo>
                    <a:pt x="456" y="127"/>
                  </a:lnTo>
                  <a:lnTo>
                    <a:pt x="451" y="121"/>
                  </a:lnTo>
                  <a:lnTo>
                    <a:pt x="444" y="114"/>
                  </a:lnTo>
                  <a:lnTo>
                    <a:pt x="436" y="108"/>
                  </a:lnTo>
                  <a:lnTo>
                    <a:pt x="429" y="101"/>
                  </a:lnTo>
                  <a:lnTo>
                    <a:pt x="420" y="96"/>
                  </a:lnTo>
                  <a:lnTo>
                    <a:pt x="412" y="90"/>
                  </a:lnTo>
                  <a:lnTo>
                    <a:pt x="403" y="84"/>
                  </a:lnTo>
                  <a:lnTo>
                    <a:pt x="393" y="78"/>
                  </a:lnTo>
                  <a:lnTo>
                    <a:pt x="383" y="72"/>
                  </a:lnTo>
                  <a:lnTo>
                    <a:pt x="373" y="67"/>
                  </a:lnTo>
                  <a:lnTo>
                    <a:pt x="353" y="55"/>
                  </a:lnTo>
                  <a:lnTo>
                    <a:pt x="330" y="45"/>
                  </a:lnTo>
                  <a:lnTo>
                    <a:pt x="307" y="35"/>
                  </a:lnTo>
                  <a:lnTo>
                    <a:pt x="282" y="26"/>
                  </a:lnTo>
                  <a:lnTo>
                    <a:pt x="256" y="19"/>
                  </a:lnTo>
                  <a:lnTo>
                    <a:pt x="232" y="13"/>
                  </a:lnTo>
                  <a:lnTo>
                    <a:pt x="207" y="8"/>
                  </a:lnTo>
                  <a:lnTo>
                    <a:pt x="184" y="3"/>
                  </a:lnTo>
                  <a:lnTo>
                    <a:pt x="161" y="2"/>
                  </a:lnTo>
                  <a:lnTo>
                    <a:pt x="140" y="0"/>
                  </a:lnTo>
                  <a:lnTo>
                    <a:pt x="118" y="0"/>
                  </a:lnTo>
                  <a:lnTo>
                    <a:pt x="99" y="2"/>
                  </a:lnTo>
                  <a:lnTo>
                    <a:pt x="89" y="2"/>
                  </a:lnTo>
                  <a:lnTo>
                    <a:pt x="81" y="3"/>
                  </a:lnTo>
                  <a:lnTo>
                    <a:pt x="72" y="6"/>
                  </a:lnTo>
                  <a:lnTo>
                    <a:pt x="63" y="8"/>
                  </a:lnTo>
                  <a:lnTo>
                    <a:pt x="56" y="11"/>
                  </a:lnTo>
                  <a:lnTo>
                    <a:pt x="49" y="12"/>
                  </a:lnTo>
                  <a:lnTo>
                    <a:pt x="42" y="15"/>
                  </a:lnTo>
                  <a:lnTo>
                    <a:pt x="36" y="18"/>
                  </a:lnTo>
                  <a:lnTo>
                    <a:pt x="29" y="22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4" y="34"/>
                  </a:lnTo>
                  <a:lnTo>
                    <a:pt x="10" y="38"/>
                  </a:lnTo>
                  <a:lnTo>
                    <a:pt x="7" y="44"/>
                  </a:lnTo>
                  <a:lnTo>
                    <a:pt x="4" y="48"/>
                  </a:lnTo>
                  <a:lnTo>
                    <a:pt x="3" y="54"/>
                  </a:lnTo>
                  <a:lnTo>
                    <a:pt x="2" y="60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0" y="77"/>
                  </a:lnTo>
                  <a:lnTo>
                    <a:pt x="2" y="83"/>
                  </a:lnTo>
                  <a:lnTo>
                    <a:pt x="3" y="90"/>
                  </a:lnTo>
                  <a:lnTo>
                    <a:pt x="6" y="96"/>
                  </a:lnTo>
                  <a:lnTo>
                    <a:pt x="9" y="101"/>
                  </a:lnTo>
                  <a:lnTo>
                    <a:pt x="12" y="108"/>
                  </a:lnTo>
                  <a:lnTo>
                    <a:pt x="16" y="114"/>
                  </a:lnTo>
                  <a:lnTo>
                    <a:pt x="20" y="121"/>
                  </a:lnTo>
                  <a:lnTo>
                    <a:pt x="25" y="127"/>
                  </a:lnTo>
                  <a:lnTo>
                    <a:pt x="30" y="133"/>
                  </a:lnTo>
                  <a:lnTo>
                    <a:pt x="36" y="140"/>
                  </a:lnTo>
                  <a:lnTo>
                    <a:pt x="42" y="146"/>
                  </a:lnTo>
                  <a:lnTo>
                    <a:pt x="49" y="153"/>
                  </a:lnTo>
                  <a:lnTo>
                    <a:pt x="56" y="159"/>
                  </a:lnTo>
                  <a:lnTo>
                    <a:pt x="65" y="165"/>
                  </a:lnTo>
                  <a:lnTo>
                    <a:pt x="72" y="172"/>
                  </a:lnTo>
                  <a:lnTo>
                    <a:pt x="81" y="178"/>
                  </a:lnTo>
                  <a:lnTo>
                    <a:pt x="91" y="183"/>
                  </a:lnTo>
                  <a:lnTo>
                    <a:pt x="99" y="189"/>
                  </a:lnTo>
                  <a:lnTo>
                    <a:pt x="109" y="195"/>
                  </a:lnTo>
                  <a:lnTo>
                    <a:pt x="120" y="201"/>
                  </a:lnTo>
                  <a:lnTo>
                    <a:pt x="141" y="212"/>
                  </a:lnTo>
                  <a:lnTo>
                    <a:pt x="163" y="222"/>
                  </a:lnTo>
                  <a:lnTo>
                    <a:pt x="187" y="232"/>
                  </a:lnTo>
                  <a:lnTo>
                    <a:pt x="212" y="241"/>
                  </a:lnTo>
                  <a:lnTo>
                    <a:pt x="236" y="248"/>
                  </a:lnTo>
                  <a:lnTo>
                    <a:pt x="261" y="254"/>
                  </a:lnTo>
                  <a:lnTo>
                    <a:pt x="285" y="260"/>
                  </a:lnTo>
                  <a:lnTo>
                    <a:pt x="310" y="263"/>
                  </a:lnTo>
                  <a:lnTo>
                    <a:pt x="331" y="265"/>
                  </a:lnTo>
                  <a:lnTo>
                    <a:pt x="354" y="267"/>
                  </a:lnTo>
                  <a:lnTo>
                    <a:pt x="374" y="267"/>
                  </a:lnTo>
                  <a:lnTo>
                    <a:pt x="395" y="265"/>
                  </a:lnTo>
                  <a:lnTo>
                    <a:pt x="403" y="264"/>
                  </a:lnTo>
                  <a:lnTo>
                    <a:pt x="412" y="264"/>
                  </a:lnTo>
                  <a:lnTo>
                    <a:pt x="420" y="261"/>
                  </a:lnTo>
                  <a:lnTo>
                    <a:pt x="429" y="260"/>
                  </a:lnTo>
                  <a:lnTo>
                    <a:pt x="436" y="257"/>
                  </a:lnTo>
                  <a:lnTo>
                    <a:pt x="444" y="255"/>
                  </a:lnTo>
                  <a:lnTo>
                    <a:pt x="451" y="252"/>
                  </a:lnTo>
                  <a:lnTo>
                    <a:pt x="456" y="250"/>
                  </a:lnTo>
                  <a:lnTo>
                    <a:pt x="464" y="245"/>
                  </a:lnTo>
                  <a:lnTo>
                    <a:pt x="468" y="242"/>
                  </a:lnTo>
                  <a:lnTo>
                    <a:pt x="474" y="238"/>
                  </a:lnTo>
                  <a:lnTo>
                    <a:pt x="478" y="234"/>
                  </a:lnTo>
                  <a:lnTo>
                    <a:pt x="482" y="229"/>
                  </a:lnTo>
                  <a:lnTo>
                    <a:pt x="485" y="224"/>
                  </a:lnTo>
                  <a:lnTo>
                    <a:pt x="488" y="219"/>
                  </a:lnTo>
                  <a:lnTo>
                    <a:pt x="490" y="2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3" name="Freeform 146"/>
            <p:cNvSpPr>
              <a:spLocks/>
            </p:cNvSpPr>
            <p:nvPr/>
          </p:nvSpPr>
          <p:spPr bwMode="auto">
            <a:xfrm>
              <a:off x="2093" y="2291"/>
              <a:ext cx="147" cy="154"/>
            </a:xfrm>
            <a:custGeom>
              <a:avLst/>
              <a:gdLst>
                <a:gd name="T0" fmla="*/ 0 w 441"/>
                <a:gd name="T1" fmla="*/ 0 h 462"/>
                <a:gd name="T2" fmla="*/ 0 w 441"/>
                <a:gd name="T3" fmla="*/ 0 h 462"/>
                <a:gd name="T4" fmla="*/ 0 w 441"/>
                <a:gd name="T5" fmla="*/ 0 h 462"/>
                <a:gd name="T6" fmla="*/ 0 w 441"/>
                <a:gd name="T7" fmla="*/ 0 h 462"/>
                <a:gd name="T8" fmla="*/ 0 w 441"/>
                <a:gd name="T9" fmla="*/ 0 h 462"/>
                <a:gd name="T10" fmla="*/ 0 w 441"/>
                <a:gd name="T11" fmla="*/ 0 h 462"/>
                <a:gd name="T12" fmla="*/ 0 w 441"/>
                <a:gd name="T13" fmla="*/ 0 h 462"/>
                <a:gd name="T14" fmla="*/ 0 w 441"/>
                <a:gd name="T15" fmla="*/ 0 h 462"/>
                <a:gd name="T16" fmla="*/ 0 w 441"/>
                <a:gd name="T17" fmla="*/ 0 h 462"/>
                <a:gd name="T18" fmla="*/ 0 w 441"/>
                <a:gd name="T19" fmla="*/ 0 h 462"/>
                <a:gd name="T20" fmla="*/ 0 w 441"/>
                <a:gd name="T21" fmla="*/ 0 h 462"/>
                <a:gd name="T22" fmla="*/ 0 w 441"/>
                <a:gd name="T23" fmla="*/ 0 h 462"/>
                <a:gd name="T24" fmla="*/ 0 w 441"/>
                <a:gd name="T25" fmla="*/ 0 h 462"/>
                <a:gd name="T26" fmla="*/ 0 w 441"/>
                <a:gd name="T27" fmla="*/ 0 h 462"/>
                <a:gd name="T28" fmla="*/ 0 w 441"/>
                <a:gd name="T29" fmla="*/ 0 h 462"/>
                <a:gd name="T30" fmla="*/ 0 w 441"/>
                <a:gd name="T31" fmla="*/ 0 h 462"/>
                <a:gd name="T32" fmla="*/ 0 w 441"/>
                <a:gd name="T33" fmla="*/ 0 h 462"/>
                <a:gd name="T34" fmla="*/ 0 w 441"/>
                <a:gd name="T35" fmla="*/ 0 h 462"/>
                <a:gd name="T36" fmla="*/ 0 w 441"/>
                <a:gd name="T37" fmla="*/ 0 h 462"/>
                <a:gd name="T38" fmla="*/ 0 w 441"/>
                <a:gd name="T39" fmla="*/ 0 h 462"/>
                <a:gd name="T40" fmla="*/ 0 w 441"/>
                <a:gd name="T41" fmla="*/ 0 h 462"/>
                <a:gd name="T42" fmla="*/ 0 w 441"/>
                <a:gd name="T43" fmla="*/ 0 h 462"/>
                <a:gd name="T44" fmla="*/ 0 w 441"/>
                <a:gd name="T45" fmla="*/ 0 h 462"/>
                <a:gd name="T46" fmla="*/ 0 w 441"/>
                <a:gd name="T47" fmla="*/ 0 h 462"/>
                <a:gd name="T48" fmla="*/ 0 w 441"/>
                <a:gd name="T49" fmla="*/ 0 h 462"/>
                <a:gd name="T50" fmla="*/ 0 w 441"/>
                <a:gd name="T51" fmla="*/ 0 h 462"/>
                <a:gd name="T52" fmla="*/ 0 w 441"/>
                <a:gd name="T53" fmla="*/ 0 h 462"/>
                <a:gd name="T54" fmla="*/ 0 w 441"/>
                <a:gd name="T55" fmla="*/ 0 h 462"/>
                <a:gd name="T56" fmla="*/ 0 w 441"/>
                <a:gd name="T57" fmla="*/ 0 h 462"/>
                <a:gd name="T58" fmla="*/ 0 w 441"/>
                <a:gd name="T59" fmla="*/ 0 h 462"/>
                <a:gd name="T60" fmla="*/ 0 w 441"/>
                <a:gd name="T61" fmla="*/ 0 h 462"/>
                <a:gd name="T62" fmla="*/ 0 w 441"/>
                <a:gd name="T63" fmla="*/ 0 h 462"/>
                <a:gd name="T64" fmla="*/ 0 w 441"/>
                <a:gd name="T65" fmla="*/ 0 h 462"/>
                <a:gd name="T66" fmla="*/ 0 w 441"/>
                <a:gd name="T67" fmla="*/ 0 h 462"/>
                <a:gd name="T68" fmla="*/ 0 w 441"/>
                <a:gd name="T69" fmla="*/ 0 h 462"/>
                <a:gd name="T70" fmla="*/ 0 w 441"/>
                <a:gd name="T71" fmla="*/ 0 h 462"/>
                <a:gd name="T72" fmla="*/ 0 w 441"/>
                <a:gd name="T73" fmla="*/ 0 h 462"/>
                <a:gd name="T74" fmla="*/ 0 w 441"/>
                <a:gd name="T75" fmla="*/ 0 h 462"/>
                <a:gd name="T76" fmla="*/ 0 w 441"/>
                <a:gd name="T77" fmla="*/ 0 h 462"/>
                <a:gd name="T78" fmla="*/ 0 w 441"/>
                <a:gd name="T79" fmla="*/ 0 h 462"/>
                <a:gd name="T80" fmla="*/ 0 w 441"/>
                <a:gd name="T81" fmla="*/ 0 h 462"/>
                <a:gd name="T82" fmla="*/ 0 w 441"/>
                <a:gd name="T83" fmla="*/ 0 h 462"/>
                <a:gd name="T84" fmla="*/ 0 w 441"/>
                <a:gd name="T85" fmla="*/ 0 h 4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1"/>
                <a:gd name="T130" fmla="*/ 0 h 462"/>
                <a:gd name="T131" fmla="*/ 441 w 441"/>
                <a:gd name="T132" fmla="*/ 462 h 4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1" h="462">
                  <a:moveTo>
                    <a:pt x="220" y="0"/>
                  </a:moveTo>
                  <a:lnTo>
                    <a:pt x="209" y="0"/>
                  </a:lnTo>
                  <a:lnTo>
                    <a:pt x="197" y="1"/>
                  </a:lnTo>
                  <a:lnTo>
                    <a:pt x="187" y="3"/>
                  </a:lnTo>
                  <a:lnTo>
                    <a:pt x="176" y="4"/>
                  </a:lnTo>
                  <a:lnTo>
                    <a:pt x="166" y="7"/>
                  </a:lnTo>
                  <a:lnTo>
                    <a:pt x="154" y="10"/>
                  </a:lnTo>
                  <a:lnTo>
                    <a:pt x="144" y="14"/>
                  </a:lnTo>
                  <a:lnTo>
                    <a:pt x="134" y="19"/>
                  </a:lnTo>
                  <a:lnTo>
                    <a:pt x="125" y="23"/>
                  </a:lnTo>
                  <a:lnTo>
                    <a:pt x="115" y="27"/>
                  </a:lnTo>
                  <a:lnTo>
                    <a:pt x="107" y="33"/>
                  </a:lnTo>
                  <a:lnTo>
                    <a:pt x="97" y="39"/>
                  </a:lnTo>
                  <a:lnTo>
                    <a:pt x="88" y="46"/>
                  </a:lnTo>
                  <a:lnTo>
                    <a:pt x="79" y="53"/>
                  </a:lnTo>
                  <a:lnTo>
                    <a:pt x="72" y="60"/>
                  </a:lnTo>
                  <a:lnTo>
                    <a:pt x="65" y="68"/>
                  </a:lnTo>
                  <a:lnTo>
                    <a:pt x="58" y="76"/>
                  </a:lnTo>
                  <a:lnTo>
                    <a:pt x="51" y="83"/>
                  </a:lnTo>
                  <a:lnTo>
                    <a:pt x="43" y="92"/>
                  </a:lnTo>
                  <a:lnTo>
                    <a:pt x="38" y="102"/>
                  </a:lnTo>
                  <a:lnTo>
                    <a:pt x="32" y="111"/>
                  </a:lnTo>
                  <a:lnTo>
                    <a:pt x="26" y="121"/>
                  </a:lnTo>
                  <a:lnTo>
                    <a:pt x="22" y="131"/>
                  </a:lnTo>
                  <a:lnTo>
                    <a:pt x="17" y="141"/>
                  </a:lnTo>
                  <a:lnTo>
                    <a:pt x="13" y="151"/>
                  </a:lnTo>
                  <a:lnTo>
                    <a:pt x="10" y="163"/>
                  </a:lnTo>
                  <a:lnTo>
                    <a:pt x="7" y="173"/>
                  </a:lnTo>
                  <a:lnTo>
                    <a:pt x="4" y="184"/>
                  </a:lnTo>
                  <a:lnTo>
                    <a:pt x="3" y="196"/>
                  </a:lnTo>
                  <a:lnTo>
                    <a:pt x="2" y="207"/>
                  </a:lnTo>
                  <a:lnTo>
                    <a:pt x="0" y="219"/>
                  </a:lnTo>
                  <a:lnTo>
                    <a:pt x="0" y="232"/>
                  </a:lnTo>
                  <a:lnTo>
                    <a:pt x="0" y="243"/>
                  </a:lnTo>
                  <a:lnTo>
                    <a:pt x="2" y="255"/>
                  </a:lnTo>
                  <a:lnTo>
                    <a:pt x="3" y="266"/>
                  </a:lnTo>
                  <a:lnTo>
                    <a:pt x="4" y="278"/>
                  </a:lnTo>
                  <a:lnTo>
                    <a:pt x="7" y="289"/>
                  </a:lnTo>
                  <a:lnTo>
                    <a:pt x="10" y="299"/>
                  </a:lnTo>
                  <a:lnTo>
                    <a:pt x="13" y="311"/>
                  </a:lnTo>
                  <a:lnTo>
                    <a:pt x="17" y="321"/>
                  </a:lnTo>
                  <a:lnTo>
                    <a:pt x="22" y="331"/>
                  </a:lnTo>
                  <a:lnTo>
                    <a:pt x="26" y="341"/>
                  </a:lnTo>
                  <a:lnTo>
                    <a:pt x="32" y="351"/>
                  </a:lnTo>
                  <a:lnTo>
                    <a:pt x="38" y="360"/>
                  </a:lnTo>
                  <a:lnTo>
                    <a:pt x="43" y="369"/>
                  </a:lnTo>
                  <a:lnTo>
                    <a:pt x="51" y="377"/>
                  </a:lnTo>
                  <a:lnTo>
                    <a:pt x="58" y="386"/>
                  </a:lnTo>
                  <a:lnTo>
                    <a:pt x="65" y="394"/>
                  </a:lnTo>
                  <a:lnTo>
                    <a:pt x="72" y="402"/>
                  </a:lnTo>
                  <a:lnTo>
                    <a:pt x="79" y="409"/>
                  </a:lnTo>
                  <a:lnTo>
                    <a:pt x="88" y="416"/>
                  </a:lnTo>
                  <a:lnTo>
                    <a:pt x="97" y="422"/>
                  </a:lnTo>
                  <a:lnTo>
                    <a:pt x="107" y="429"/>
                  </a:lnTo>
                  <a:lnTo>
                    <a:pt x="115" y="433"/>
                  </a:lnTo>
                  <a:lnTo>
                    <a:pt x="125" y="439"/>
                  </a:lnTo>
                  <a:lnTo>
                    <a:pt x="134" y="443"/>
                  </a:lnTo>
                  <a:lnTo>
                    <a:pt x="144" y="448"/>
                  </a:lnTo>
                  <a:lnTo>
                    <a:pt x="154" y="452"/>
                  </a:lnTo>
                  <a:lnTo>
                    <a:pt x="166" y="455"/>
                  </a:lnTo>
                  <a:lnTo>
                    <a:pt x="176" y="458"/>
                  </a:lnTo>
                  <a:lnTo>
                    <a:pt x="187" y="459"/>
                  </a:lnTo>
                  <a:lnTo>
                    <a:pt x="197" y="461"/>
                  </a:lnTo>
                  <a:lnTo>
                    <a:pt x="209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43" y="461"/>
                  </a:lnTo>
                  <a:lnTo>
                    <a:pt x="254" y="459"/>
                  </a:lnTo>
                  <a:lnTo>
                    <a:pt x="265" y="458"/>
                  </a:lnTo>
                  <a:lnTo>
                    <a:pt x="275" y="455"/>
                  </a:lnTo>
                  <a:lnTo>
                    <a:pt x="287" y="452"/>
                  </a:lnTo>
                  <a:lnTo>
                    <a:pt x="297" y="448"/>
                  </a:lnTo>
                  <a:lnTo>
                    <a:pt x="307" y="443"/>
                  </a:lnTo>
                  <a:lnTo>
                    <a:pt x="315" y="439"/>
                  </a:lnTo>
                  <a:lnTo>
                    <a:pt x="326" y="433"/>
                  </a:lnTo>
                  <a:lnTo>
                    <a:pt x="334" y="429"/>
                  </a:lnTo>
                  <a:lnTo>
                    <a:pt x="344" y="422"/>
                  </a:lnTo>
                  <a:lnTo>
                    <a:pt x="353" y="416"/>
                  </a:lnTo>
                  <a:lnTo>
                    <a:pt x="360" y="409"/>
                  </a:lnTo>
                  <a:lnTo>
                    <a:pt x="369" y="402"/>
                  </a:lnTo>
                  <a:lnTo>
                    <a:pt x="376" y="394"/>
                  </a:lnTo>
                  <a:lnTo>
                    <a:pt x="383" y="386"/>
                  </a:lnTo>
                  <a:lnTo>
                    <a:pt x="390" y="377"/>
                  </a:lnTo>
                  <a:lnTo>
                    <a:pt x="398" y="369"/>
                  </a:lnTo>
                  <a:lnTo>
                    <a:pt x="403" y="360"/>
                  </a:lnTo>
                  <a:lnTo>
                    <a:pt x="409" y="351"/>
                  </a:lnTo>
                  <a:lnTo>
                    <a:pt x="415" y="341"/>
                  </a:lnTo>
                  <a:lnTo>
                    <a:pt x="419" y="331"/>
                  </a:lnTo>
                  <a:lnTo>
                    <a:pt x="423" y="321"/>
                  </a:lnTo>
                  <a:lnTo>
                    <a:pt x="428" y="311"/>
                  </a:lnTo>
                  <a:lnTo>
                    <a:pt x="431" y="299"/>
                  </a:lnTo>
                  <a:lnTo>
                    <a:pt x="433" y="289"/>
                  </a:lnTo>
                  <a:lnTo>
                    <a:pt x="436" y="278"/>
                  </a:lnTo>
                  <a:lnTo>
                    <a:pt x="438" y="266"/>
                  </a:lnTo>
                  <a:lnTo>
                    <a:pt x="439" y="255"/>
                  </a:lnTo>
                  <a:lnTo>
                    <a:pt x="441" y="243"/>
                  </a:lnTo>
                  <a:lnTo>
                    <a:pt x="441" y="232"/>
                  </a:lnTo>
                  <a:lnTo>
                    <a:pt x="441" y="219"/>
                  </a:lnTo>
                  <a:lnTo>
                    <a:pt x="439" y="207"/>
                  </a:lnTo>
                  <a:lnTo>
                    <a:pt x="438" y="196"/>
                  </a:lnTo>
                  <a:lnTo>
                    <a:pt x="436" y="184"/>
                  </a:lnTo>
                  <a:lnTo>
                    <a:pt x="433" y="173"/>
                  </a:lnTo>
                  <a:lnTo>
                    <a:pt x="431" y="163"/>
                  </a:lnTo>
                  <a:lnTo>
                    <a:pt x="428" y="151"/>
                  </a:lnTo>
                  <a:lnTo>
                    <a:pt x="423" y="141"/>
                  </a:lnTo>
                  <a:lnTo>
                    <a:pt x="419" y="131"/>
                  </a:lnTo>
                  <a:lnTo>
                    <a:pt x="415" y="121"/>
                  </a:lnTo>
                  <a:lnTo>
                    <a:pt x="409" y="111"/>
                  </a:lnTo>
                  <a:lnTo>
                    <a:pt x="403" y="102"/>
                  </a:lnTo>
                  <a:lnTo>
                    <a:pt x="398" y="92"/>
                  </a:lnTo>
                  <a:lnTo>
                    <a:pt x="390" y="83"/>
                  </a:lnTo>
                  <a:lnTo>
                    <a:pt x="383" y="76"/>
                  </a:lnTo>
                  <a:lnTo>
                    <a:pt x="376" y="68"/>
                  </a:lnTo>
                  <a:lnTo>
                    <a:pt x="369" y="60"/>
                  </a:lnTo>
                  <a:lnTo>
                    <a:pt x="360" y="53"/>
                  </a:lnTo>
                  <a:lnTo>
                    <a:pt x="353" y="46"/>
                  </a:lnTo>
                  <a:lnTo>
                    <a:pt x="344" y="39"/>
                  </a:lnTo>
                  <a:lnTo>
                    <a:pt x="334" y="33"/>
                  </a:lnTo>
                  <a:lnTo>
                    <a:pt x="326" y="27"/>
                  </a:lnTo>
                  <a:lnTo>
                    <a:pt x="315" y="23"/>
                  </a:lnTo>
                  <a:lnTo>
                    <a:pt x="307" y="19"/>
                  </a:lnTo>
                  <a:lnTo>
                    <a:pt x="297" y="14"/>
                  </a:lnTo>
                  <a:lnTo>
                    <a:pt x="287" y="10"/>
                  </a:lnTo>
                  <a:lnTo>
                    <a:pt x="275" y="7"/>
                  </a:lnTo>
                  <a:lnTo>
                    <a:pt x="265" y="4"/>
                  </a:lnTo>
                  <a:lnTo>
                    <a:pt x="254" y="3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4" name="Freeform 147"/>
            <p:cNvSpPr>
              <a:spLocks/>
            </p:cNvSpPr>
            <p:nvPr/>
          </p:nvSpPr>
          <p:spPr bwMode="auto">
            <a:xfrm>
              <a:off x="2093" y="2291"/>
              <a:ext cx="147" cy="154"/>
            </a:xfrm>
            <a:custGeom>
              <a:avLst/>
              <a:gdLst>
                <a:gd name="T0" fmla="*/ 0 w 441"/>
                <a:gd name="T1" fmla="*/ 0 h 462"/>
                <a:gd name="T2" fmla="*/ 0 w 441"/>
                <a:gd name="T3" fmla="*/ 0 h 462"/>
                <a:gd name="T4" fmla="*/ 0 w 441"/>
                <a:gd name="T5" fmla="*/ 0 h 462"/>
                <a:gd name="T6" fmla="*/ 0 w 441"/>
                <a:gd name="T7" fmla="*/ 0 h 462"/>
                <a:gd name="T8" fmla="*/ 0 w 441"/>
                <a:gd name="T9" fmla="*/ 0 h 462"/>
                <a:gd name="T10" fmla="*/ 0 w 441"/>
                <a:gd name="T11" fmla="*/ 0 h 462"/>
                <a:gd name="T12" fmla="*/ 0 w 441"/>
                <a:gd name="T13" fmla="*/ 0 h 462"/>
                <a:gd name="T14" fmla="*/ 0 w 441"/>
                <a:gd name="T15" fmla="*/ 0 h 462"/>
                <a:gd name="T16" fmla="*/ 0 w 441"/>
                <a:gd name="T17" fmla="*/ 0 h 462"/>
                <a:gd name="T18" fmla="*/ 0 w 441"/>
                <a:gd name="T19" fmla="*/ 0 h 462"/>
                <a:gd name="T20" fmla="*/ 0 w 441"/>
                <a:gd name="T21" fmla="*/ 0 h 462"/>
                <a:gd name="T22" fmla="*/ 0 w 441"/>
                <a:gd name="T23" fmla="*/ 0 h 462"/>
                <a:gd name="T24" fmla="*/ 0 w 441"/>
                <a:gd name="T25" fmla="*/ 0 h 462"/>
                <a:gd name="T26" fmla="*/ 0 w 441"/>
                <a:gd name="T27" fmla="*/ 0 h 462"/>
                <a:gd name="T28" fmla="*/ 0 w 441"/>
                <a:gd name="T29" fmla="*/ 0 h 462"/>
                <a:gd name="T30" fmla="*/ 0 w 441"/>
                <a:gd name="T31" fmla="*/ 0 h 462"/>
                <a:gd name="T32" fmla="*/ 0 w 441"/>
                <a:gd name="T33" fmla="*/ 0 h 462"/>
                <a:gd name="T34" fmla="*/ 0 w 441"/>
                <a:gd name="T35" fmla="*/ 0 h 462"/>
                <a:gd name="T36" fmla="*/ 0 w 441"/>
                <a:gd name="T37" fmla="*/ 0 h 462"/>
                <a:gd name="T38" fmla="*/ 0 w 441"/>
                <a:gd name="T39" fmla="*/ 0 h 462"/>
                <a:gd name="T40" fmla="*/ 0 w 441"/>
                <a:gd name="T41" fmla="*/ 0 h 462"/>
                <a:gd name="T42" fmla="*/ 0 w 441"/>
                <a:gd name="T43" fmla="*/ 0 h 462"/>
                <a:gd name="T44" fmla="*/ 0 w 441"/>
                <a:gd name="T45" fmla="*/ 0 h 462"/>
                <a:gd name="T46" fmla="*/ 0 w 441"/>
                <a:gd name="T47" fmla="*/ 0 h 462"/>
                <a:gd name="T48" fmla="*/ 0 w 441"/>
                <a:gd name="T49" fmla="*/ 0 h 462"/>
                <a:gd name="T50" fmla="*/ 0 w 441"/>
                <a:gd name="T51" fmla="*/ 0 h 462"/>
                <a:gd name="T52" fmla="*/ 0 w 441"/>
                <a:gd name="T53" fmla="*/ 0 h 462"/>
                <a:gd name="T54" fmla="*/ 0 w 441"/>
                <a:gd name="T55" fmla="*/ 0 h 462"/>
                <a:gd name="T56" fmla="*/ 0 w 441"/>
                <a:gd name="T57" fmla="*/ 0 h 462"/>
                <a:gd name="T58" fmla="*/ 0 w 441"/>
                <a:gd name="T59" fmla="*/ 0 h 462"/>
                <a:gd name="T60" fmla="*/ 0 w 441"/>
                <a:gd name="T61" fmla="*/ 0 h 462"/>
                <a:gd name="T62" fmla="*/ 0 w 441"/>
                <a:gd name="T63" fmla="*/ 0 h 462"/>
                <a:gd name="T64" fmla="*/ 0 w 441"/>
                <a:gd name="T65" fmla="*/ 0 h 462"/>
                <a:gd name="T66" fmla="*/ 0 w 441"/>
                <a:gd name="T67" fmla="*/ 0 h 462"/>
                <a:gd name="T68" fmla="*/ 0 w 441"/>
                <a:gd name="T69" fmla="*/ 0 h 462"/>
                <a:gd name="T70" fmla="*/ 0 w 441"/>
                <a:gd name="T71" fmla="*/ 0 h 462"/>
                <a:gd name="T72" fmla="*/ 0 w 441"/>
                <a:gd name="T73" fmla="*/ 0 h 462"/>
                <a:gd name="T74" fmla="*/ 0 w 441"/>
                <a:gd name="T75" fmla="*/ 0 h 462"/>
                <a:gd name="T76" fmla="*/ 0 w 441"/>
                <a:gd name="T77" fmla="*/ 0 h 462"/>
                <a:gd name="T78" fmla="*/ 0 w 441"/>
                <a:gd name="T79" fmla="*/ 0 h 462"/>
                <a:gd name="T80" fmla="*/ 0 w 441"/>
                <a:gd name="T81" fmla="*/ 0 h 462"/>
                <a:gd name="T82" fmla="*/ 0 w 441"/>
                <a:gd name="T83" fmla="*/ 0 h 462"/>
                <a:gd name="T84" fmla="*/ 0 w 441"/>
                <a:gd name="T85" fmla="*/ 0 h 4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1"/>
                <a:gd name="T130" fmla="*/ 0 h 462"/>
                <a:gd name="T131" fmla="*/ 441 w 441"/>
                <a:gd name="T132" fmla="*/ 462 h 4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1" h="462">
                  <a:moveTo>
                    <a:pt x="220" y="0"/>
                  </a:moveTo>
                  <a:lnTo>
                    <a:pt x="209" y="0"/>
                  </a:lnTo>
                  <a:lnTo>
                    <a:pt x="197" y="1"/>
                  </a:lnTo>
                  <a:lnTo>
                    <a:pt x="187" y="3"/>
                  </a:lnTo>
                  <a:lnTo>
                    <a:pt x="176" y="4"/>
                  </a:lnTo>
                  <a:lnTo>
                    <a:pt x="166" y="7"/>
                  </a:lnTo>
                  <a:lnTo>
                    <a:pt x="154" y="10"/>
                  </a:lnTo>
                  <a:lnTo>
                    <a:pt x="144" y="14"/>
                  </a:lnTo>
                  <a:lnTo>
                    <a:pt x="134" y="19"/>
                  </a:lnTo>
                  <a:lnTo>
                    <a:pt x="125" y="23"/>
                  </a:lnTo>
                  <a:lnTo>
                    <a:pt x="115" y="27"/>
                  </a:lnTo>
                  <a:lnTo>
                    <a:pt x="107" y="33"/>
                  </a:lnTo>
                  <a:lnTo>
                    <a:pt x="97" y="39"/>
                  </a:lnTo>
                  <a:lnTo>
                    <a:pt x="88" y="46"/>
                  </a:lnTo>
                  <a:lnTo>
                    <a:pt x="79" y="53"/>
                  </a:lnTo>
                  <a:lnTo>
                    <a:pt x="72" y="60"/>
                  </a:lnTo>
                  <a:lnTo>
                    <a:pt x="65" y="68"/>
                  </a:lnTo>
                  <a:lnTo>
                    <a:pt x="58" y="76"/>
                  </a:lnTo>
                  <a:lnTo>
                    <a:pt x="51" y="83"/>
                  </a:lnTo>
                  <a:lnTo>
                    <a:pt x="43" y="92"/>
                  </a:lnTo>
                  <a:lnTo>
                    <a:pt x="38" y="102"/>
                  </a:lnTo>
                  <a:lnTo>
                    <a:pt x="32" y="111"/>
                  </a:lnTo>
                  <a:lnTo>
                    <a:pt x="26" y="121"/>
                  </a:lnTo>
                  <a:lnTo>
                    <a:pt x="22" y="131"/>
                  </a:lnTo>
                  <a:lnTo>
                    <a:pt x="17" y="141"/>
                  </a:lnTo>
                  <a:lnTo>
                    <a:pt x="13" y="151"/>
                  </a:lnTo>
                  <a:lnTo>
                    <a:pt x="10" y="163"/>
                  </a:lnTo>
                  <a:lnTo>
                    <a:pt x="7" y="173"/>
                  </a:lnTo>
                  <a:lnTo>
                    <a:pt x="4" y="184"/>
                  </a:lnTo>
                  <a:lnTo>
                    <a:pt x="3" y="196"/>
                  </a:lnTo>
                  <a:lnTo>
                    <a:pt x="2" y="207"/>
                  </a:lnTo>
                  <a:lnTo>
                    <a:pt x="0" y="219"/>
                  </a:lnTo>
                  <a:lnTo>
                    <a:pt x="0" y="232"/>
                  </a:lnTo>
                  <a:lnTo>
                    <a:pt x="0" y="243"/>
                  </a:lnTo>
                  <a:lnTo>
                    <a:pt x="2" y="255"/>
                  </a:lnTo>
                  <a:lnTo>
                    <a:pt x="3" y="266"/>
                  </a:lnTo>
                  <a:lnTo>
                    <a:pt x="4" y="278"/>
                  </a:lnTo>
                  <a:lnTo>
                    <a:pt x="7" y="289"/>
                  </a:lnTo>
                  <a:lnTo>
                    <a:pt x="10" y="299"/>
                  </a:lnTo>
                  <a:lnTo>
                    <a:pt x="13" y="311"/>
                  </a:lnTo>
                  <a:lnTo>
                    <a:pt x="17" y="321"/>
                  </a:lnTo>
                  <a:lnTo>
                    <a:pt x="22" y="331"/>
                  </a:lnTo>
                  <a:lnTo>
                    <a:pt x="26" y="341"/>
                  </a:lnTo>
                  <a:lnTo>
                    <a:pt x="32" y="351"/>
                  </a:lnTo>
                  <a:lnTo>
                    <a:pt x="38" y="360"/>
                  </a:lnTo>
                  <a:lnTo>
                    <a:pt x="43" y="369"/>
                  </a:lnTo>
                  <a:lnTo>
                    <a:pt x="51" y="377"/>
                  </a:lnTo>
                  <a:lnTo>
                    <a:pt x="58" y="386"/>
                  </a:lnTo>
                  <a:lnTo>
                    <a:pt x="65" y="394"/>
                  </a:lnTo>
                  <a:lnTo>
                    <a:pt x="72" y="402"/>
                  </a:lnTo>
                  <a:lnTo>
                    <a:pt x="79" y="409"/>
                  </a:lnTo>
                  <a:lnTo>
                    <a:pt x="88" y="416"/>
                  </a:lnTo>
                  <a:lnTo>
                    <a:pt x="97" y="422"/>
                  </a:lnTo>
                  <a:lnTo>
                    <a:pt x="107" y="429"/>
                  </a:lnTo>
                  <a:lnTo>
                    <a:pt x="115" y="433"/>
                  </a:lnTo>
                  <a:lnTo>
                    <a:pt x="125" y="439"/>
                  </a:lnTo>
                  <a:lnTo>
                    <a:pt x="134" y="443"/>
                  </a:lnTo>
                  <a:lnTo>
                    <a:pt x="144" y="448"/>
                  </a:lnTo>
                  <a:lnTo>
                    <a:pt x="154" y="452"/>
                  </a:lnTo>
                  <a:lnTo>
                    <a:pt x="166" y="455"/>
                  </a:lnTo>
                  <a:lnTo>
                    <a:pt x="176" y="458"/>
                  </a:lnTo>
                  <a:lnTo>
                    <a:pt x="187" y="459"/>
                  </a:lnTo>
                  <a:lnTo>
                    <a:pt x="197" y="461"/>
                  </a:lnTo>
                  <a:lnTo>
                    <a:pt x="209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43" y="461"/>
                  </a:lnTo>
                  <a:lnTo>
                    <a:pt x="254" y="459"/>
                  </a:lnTo>
                  <a:lnTo>
                    <a:pt x="265" y="458"/>
                  </a:lnTo>
                  <a:lnTo>
                    <a:pt x="275" y="455"/>
                  </a:lnTo>
                  <a:lnTo>
                    <a:pt x="287" y="452"/>
                  </a:lnTo>
                  <a:lnTo>
                    <a:pt x="297" y="448"/>
                  </a:lnTo>
                  <a:lnTo>
                    <a:pt x="307" y="443"/>
                  </a:lnTo>
                  <a:lnTo>
                    <a:pt x="315" y="439"/>
                  </a:lnTo>
                  <a:lnTo>
                    <a:pt x="326" y="433"/>
                  </a:lnTo>
                  <a:lnTo>
                    <a:pt x="334" y="429"/>
                  </a:lnTo>
                  <a:lnTo>
                    <a:pt x="344" y="422"/>
                  </a:lnTo>
                  <a:lnTo>
                    <a:pt x="353" y="416"/>
                  </a:lnTo>
                  <a:lnTo>
                    <a:pt x="360" y="409"/>
                  </a:lnTo>
                  <a:lnTo>
                    <a:pt x="369" y="402"/>
                  </a:lnTo>
                  <a:lnTo>
                    <a:pt x="376" y="394"/>
                  </a:lnTo>
                  <a:lnTo>
                    <a:pt x="383" y="386"/>
                  </a:lnTo>
                  <a:lnTo>
                    <a:pt x="390" y="377"/>
                  </a:lnTo>
                  <a:lnTo>
                    <a:pt x="398" y="369"/>
                  </a:lnTo>
                  <a:lnTo>
                    <a:pt x="403" y="360"/>
                  </a:lnTo>
                  <a:lnTo>
                    <a:pt x="409" y="351"/>
                  </a:lnTo>
                  <a:lnTo>
                    <a:pt x="415" y="341"/>
                  </a:lnTo>
                  <a:lnTo>
                    <a:pt x="419" y="331"/>
                  </a:lnTo>
                  <a:lnTo>
                    <a:pt x="423" y="321"/>
                  </a:lnTo>
                  <a:lnTo>
                    <a:pt x="428" y="311"/>
                  </a:lnTo>
                  <a:lnTo>
                    <a:pt x="431" y="299"/>
                  </a:lnTo>
                  <a:lnTo>
                    <a:pt x="433" y="289"/>
                  </a:lnTo>
                  <a:lnTo>
                    <a:pt x="436" y="278"/>
                  </a:lnTo>
                  <a:lnTo>
                    <a:pt x="438" y="266"/>
                  </a:lnTo>
                  <a:lnTo>
                    <a:pt x="439" y="255"/>
                  </a:lnTo>
                  <a:lnTo>
                    <a:pt x="441" y="243"/>
                  </a:lnTo>
                  <a:lnTo>
                    <a:pt x="441" y="232"/>
                  </a:lnTo>
                  <a:lnTo>
                    <a:pt x="441" y="219"/>
                  </a:lnTo>
                  <a:lnTo>
                    <a:pt x="439" y="207"/>
                  </a:lnTo>
                  <a:lnTo>
                    <a:pt x="438" y="196"/>
                  </a:lnTo>
                  <a:lnTo>
                    <a:pt x="436" y="184"/>
                  </a:lnTo>
                  <a:lnTo>
                    <a:pt x="433" y="173"/>
                  </a:lnTo>
                  <a:lnTo>
                    <a:pt x="431" y="163"/>
                  </a:lnTo>
                  <a:lnTo>
                    <a:pt x="428" y="151"/>
                  </a:lnTo>
                  <a:lnTo>
                    <a:pt x="423" y="141"/>
                  </a:lnTo>
                  <a:lnTo>
                    <a:pt x="419" y="131"/>
                  </a:lnTo>
                  <a:lnTo>
                    <a:pt x="415" y="121"/>
                  </a:lnTo>
                  <a:lnTo>
                    <a:pt x="409" y="111"/>
                  </a:lnTo>
                  <a:lnTo>
                    <a:pt x="403" y="102"/>
                  </a:lnTo>
                  <a:lnTo>
                    <a:pt x="398" y="92"/>
                  </a:lnTo>
                  <a:lnTo>
                    <a:pt x="390" y="83"/>
                  </a:lnTo>
                  <a:lnTo>
                    <a:pt x="383" y="76"/>
                  </a:lnTo>
                  <a:lnTo>
                    <a:pt x="376" y="68"/>
                  </a:lnTo>
                  <a:lnTo>
                    <a:pt x="369" y="60"/>
                  </a:lnTo>
                  <a:lnTo>
                    <a:pt x="360" y="53"/>
                  </a:lnTo>
                  <a:lnTo>
                    <a:pt x="353" y="46"/>
                  </a:lnTo>
                  <a:lnTo>
                    <a:pt x="344" y="39"/>
                  </a:lnTo>
                  <a:lnTo>
                    <a:pt x="334" y="33"/>
                  </a:lnTo>
                  <a:lnTo>
                    <a:pt x="326" y="27"/>
                  </a:lnTo>
                  <a:lnTo>
                    <a:pt x="315" y="23"/>
                  </a:lnTo>
                  <a:lnTo>
                    <a:pt x="307" y="19"/>
                  </a:lnTo>
                  <a:lnTo>
                    <a:pt x="297" y="14"/>
                  </a:lnTo>
                  <a:lnTo>
                    <a:pt x="287" y="10"/>
                  </a:lnTo>
                  <a:lnTo>
                    <a:pt x="275" y="7"/>
                  </a:lnTo>
                  <a:lnTo>
                    <a:pt x="265" y="4"/>
                  </a:lnTo>
                  <a:lnTo>
                    <a:pt x="254" y="3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5" name="Freeform 148"/>
            <p:cNvSpPr>
              <a:spLocks/>
            </p:cNvSpPr>
            <p:nvPr/>
          </p:nvSpPr>
          <p:spPr bwMode="auto">
            <a:xfrm>
              <a:off x="1328" y="2351"/>
              <a:ext cx="109" cy="104"/>
            </a:xfrm>
            <a:custGeom>
              <a:avLst/>
              <a:gdLst>
                <a:gd name="T0" fmla="*/ 0 w 327"/>
                <a:gd name="T1" fmla="*/ 0 h 312"/>
                <a:gd name="T2" fmla="*/ 0 w 327"/>
                <a:gd name="T3" fmla="*/ 0 h 312"/>
                <a:gd name="T4" fmla="*/ 0 w 327"/>
                <a:gd name="T5" fmla="*/ 0 h 312"/>
                <a:gd name="T6" fmla="*/ 0 w 327"/>
                <a:gd name="T7" fmla="*/ 0 h 312"/>
                <a:gd name="T8" fmla="*/ 0 w 327"/>
                <a:gd name="T9" fmla="*/ 0 h 312"/>
                <a:gd name="T10" fmla="*/ 0 w 327"/>
                <a:gd name="T11" fmla="*/ 0 h 312"/>
                <a:gd name="T12" fmla="*/ 0 w 327"/>
                <a:gd name="T13" fmla="*/ 0 h 312"/>
                <a:gd name="T14" fmla="*/ 0 w 327"/>
                <a:gd name="T15" fmla="*/ 0 h 312"/>
                <a:gd name="T16" fmla="*/ 0 w 327"/>
                <a:gd name="T17" fmla="*/ 0 h 3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12"/>
                <a:gd name="T29" fmla="*/ 327 w 327"/>
                <a:gd name="T30" fmla="*/ 312 h 3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12">
                  <a:moveTo>
                    <a:pt x="92" y="0"/>
                  </a:moveTo>
                  <a:lnTo>
                    <a:pt x="0" y="92"/>
                  </a:lnTo>
                  <a:lnTo>
                    <a:pt x="0" y="220"/>
                  </a:lnTo>
                  <a:lnTo>
                    <a:pt x="92" y="312"/>
                  </a:lnTo>
                  <a:lnTo>
                    <a:pt x="236" y="312"/>
                  </a:lnTo>
                  <a:lnTo>
                    <a:pt x="327" y="220"/>
                  </a:lnTo>
                  <a:lnTo>
                    <a:pt x="327" y="92"/>
                  </a:lnTo>
                  <a:lnTo>
                    <a:pt x="236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6" name="Freeform 149"/>
            <p:cNvSpPr>
              <a:spLocks/>
            </p:cNvSpPr>
            <p:nvPr/>
          </p:nvSpPr>
          <p:spPr bwMode="auto">
            <a:xfrm>
              <a:off x="1328" y="2351"/>
              <a:ext cx="109" cy="104"/>
            </a:xfrm>
            <a:custGeom>
              <a:avLst/>
              <a:gdLst>
                <a:gd name="T0" fmla="*/ 0 w 327"/>
                <a:gd name="T1" fmla="*/ 0 h 312"/>
                <a:gd name="T2" fmla="*/ 0 w 327"/>
                <a:gd name="T3" fmla="*/ 0 h 312"/>
                <a:gd name="T4" fmla="*/ 0 w 327"/>
                <a:gd name="T5" fmla="*/ 0 h 312"/>
                <a:gd name="T6" fmla="*/ 0 w 327"/>
                <a:gd name="T7" fmla="*/ 0 h 312"/>
                <a:gd name="T8" fmla="*/ 0 w 327"/>
                <a:gd name="T9" fmla="*/ 0 h 312"/>
                <a:gd name="T10" fmla="*/ 0 w 327"/>
                <a:gd name="T11" fmla="*/ 0 h 312"/>
                <a:gd name="T12" fmla="*/ 0 w 327"/>
                <a:gd name="T13" fmla="*/ 0 h 312"/>
                <a:gd name="T14" fmla="*/ 0 w 327"/>
                <a:gd name="T15" fmla="*/ 0 h 312"/>
                <a:gd name="T16" fmla="*/ 0 w 327"/>
                <a:gd name="T17" fmla="*/ 0 h 3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12"/>
                <a:gd name="T29" fmla="*/ 327 w 327"/>
                <a:gd name="T30" fmla="*/ 312 h 3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12">
                  <a:moveTo>
                    <a:pt x="92" y="0"/>
                  </a:moveTo>
                  <a:lnTo>
                    <a:pt x="0" y="92"/>
                  </a:lnTo>
                  <a:lnTo>
                    <a:pt x="0" y="220"/>
                  </a:lnTo>
                  <a:lnTo>
                    <a:pt x="92" y="312"/>
                  </a:lnTo>
                  <a:lnTo>
                    <a:pt x="236" y="312"/>
                  </a:lnTo>
                  <a:lnTo>
                    <a:pt x="327" y="220"/>
                  </a:lnTo>
                  <a:lnTo>
                    <a:pt x="327" y="92"/>
                  </a:lnTo>
                  <a:lnTo>
                    <a:pt x="236" y="0"/>
                  </a:lnTo>
                  <a:lnTo>
                    <a:pt x="92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7" name="Freeform 150"/>
            <p:cNvSpPr>
              <a:spLocks/>
            </p:cNvSpPr>
            <p:nvPr/>
          </p:nvSpPr>
          <p:spPr bwMode="auto">
            <a:xfrm>
              <a:off x="1266" y="2610"/>
              <a:ext cx="148" cy="154"/>
            </a:xfrm>
            <a:custGeom>
              <a:avLst/>
              <a:gdLst>
                <a:gd name="T0" fmla="*/ 0 w 444"/>
                <a:gd name="T1" fmla="*/ 0 h 463"/>
                <a:gd name="T2" fmla="*/ 0 w 444"/>
                <a:gd name="T3" fmla="*/ 0 h 463"/>
                <a:gd name="T4" fmla="*/ 0 w 444"/>
                <a:gd name="T5" fmla="*/ 0 h 463"/>
                <a:gd name="T6" fmla="*/ 0 w 444"/>
                <a:gd name="T7" fmla="*/ 0 h 463"/>
                <a:gd name="T8" fmla="*/ 0 w 444"/>
                <a:gd name="T9" fmla="*/ 0 h 463"/>
                <a:gd name="T10" fmla="*/ 0 w 444"/>
                <a:gd name="T11" fmla="*/ 0 h 463"/>
                <a:gd name="T12" fmla="*/ 0 w 444"/>
                <a:gd name="T13" fmla="*/ 0 h 463"/>
                <a:gd name="T14" fmla="*/ 0 w 444"/>
                <a:gd name="T15" fmla="*/ 0 h 463"/>
                <a:gd name="T16" fmla="*/ 0 w 444"/>
                <a:gd name="T17" fmla="*/ 0 h 463"/>
                <a:gd name="T18" fmla="*/ 0 w 444"/>
                <a:gd name="T19" fmla="*/ 0 h 463"/>
                <a:gd name="T20" fmla="*/ 0 w 444"/>
                <a:gd name="T21" fmla="*/ 0 h 463"/>
                <a:gd name="T22" fmla="*/ 0 w 444"/>
                <a:gd name="T23" fmla="*/ 0 h 463"/>
                <a:gd name="T24" fmla="*/ 0 w 444"/>
                <a:gd name="T25" fmla="*/ 0 h 463"/>
                <a:gd name="T26" fmla="*/ 0 w 444"/>
                <a:gd name="T27" fmla="*/ 0 h 463"/>
                <a:gd name="T28" fmla="*/ 0 w 444"/>
                <a:gd name="T29" fmla="*/ 0 h 463"/>
                <a:gd name="T30" fmla="*/ 0 w 444"/>
                <a:gd name="T31" fmla="*/ 0 h 463"/>
                <a:gd name="T32" fmla="*/ 0 w 444"/>
                <a:gd name="T33" fmla="*/ 0 h 463"/>
                <a:gd name="T34" fmla="*/ 0 w 444"/>
                <a:gd name="T35" fmla="*/ 0 h 463"/>
                <a:gd name="T36" fmla="*/ 0 w 444"/>
                <a:gd name="T37" fmla="*/ 0 h 463"/>
                <a:gd name="T38" fmla="*/ 0 w 444"/>
                <a:gd name="T39" fmla="*/ 0 h 463"/>
                <a:gd name="T40" fmla="*/ 0 w 444"/>
                <a:gd name="T41" fmla="*/ 0 h 463"/>
                <a:gd name="T42" fmla="*/ 0 w 444"/>
                <a:gd name="T43" fmla="*/ 0 h 463"/>
                <a:gd name="T44" fmla="*/ 0 w 444"/>
                <a:gd name="T45" fmla="*/ 0 h 463"/>
                <a:gd name="T46" fmla="*/ 0 w 444"/>
                <a:gd name="T47" fmla="*/ 0 h 463"/>
                <a:gd name="T48" fmla="*/ 0 w 444"/>
                <a:gd name="T49" fmla="*/ 0 h 463"/>
                <a:gd name="T50" fmla="*/ 0 w 444"/>
                <a:gd name="T51" fmla="*/ 0 h 463"/>
                <a:gd name="T52" fmla="*/ 0 w 444"/>
                <a:gd name="T53" fmla="*/ 0 h 463"/>
                <a:gd name="T54" fmla="*/ 0 w 444"/>
                <a:gd name="T55" fmla="*/ 0 h 463"/>
                <a:gd name="T56" fmla="*/ 0 w 444"/>
                <a:gd name="T57" fmla="*/ 0 h 463"/>
                <a:gd name="T58" fmla="*/ 0 w 444"/>
                <a:gd name="T59" fmla="*/ 0 h 463"/>
                <a:gd name="T60" fmla="*/ 0 w 444"/>
                <a:gd name="T61" fmla="*/ 0 h 463"/>
                <a:gd name="T62" fmla="*/ 0 w 444"/>
                <a:gd name="T63" fmla="*/ 0 h 463"/>
                <a:gd name="T64" fmla="*/ 0 w 444"/>
                <a:gd name="T65" fmla="*/ 0 h 463"/>
                <a:gd name="T66" fmla="*/ 0 w 444"/>
                <a:gd name="T67" fmla="*/ 0 h 463"/>
                <a:gd name="T68" fmla="*/ 0 w 444"/>
                <a:gd name="T69" fmla="*/ 0 h 463"/>
                <a:gd name="T70" fmla="*/ 0 w 444"/>
                <a:gd name="T71" fmla="*/ 0 h 463"/>
                <a:gd name="T72" fmla="*/ 0 w 444"/>
                <a:gd name="T73" fmla="*/ 0 h 463"/>
                <a:gd name="T74" fmla="*/ 0 w 444"/>
                <a:gd name="T75" fmla="*/ 0 h 463"/>
                <a:gd name="T76" fmla="*/ 0 w 444"/>
                <a:gd name="T77" fmla="*/ 0 h 463"/>
                <a:gd name="T78" fmla="*/ 0 w 444"/>
                <a:gd name="T79" fmla="*/ 0 h 463"/>
                <a:gd name="T80" fmla="*/ 0 w 444"/>
                <a:gd name="T81" fmla="*/ 0 h 463"/>
                <a:gd name="T82" fmla="*/ 0 w 444"/>
                <a:gd name="T83" fmla="*/ 0 h 463"/>
                <a:gd name="T84" fmla="*/ 0 w 444"/>
                <a:gd name="T85" fmla="*/ 0 h 46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4"/>
                <a:gd name="T130" fmla="*/ 0 h 463"/>
                <a:gd name="T131" fmla="*/ 444 w 444"/>
                <a:gd name="T132" fmla="*/ 463 h 46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4" h="463">
                  <a:moveTo>
                    <a:pt x="222" y="0"/>
                  </a:moveTo>
                  <a:lnTo>
                    <a:pt x="211" y="0"/>
                  </a:lnTo>
                  <a:lnTo>
                    <a:pt x="199" y="0"/>
                  </a:lnTo>
                  <a:lnTo>
                    <a:pt x="189" y="2"/>
                  </a:lnTo>
                  <a:lnTo>
                    <a:pt x="177" y="5"/>
                  </a:lnTo>
                  <a:lnTo>
                    <a:pt x="167" y="8"/>
                  </a:lnTo>
                  <a:lnTo>
                    <a:pt x="156" y="10"/>
                  </a:lnTo>
                  <a:lnTo>
                    <a:pt x="146" y="13"/>
                  </a:lnTo>
                  <a:lnTo>
                    <a:pt x="136" y="18"/>
                  </a:lnTo>
                  <a:lnTo>
                    <a:pt x="126" y="22"/>
                  </a:lnTo>
                  <a:lnTo>
                    <a:pt x="117" y="28"/>
                  </a:lnTo>
                  <a:lnTo>
                    <a:pt x="107" y="34"/>
                  </a:lnTo>
                  <a:lnTo>
                    <a:pt x="98" y="39"/>
                  </a:lnTo>
                  <a:lnTo>
                    <a:pt x="90" y="45"/>
                  </a:lnTo>
                  <a:lnTo>
                    <a:pt x="81" y="52"/>
                  </a:lnTo>
                  <a:lnTo>
                    <a:pt x="72" y="59"/>
                  </a:lnTo>
                  <a:lnTo>
                    <a:pt x="65" y="68"/>
                  </a:lnTo>
                  <a:lnTo>
                    <a:pt x="58" y="75"/>
                  </a:lnTo>
                  <a:lnTo>
                    <a:pt x="51" y="84"/>
                  </a:lnTo>
                  <a:lnTo>
                    <a:pt x="44" y="93"/>
                  </a:lnTo>
                  <a:lnTo>
                    <a:pt x="38" y="101"/>
                  </a:lnTo>
                  <a:lnTo>
                    <a:pt x="32" y="111"/>
                  </a:lnTo>
                  <a:lnTo>
                    <a:pt x="26" y="121"/>
                  </a:lnTo>
                  <a:lnTo>
                    <a:pt x="22" y="130"/>
                  </a:lnTo>
                  <a:lnTo>
                    <a:pt x="18" y="141"/>
                  </a:lnTo>
                  <a:lnTo>
                    <a:pt x="13" y="152"/>
                  </a:lnTo>
                  <a:lnTo>
                    <a:pt x="10" y="162"/>
                  </a:lnTo>
                  <a:lnTo>
                    <a:pt x="8" y="173"/>
                  </a:lnTo>
                  <a:lnTo>
                    <a:pt x="5" y="185"/>
                  </a:lnTo>
                  <a:lnTo>
                    <a:pt x="3" y="196"/>
                  </a:lnTo>
                  <a:lnTo>
                    <a:pt x="2" y="208"/>
                  </a:lnTo>
                  <a:lnTo>
                    <a:pt x="0" y="219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2" y="254"/>
                  </a:lnTo>
                  <a:lnTo>
                    <a:pt x="3" y="265"/>
                  </a:lnTo>
                  <a:lnTo>
                    <a:pt x="5" y="277"/>
                  </a:lnTo>
                  <a:lnTo>
                    <a:pt x="8" y="288"/>
                  </a:lnTo>
                  <a:lnTo>
                    <a:pt x="10" y="300"/>
                  </a:lnTo>
                  <a:lnTo>
                    <a:pt x="13" y="310"/>
                  </a:lnTo>
                  <a:lnTo>
                    <a:pt x="18" y="321"/>
                  </a:lnTo>
                  <a:lnTo>
                    <a:pt x="22" y="332"/>
                  </a:lnTo>
                  <a:lnTo>
                    <a:pt x="26" y="342"/>
                  </a:lnTo>
                  <a:lnTo>
                    <a:pt x="32" y="350"/>
                  </a:lnTo>
                  <a:lnTo>
                    <a:pt x="38" y="360"/>
                  </a:lnTo>
                  <a:lnTo>
                    <a:pt x="44" y="369"/>
                  </a:lnTo>
                  <a:lnTo>
                    <a:pt x="51" y="378"/>
                  </a:lnTo>
                  <a:lnTo>
                    <a:pt x="58" y="386"/>
                  </a:lnTo>
                  <a:lnTo>
                    <a:pt x="65" y="395"/>
                  </a:lnTo>
                  <a:lnTo>
                    <a:pt x="72" y="402"/>
                  </a:lnTo>
                  <a:lnTo>
                    <a:pt x="81" y="409"/>
                  </a:lnTo>
                  <a:lnTo>
                    <a:pt x="90" y="416"/>
                  </a:lnTo>
                  <a:lnTo>
                    <a:pt x="98" y="422"/>
                  </a:lnTo>
                  <a:lnTo>
                    <a:pt x="107" y="428"/>
                  </a:lnTo>
                  <a:lnTo>
                    <a:pt x="117" y="434"/>
                  </a:lnTo>
                  <a:lnTo>
                    <a:pt x="126" y="440"/>
                  </a:lnTo>
                  <a:lnTo>
                    <a:pt x="136" y="444"/>
                  </a:lnTo>
                  <a:lnTo>
                    <a:pt x="146" y="448"/>
                  </a:lnTo>
                  <a:lnTo>
                    <a:pt x="156" y="451"/>
                  </a:lnTo>
                  <a:lnTo>
                    <a:pt x="167" y="454"/>
                  </a:lnTo>
                  <a:lnTo>
                    <a:pt x="177" y="457"/>
                  </a:lnTo>
                  <a:lnTo>
                    <a:pt x="189" y="460"/>
                  </a:lnTo>
                  <a:lnTo>
                    <a:pt x="199" y="461"/>
                  </a:lnTo>
                  <a:lnTo>
                    <a:pt x="211" y="461"/>
                  </a:lnTo>
                  <a:lnTo>
                    <a:pt x="222" y="463"/>
                  </a:lnTo>
                  <a:lnTo>
                    <a:pt x="234" y="461"/>
                  </a:lnTo>
                  <a:lnTo>
                    <a:pt x="245" y="461"/>
                  </a:lnTo>
                  <a:lnTo>
                    <a:pt x="257" y="460"/>
                  </a:lnTo>
                  <a:lnTo>
                    <a:pt x="267" y="457"/>
                  </a:lnTo>
                  <a:lnTo>
                    <a:pt x="278" y="454"/>
                  </a:lnTo>
                  <a:lnTo>
                    <a:pt x="288" y="451"/>
                  </a:lnTo>
                  <a:lnTo>
                    <a:pt x="298" y="448"/>
                  </a:lnTo>
                  <a:lnTo>
                    <a:pt x="308" y="444"/>
                  </a:lnTo>
                  <a:lnTo>
                    <a:pt x="319" y="440"/>
                  </a:lnTo>
                  <a:lnTo>
                    <a:pt x="329" y="434"/>
                  </a:lnTo>
                  <a:lnTo>
                    <a:pt x="337" y="428"/>
                  </a:lnTo>
                  <a:lnTo>
                    <a:pt x="346" y="422"/>
                  </a:lnTo>
                  <a:lnTo>
                    <a:pt x="355" y="416"/>
                  </a:lnTo>
                  <a:lnTo>
                    <a:pt x="363" y="409"/>
                  </a:lnTo>
                  <a:lnTo>
                    <a:pt x="372" y="402"/>
                  </a:lnTo>
                  <a:lnTo>
                    <a:pt x="379" y="395"/>
                  </a:lnTo>
                  <a:lnTo>
                    <a:pt x="386" y="386"/>
                  </a:lnTo>
                  <a:lnTo>
                    <a:pt x="393" y="378"/>
                  </a:lnTo>
                  <a:lnTo>
                    <a:pt x="401" y="369"/>
                  </a:lnTo>
                  <a:lnTo>
                    <a:pt x="406" y="360"/>
                  </a:lnTo>
                  <a:lnTo>
                    <a:pt x="412" y="350"/>
                  </a:lnTo>
                  <a:lnTo>
                    <a:pt x="418" y="342"/>
                  </a:lnTo>
                  <a:lnTo>
                    <a:pt x="422" y="332"/>
                  </a:lnTo>
                  <a:lnTo>
                    <a:pt x="427" y="321"/>
                  </a:lnTo>
                  <a:lnTo>
                    <a:pt x="431" y="310"/>
                  </a:lnTo>
                  <a:lnTo>
                    <a:pt x="434" y="300"/>
                  </a:lnTo>
                  <a:lnTo>
                    <a:pt x="437" y="288"/>
                  </a:lnTo>
                  <a:lnTo>
                    <a:pt x="439" y="277"/>
                  </a:lnTo>
                  <a:lnTo>
                    <a:pt x="441" y="265"/>
                  </a:lnTo>
                  <a:lnTo>
                    <a:pt x="442" y="254"/>
                  </a:lnTo>
                  <a:lnTo>
                    <a:pt x="444" y="242"/>
                  </a:lnTo>
                  <a:lnTo>
                    <a:pt x="444" y="231"/>
                  </a:lnTo>
                  <a:lnTo>
                    <a:pt x="444" y="219"/>
                  </a:lnTo>
                  <a:lnTo>
                    <a:pt x="442" y="208"/>
                  </a:lnTo>
                  <a:lnTo>
                    <a:pt x="441" y="196"/>
                  </a:lnTo>
                  <a:lnTo>
                    <a:pt x="439" y="185"/>
                  </a:lnTo>
                  <a:lnTo>
                    <a:pt x="437" y="173"/>
                  </a:lnTo>
                  <a:lnTo>
                    <a:pt x="434" y="162"/>
                  </a:lnTo>
                  <a:lnTo>
                    <a:pt x="431" y="152"/>
                  </a:lnTo>
                  <a:lnTo>
                    <a:pt x="427" y="141"/>
                  </a:lnTo>
                  <a:lnTo>
                    <a:pt x="422" y="130"/>
                  </a:lnTo>
                  <a:lnTo>
                    <a:pt x="418" y="121"/>
                  </a:lnTo>
                  <a:lnTo>
                    <a:pt x="412" y="111"/>
                  </a:lnTo>
                  <a:lnTo>
                    <a:pt x="406" y="101"/>
                  </a:lnTo>
                  <a:lnTo>
                    <a:pt x="401" y="93"/>
                  </a:lnTo>
                  <a:lnTo>
                    <a:pt x="393" y="84"/>
                  </a:lnTo>
                  <a:lnTo>
                    <a:pt x="386" y="75"/>
                  </a:lnTo>
                  <a:lnTo>
                    <a:pt x="379" y="68"/>
                  </a:lnTo>
                  <a:lnTo>
                    <a:pt x="372" y="59"/>
                  </a:lnTo>
                  <a:lnTo>
                    <a:pt x="363" y="52"/>
                  </a:lnTo>
                  <a:lnTo>
                    <a:pt x="355" y="45"/>
                  </a:lnTo>
                  <a:lnTo>
                    <a:pt x="346" y="39"/>
                  </a:lnTo>
                  <a:lnTo>
                    <a:pt x="337" y="34"/>
                  </a:lnTo>
                  <a:lnTo>
                    <a:pt x="329" y="28"/>
                  </a:lnTo>
                  <a:lnTo>
                    <a:pt x="319" y="22"/>
                  </a:lnTo>
                  <a:lnTo>
                    <a:pt x="308" y="18"/>
                  </a:lnTo>
                  <a:lnTo>
                    <a:pt x="298" y="13"/>
                  </a:lnTo>
                  <a:lnTo>
                    <a:pt x="288" y="10"/>
                  </a:lnTo>
                  <a:lnTo>
                    <a:pt x="278" y="8"/>
                  </a:lnTo>
                  <a:lnTo>
                    <a:pt x="267" y="5"/>
                  </a:lnTo>
                  <a:lnTo>
                    <a:pt x="257" y="2"/>
                  </a:lnTo>
                  <a:lnTo>
                    <a:pt x="245" y="0"/>
                  </a:lnTo>
                  <a:lnTo>
                    <a:pt x="234" y="0"/>
                  </a:lnTo>
                  <a:lnTo>
                    <a:pt x="222" y="0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8" name="Freeform 151"/>
            <p:cNvSpPr>
              <a:spLocks/>
            </p:cNvSpPr>
            <p:nvPr/>
          </p:nvSpPr>
          <p:spPr bwMode="auto">
            <a:xfrm>
              <a:off x="1266" y="2610"/>
              <a:ext cx="148" cy="154"/>
            </a:xfrm>
            <a:custGeom>
              <a:avLst/>
              <a:gdLst>
                <a:gd name="T0" fmla="*/ 0 w 444"/>
                <a:gd name="T1" fmla="*/ 0 h 463"/>
                <a:gd name="T2" fmla="*/ 0 w 444"/>
                <a:gd name="T3" fmla="*/ 0 h 463"/>
                <a:gd name="T4" fmla="*/ 0 w 444"/>
                <a:gd name="T5" fmla="*/ 0 h 463"/>
                <a:gd name="T6" fmla="*/ 0 w 444"/>
                <a:gd name="T7" fmla="*/ 0 h 463"/>
                <a:gd name="T8" fmla="*/ 0 w 444"/>
                <a:gd name="T9" fmla="*/ 0 h 463"/>
                <a:gd name="T10" fmla="*/ 0 w 444"/>
                <a:gd name="T11" fmla="*/ 0 h 463"/>
                <a:gd name="T12" fmla="*/ 0 w 444"/>
                <a:gd name="T13" fmla="*/ 0 h 463"/>
                <a:gd name="T14" fmla="*/ 0 w 444"/>
                <a:gd name="T15" fmla="*/ 0 h 463"/>
                <a:gd name="T16" fmla="*/ 0 w 444"/>
                <a:gd name="T17" fmla="*/ 0 h 463"/>
                <a:gd name="T18" fmla="*/ 0 w 444"/>
                <a:gd name="T19" fmla="*/ 0 h 463"/>
                <a:gd name="T20" fmla="*/ 0 w 444"/>
                <a:gd name="T21" fmla="*/ 0 h 463"/>
                <a:gd name="T22" fmla="*/ 0 w 444"/>
                <a:gd name="T23" fmla="*/ 0 h 463"/>
                <a:gd name="T24" fmla="*/ 0 w 444"/>
                <a:gd name="T25" fmla="*/ 0 h 463"/>
                <a:gd name="T26" fmla="*/ 0 w 444"/>
                <a:gd name="T27" fmla="*/ 0 h 463"/>
                <a:gd name="T28" fmla="*/ 0 w 444"/>
                <a:gd name="T29" fmla="*/ 0 h 463"/>
                <a:gd name="T30" fmla="*/ 0 w 444"/>
                <a:gd name="T31" fmla="*/ 0 h 463"/>
                <a:gd name="T32" fmla="*/ 0 w 444"/>
                <a:gd name="T33" fmla="*/ 0 h 463"/>
                <a:gd name="T34" fmla="*/ 0 w 444"/>
                <a:gd name="T35" fmla="*/ 0 h 463"/>
                <a:gd name="T36" fmla="*/ 0 w 444"/>
                <a:gd name="T37" fmla="*/ 0 h 463"/>
                <a:gd name="T38" fmla="*/ 0 w 444"/>
                <a:gd name="T39" fmla="*/ 0 h 463"/>
                <a:gd name="T40" fmla="*/ 0 w 444"/>
                <a:gd name="T41" fmla="*/ 0 h 463"/>
                <a:gd name="T42" fmla="*/ 0 w 444"/>
                <a:gd name="T43" fmla="*/ 0 h 463"/>
                <a:gd name="T44" fmla="*/ 0 w 444"/>
                <a:gd name="T45" fmla="*/ 0 h 463"/>
                <a:gd name="T46" fmla="*/ 0 w 444"/>
                <a:gd name="T47" fmla="*/ 0 h 463"/>
                <a:gd name="T48" fmla="*/ 0 w 444"/>
                <a:gd name="T49" fmla="*/ 0 h 463"/>
                <a:gd name="T50" fmla="*/ 0 w 444"/>
                <a:gd name="T51" fmla="*/ 0 h 463"/>
                <a:gd name="T52" fmla="*/ 0 w 444"/>
                <a:gd name="T53" fmla="*/ 0 h 463"/>
                <a:gd name="T54" fmla="*/ 0 w 444"/>
                <a:gd name="T55" fmla="*/ 0 h 463"/>
                <a:gd name="T56" fmla="*/ 0 w 444"/>
                <a:gd name="T57" fmla="*/ 0 h 463"/>
                <a:gd name="T58" fmla="*/ 0 w 444"/>
                <a:gd name="T59" fmla="*/ 0 h 463"/>
                <a:gd name="T60" fmla="*/ 0 w 444"/>
                <a:gd name="T61" fmla="*/ 0 h 463"/>
                <a:gd name="T62" fmla="*/ 0 w 444"/>
                <a:gd name="T63" fmla="*/ 0 h 463"/>
                <a:gd name="T64" fmla="*/ 0 w 444"/>
                <a:gd name="T65" fmla="*/ 0 h 463"/>
                <a:gd name="T66" fmla="*/ 0 w 444"/>
                <a:gd name="T67" fmla="*/ 0 h 463"/>
                <a:gd name="T68" fmla="*/ 0 w 444"/>
                <a:gd name="T69" fmla="*/ 0 h 463"/>
                <a:gd name="T70" fmla="*/ 0 w 444"/>
                <a:gd name="T71" fmla="*/ 0 h 463"/>
                <a:gd name="T72" fmla="*/ 0 w 444"/>
                <a:gd name="T73" fmla="*/ 0 h 463"/>
                <a:gd name="T74" fmla="*/ 0 w 444"/>
                <a:gd name="T75" fmla="*/ 0 h 463"/>
                <a:gd name="T76" fmla="*/ 0 w 444"/>
                <a:gd name="T77" fmla="*/ 0 h 463"/>
                <a:gd name="T78" fmla="*/ 0 w 444"/>
                <a:gd name="T79" fmla="*/ 0 h 463"/>
                <a:gd name="T80" fmla="*/ 0 w 444"/>
                <a:gd name="T81" fmla="*/ 0 h 463"/>
                <a:gd name="T82" fmla="*/ 0 w 444"/>
                <a:gd name="T83" fmla="*/ 0 h 463"/>
                <a:gd name="T84" fmla="*/ 0 w 444"/>
                <a:gd name="T85" fmla="*/ 0 h 46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4"/>
                <a:gd name="T130" fmla="*/ 0 h 463"/>
                <a:gd name="T131" fmla="*/ 444 w 444"/>
                <a:gd name="T132" fmla="*/ 463 h 46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4" h="463">
                  <a:moveTo>
                    <a:pt x="222" y="0"/>
                  </a:moveTo>
                  <a:lnTo>
                    <a:pt x="211" y="0"/>
                  </a:lnTo>
                  <a:lnTo>
                    <a:pt x="199" y="0"/>
                  </a:lnTo>
                  <a:lnTo>
                    <a:pt x="189" y="2"/>
                  </a:lnTo>
                  <a:lnTo>
                    <a:pt x="177" y="5"/>
                  </a:lnTo>
                  <a:lnTo>
                    <a:pt x="167" y="8"/>
                  </a:lnTo>
                  <a:lnTo>
                    <a:pt x="156" y="10"/>
                  </a:lnTo>
                  <a:lnTo>
                    <a:pt x="146" y="13"/>
                  </a:lnTo>
                  <a:lnTo>
                    <a:pt x="136" y="18"/>
                  </a:lnTo>
                  <a:lnTo>
                    <a:pt x="126" y="22"/>
                  </a:lnTo>
                  <a:lnTo>
                    <a:pt x="117" y="28"/>
                  </a:lnTo>
                  <a:lnTo>
                    <a:pt x="107" y="34"/>
                  </a:lnTo>
                  <a:lnTo>
                    <a:pt x="98" y="39"/>
                  </a:lnTo>
                  <a:lnTo>
                    <a:pt x="90" y="45"/>
                  </a:lnTo>
                  <a:lnTo>
                    <a:pt x="81" y="52"/>
                  </a:lnTo>
                  <a:lnTo>
                    <a:pt x="72" y="59"/>
                  </a:lnTo>
                  <a:lnTo>
                    <a:pt x="65" y="68"/>
                  </a:lnTo>
                  <a:lnTo>
                    <a:pt x="58" y="75"/>
                  </a:lnTo>
                  <a:lnTo>
                    <a:pt x="51" y="84"/>
                  </a:lnTo>
                  <a:lnTo>
                    <a:pt x="44" y="93"/>
                  </a:lnTo>
                  <a:lnTo>
                    <a:pt x="38" y="101"/>
                  </a:lnTo>
                  <a:lnTo>
                    <a:pt x="32" y="111"/>
                  </a:lnTo>
                  <a:lnTo>
                    <a:pt x="26" y="121"/>
                  </a:lnTo>
                  <a:lnTo>
                    <a:pt x="22" y="130"/>
                  </a:lnTo>
                  <a:lnTo>
                    <a:pt x="18" y="141"/>
                  </a:lnTo>
                  <a:lnTo>
                    <a:pt x="13" y="152"/>
                  </a:lnTo>
                  <a:lnTo>
                    <a:pt x="10" y="162"/>
                  </a:lnTo>
                  <a:lnTo>
                    <a:pt x="8" y="173"/>
                  </a:lnTo>
                  <a:lnTo>
                    <a:pt x="5" y="185"/>
                  </a:lnTo>
                  <a:lnTo>
                    <a:pt x="3" y="196"/>
                  </a:lnTo>
                  <a:lnTo>
                    <a:pt x="2" y="208"/>
                  </a:lnTo>
                  <a:lnTo>
                    <a:pt x="0" y="219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2" y="254"/>
                  </a:lnTo>
                  <a:lnTo>
                    <a:pt x="3" y="265"/>
                  </a:lnTo>
                  <a:lnTo>
                    <a:pt x="5" y="277"/>
                  </a:lnTo>
                  <a:lnTo>
                    <a:pt x="8" y="288"/>
                  </a:lnTo>
                  <a:lnTo>
                    <a:pt x="10" y="300"/>
                  </a:lnTo>
                  <a:lnTo>
                    <a:pt x="13" y="310"/>
                  </a:lnTo>
                  <a:lnTo>
                    <a:pt x="18" y="321"/>
                  </a:lnTo>
                  <a:lnTo>
                    <a:pt x="22" y="332"/>
                  </a:lnTo>
                  <a:lnTo>
                    <a:pt x="26" y="342"/>
                  </a:lnTo>
                  <a:lnTo>
                    <a:pt x="32" y="350"/>
                  </a:lnTo>
                  <a:lnTo>
                    <a:pt x="38" y="360"/>
                  </a:lnTo>
                  <a:lnTo>
                    <a:pt x="44" y="369"/>
                  </a:lnTo>
                  <a:lnTo>
                    <a:pt x="51" y="378"/>
                  </a:lnTo>
                  <a:lnTo>
                    <a:pt x="58" y="386"/>
                  </a:lnTo>
                  <a:lnTo>
                    <a:pt x="65" y="395"/>
                  </a:lnTo>
                  <a:lnTo>
                    <a:pt x="72" y="402"/>
                  </a:lnTo>
                  <a:lnTo>
                    <a:pt x="81" y="409"/>
                  </a:lnTo>
                  <a:lnTo>
                    <a:pt x="90" y="416"/>
                  </a:lnTo>
                  <a:lnTo>
                    <a:pt x="98" y="422"/>
                  </a:lnTo>
                  <a:lnTo>
                    <a:pt x="107" y="428"/>
                  </a:lnTo>
                  <a:lnTo>
                    <a:pt x="117" y="434"/>
                  </a:lnTo>
                  <a:lnTo>
                    <a:pt x="126" y="440"/>
                  </a:lnTo>
                  <a:lnTo>
                    <a:pt x="136" y="444"/>
                  </a:lnTo>
                  <a:lnTo>
                    <a:pt x="146" y="448"/>
                  </a:lnTo>
                  <a:lnTo>
                    <a:pt x="156" y="451"/>
                  </a:lnTo>
                  <a:lnTo>
                    <a:pt x="167" y="454"/>
                  </a:lnTo>
                  <a:lnTo>
                    <a:pt x="177" y="457"/>
                  </a:lnTo>
                  <a:lnTo>
                    <a:pt x="189" y="460"/>
                  </a:lnTo>
                  <a:lnTo>
                    <a:pt x="199" y="461"/>
                  </a:lnTo>
                  <a:lnTo>
                    <a:pt x="211" y="461"/>
                  </a:lnTo>
                  <a:lnTo>
                    <a:pt x="222" y="463"/>
                  </a:lnTo>
                  <a:lnTo>
                    <a:pt x="234" y="461"/>
                  </a:lnTo>
                  <a:lnTo>
                    <a:pt x="245" y="461"/>
                  </a:lnTo>
                  <a:lnTo>
                    <a:pt x="257" y="460"/>
                  </a:lnTo>
                  <a:lnTo>
                    <a:pt x="267" y="457"/>
                  </a:lnTo>
                  <a:lnTo>
                    <a:pt x="278" y="454"/>
                  </a:lnTo>
                  <a:lnTo>
                    <a:pt x="288" y="451"/>
                  </a:lnTo>
                  <a:lnTo>
                    <a:pt x="298" y="448"/>
                  </a:lnTo>
                  <a:lnTo>
                    <a:pt x="308" y="444"/>
                  </a:lnTo>
                  <a:lnTo>
                    <a:pt x="319" y="440"/>
                  </a:lnTo>
                  <a:lnTo>
                    <a:pt x="329" y="434"/>
                  </a:lnTo>
                  <a:lnTo>
                    <a:pt x="337" y="428"/>
                  </a:lnTo>
                  <a:lnTo>
                    <a:pt x="346" y="422"/>
                  </a:lnTo>
                  <a:lnTo>
                    <a:pt x="355" y="416"/>
                  </a:lnTo>
                  <a:lnTo>
                    <a:pt x="363" y="409"/>
                  </a:lnTo>
                  <a:lnTo>
                    <a:pt x="372" y="402"/>
                  </a:lnTo>
                  <a:lnTo>
                    <a:pt x="379" y="395"/>
                  </a:lnTo>
                  <a:lnTo>
                    <a:pt x="386" y="386"/>
                  </a:lnTo>
                  <a:lnTo>
                    <a:pt x="393" y="378"/>
                  </a:lnTo>
                  <a:lnTo>
                    <a:pt x="401" y="369"/>
                  </a:lnTo>
                  <a:lnTo>
                    <a:pt x="406" y="360"/>
                  </a:lnTo>
                  <a:lnTo>
                    <a:pt x="412" y="350"/>
                  </a:lnTo>
                  <a:lnTo>
                    <a:pt x="418" y="342"/>
                  </a:lnTo>
                  <a:lnTo>
                    <a:pt x="422" y="332"/>
                  </a:lnTo>
                  <a:lnTo>
                    <a:pt x="427" y="321"/>
                  </a:lnTo>
                  <a:lnTo>
                    <a:pt x="431" y="310"/>
                  </a:lnTo>
                  <a:lnTo>
                    <a:pt x="434" y="300"/>
                  </a:lnTo>
                  <a:lnTo>
                    <a:pt x="437" y="288"/>
                  </a:lnTo>
                  <a:lnTo>
                    <a:pt x="439" y="277"/>
                  </a:lnTo>
                  <a:lnTo>
                    <a:pt x="441" y="265"/>
                  </a:lnTo>
                  <a:lnTo>
                    <a:pt x="442" y="254"/>
                  </a:lnTo>
                  <a:lnTo>
                    <a:pt x="444" y="242"/>
                  </a:lnTo>
                  <a:lnTo>
                    <a:pt x="444" y="231"/>
                  </a:lnTo>
                  <a:lnTo>
                    <a:pt x="444" y="219"/>
                  </a:lnTo>
                  <a:lnTo>
                    <a:pt x="442" y="208"/>
                  </a:lnTo>
                  <a:lnTo>
                    <a:pt x="441" y="196"/>
                  </a:lnTo>
                  <a:lnTo>
                    <a:pt x="439" y="185"/>
                  </a:lnTo>
                  <a:lnTo>
                    <a:pt x="437" y="173"/>
                  </a:lnTo>
                  <a:lnTo>
                    <a:pt x="434" y="162"/>
                  </a:lnTo>
                  <a:lnTo>
                    <a:pt x="431" y="152"/>
                  </a:lnTo>
                  <a:lnTo>
                    <a:pt x="427" y="141"/>
                  </a:lnTo>
                  <a:lnTo>
                    <a:pt x="422" y="130"/>
                  </a:lnTo>
                  <a:lnTo>
                    <a:pt x="418" y="121"/>
                  </a:lnTo>
                  <a:lnTo>
                    <a:pt x="412" y="111"/>
                  </a:lnTo>
                  <a:lnTo>
                    <a:pt x="406" y="101"/>
                  </a:lnTo>
                  <a:lnTo>
                    <a:pt x="401" y="93"/>
                  </a:lnTo>
                  <a:lnTo>
                    <a:pt x="393" y="84"/>
                  </a:lnTo>
                  <a:lnTo>
                    <a:pt x="386" y="75"/>
                  </a:lnTo>
                  <a:lnTo>
                    <a:pt x="379" y="68"/>
                  </a:lnTo>
                  <a:lnTo>
                    <a:pt x="372" y="59"/>
                  </a:lnTo>
                  <a:lnTo>
                    <a:pt x="363" y="52"/>
                  </a:lnTo>
                  <a:lnTo>
                    <a:pt x="355" y="45"/>
                  </a:lnTo>
                  <a:lnTo>
                    <a:pt x="346" y="39"/>
                  </a:lnTo>
                  <a:lnTo>
                    <a:pt x="337" y="34"/>
                  </a:lnTo>
                  <a:lnTo>
                    <a:pt x="329" y="28"/>
                  </a:lnTo>
                  <a:lnTo>
                    <a:pt x="319" y="22"/>
                  </a:lnTo>
                  <a:lnTo>
                    <a:pt x="308" y="18"/>
                  </a:lnTo>
                  <a:lnTo>
                    <a:pt x="298" y="13"/>
                  </a:lnTo>
                  <a:lnTo>
                    <a:pt x="288" y="10"/>
                  </a:lnTo>
                  <a:lnTo>
                    <a:pt x="278" y="8"/>
                  </a:lnTo>
                  <a:lnTo>
                    <a:pt x="267" y="5"/>
                  </a:lnTo>
                  <a:lnTo>
                    <a:pt x="257" y="2"/>
                  </a:lnTo>
                  <a:lnTo>
                    <a:pt x="245" y="0"/>
                  </a:lnTo>
                  <a:lnTo>
                    <a:pt x="234" y="0"/>
                  </a:lnTo>
                  <a:lnTo>
                    <a:pt x="22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29" name="Freeform 152"/>
            <p:cNvSpPr>
              <a:spLocks/>
            </p:cNvSpPr>
            <p:nvPr/>
          </p:nvSpPr>
          <p:spPr bwMode="auto">
            <a:xfrm>
              <a:off x="1746" y="2724"/>
              <a:ext cx="147" cy="154"/>
            </a:xfrm>
            <a:custGeom>
              <a:avLst/>
              <a:gdLst>
                <a:gd name="T0" fmla="*/ 0 w 441"/>
                <a:gd name="T1" fmla="*/ 0 h 462"/>
                <a:gd name="T2" fmla="*/ 0 w 441"/>
                <a:gd name="T3" fmla="*/ 0 h 462"/>
                <a:gd name="T4" fmla="*/ 0 w 441"/>
                <a:gd name="T5" fmla="*/ 0 h 462"/>
                <a:gd name="T6" fmla="*/ 0 w 441"/>
                <a:gd name="T7" fmla="*/ 0 h 462"/>
                <a:gd name="T8" fmla="*/ 0 w 441"/>
                <a:gd name="T9" fmla="*/ 0 h 462"/>
                <a:gd name="T10" fmla="*/ 0 w 441"/>
                <a:gd name="T11" fmla="*/ 0 h 462"/>
                <a:gd name="T12" fmla="*/ 0 w 441"/>
                <a:gd name="T13" fmla="*/ 0 h 462"/>
                <a:gd name="T14" fmla="*/ 0 w 441"/>
                <a:gd name="T15" fmla="*/ 0 h 462"/>
                <a:gd name="T16" fmla="*/ 0 w 441"/>
                <a:gd name="T17" fmla="*/ 0 h 462"/>
                <a:gd name="T18" fmla="*/ 0 w 441"/>
                <a:gd name="T19" fmla="*/ 0 h 462"/>
                <a:gd name="T20" fmla="*/ 0 w 441"/>
                <a:gd name="T21" fmla="*/ 0 h 462"/>
                <a:gd name="T22" fmla="*/ 0 w 441"/>
                <a:gd name="T23" fmla="*/ 0 h 462"/>
                <a:gd name="T24" fmla="*/ 0 w 441"/>
                <a:gd name="T25" fmla="*/ 0 h 462"/>
                <a:gd name="T26" fmla="*/ 0 w 441"/>
                <a:gd name="T27" fmla="*/ 0 h 462"/>
                <a:gd name="T28" fmla="*/ 0 w 441"/>
                <a:gd name="T29" fmla="*/ 0 h 462"/>
                <a:gd name="T30" fmla="*/ 0 w 441"/>
                <a:gd name="T31" fmla="*/ 0 h 462"/>
                <a:gd name="T32" fmla="*/ 0 w 441"/>
                <a:gd name="T33" fmla="*/ 0 h 462"/>
                <a:gd name="T34" fmla="*/ 0 w 441"/>
                <a:gd name="T35" fmla="*/ 0 h 462"/>
                <a:gd name="T36" fmla="*/ 0 w 441"/>
                <a:gd name="T37" fmla="*/ 0 h 462"/>
                <a:gd name="T38" fmla="*/ 0 w 441"/>
                <a:gd name="T39" fmla="*/ 0 h 462"/>
                <a:gd name="T40" fmla="*/ 0 w 441"/>
                <a:gd name="T41" fmla="*/ 0 h 462"/>
                <a:gd name="T42" fmla="*/ 0 w 441"/>
                <a:gd name="T43" fmla="*/ 0 h 462"/>
                <a:gd name="T44" fmla="*/ 0 w 441"/>
                <a:gd name="T45" fmla="*/ 0 h 462"/>
                <a:gd name="T46" fmla="*/ 0 w 441"/>
                <a:gd name="T47" fmla="*/ 0 h 462"/>
                <a:gd name="T48" fmla="*/ 0 w 441"/>
                <a:gd name="T49" fmla="*/ 0 h 462"/>
                <a:gd name="T50" fmla="*/ 0 w 441"/>
                <a:gd name="T51" fmla="*/ 0 h 462"/>
                <a:gd name="T52" fmla="*/ 0 w 441"/>
                <a:gd name="T53" fmla="*/ 0 h 462"/>
                <a:gd name="T54" fmla="*/ 0 w 441"/>
                <a:gd name="T55" fmla="*/ 0 h 462"/>
                <a:gd name="T56" fmla="*/ 0 w 441"/>
                <a:gd name="T57" fmla="*/ 0 h 462"/>
                <a:gd name="T58" fmla="*/ 0 w 441"/>
                <a:gd name="T59" fmla="*/ 0 h 462"/>
                <a:gd name="T60" fmla="*/ 0 w 441"/>
                <a:gd name="T61" fmla="*/ 0 h 462"/>
                <a:gd name="T62" fmla="*/ 0 w 441"/>
                <a:gd name="T63" fmla="*/ 0 h 462"/>
                <a:gd name="T64" fmla="*/ 0 w 441"/>
                <a:gd name="T65" fmla="*/ 0 h 462"/>
                <a:gd name="T66" fmla="*/ 0 w 441"/>
                <a:gd name="T67" fmla="*/ 0 h 462"/>
                <a:gd name="T68" fmla="*/ 0 w 441"/>
                <a:gd name="T69" fmla="*/ 0 h 462"/>
                <a:gd name="T70" fmla="*/ 0 w 441"/>
                <a:gd name="T71" fmla="*/ 0 h 462"/>
                <a:gd name="T72" fmla="*/ 0 w 441"/>
                <a:gd name="T73" fmla="*/ 0 h 462"/>
                <a:gd name="T74" fmla="*/ 0 w 441"/>
                <a:gd name="T75" fmla="*/ 0 h 462"/>
                <a:gd name="T76" fmla="*/ 0 w 441"/>
                <a:gd name="T77" fmla="*/ 0 h 462"/>
                <a:gd name="T78" fmla="*/ 0 w 441"/>
                <a:gd name="T79" fmla="*/ 0 h 462"/>
                <a:gd name="T80" fmla="*/ 0 w 441"/>
                <a:gd name="T81" fmla="*/ 0 h 462"/>
                <a:gd name="T82" fmla="*/ 0 w 441"/>
                <a:gd name="T83" fmla="*/ 0 h 462"/>
                <a:gd name="T84" fmla="*/ 0 w 441"/>
                <a:gd name="T85" fmla="*/ 0 h 4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1"/>
                <a:gd name="T130" fmla="*/ 0 h 462"/>
                <a:gd name="T131" fmla="*/ 441 w 441"/>
                <a:gd name="T132" fmla="*/ 462 h 4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1" h="462">
                  <a:moveTo>
                    <a:pt x="220" y="0"/>
                  </a:moveTo>
                  <a:lnTo>
                    <a:pt x="209" y="0"/>
                  </a:lnTo>
                  <a:lnTo>
                    <a:pt x="197" y="1"/>
                  </a:lnTo>
                  <a:lnTo>
                    <a:pt x="187" y="3"/>
                  </a:lnTo>
                  <a:lnTo>
                    <a:pt x="176" y="4"/>
                  </a:lnTo>
                  <a:lnTo>
                    <a:pt x="166" y="7"/>
                  </a:lnTo>
                  <a:lnTo>
                    <a:pt x="156" y="10"/>
                  </a:lnTo>
                  <a:lnTo>
                    <a:pt x="144" y="14"/>
                  </a:lnTo>
                  <a:lnTo>
                    <a:pt x="134" y="18"/>
                  </a:lnTo>
                  <a:lnTo>
                    <a:pt x="125" y="23"/>
                  </a:lnTo>
                  <a:lnTo>
                    <a:pt x="115" y="27"/>
                  </a:lnTo>
                  <a:lnTo>
                    <a:pt x="107" y="33"/>
                  </a:lnTo>
                  <a:lnTo>
                    <a:pt x="97" y="39"/>
                  </a:lnTo>
                  <a:lnTo>
                    <a:pt x="88" y="46"/>
                  </a:lnTo>
                  <a:lnTo>
                    <a:pt x="81" y="53"/>
                  </a:lnTo>
                  <a:lnTo>
                    <a:pt x="72" y="60"/>
                  </a:lnTo>
                  <a:lnTo>
                    <a:pt x="65" y="67"/>
                  </a:lnTo>
                  <a:lnTo>
                    <a:pt x="58" y="76"/>
                  </a:lnTo>
                  <a:lnTo>
                    <a:pt x="51" y="83"/>
                  </a:lnTo>
                  <a:lnTo>
                    <a:pt x="43" y="93"/>
                  </a:lnTo>
                  <a:lnTo>
                    <a:pt x="38" y="102"/>
                  </a:lnTo>
                  <a:lnTo>
                    <a:pt x="32" y="110"/>
                  </a:lnTo>
                  <a:lnTo>
                    <a:pt x="26" y="121"/>
                  </a:lnTo>
                  <a:lnTo>
                    <a:pt x="22" y="131"/>
                  </a:lnTo>
                  <a:lnTo>
                    <a:pt x="17" y="141"/>
                  </a:lnTo>
                  <a:lnTo>
                    <a:pt x="13" y="151"/>
                  </a:lnTo>
                  <a:lnTo>
                    <a:pt x="10" y="162"/>
                  </a:lnTo>
                  <a:lnTo>
                    <a:pt x="7" y="172"/>
                  </a:lnTo>
                  <a:lnTo>
                    <a:pt x="4" y="184"/>
                  </a:lnTo>
                  <a:lnTo>
                    <a:pt x="3" y="195"/>
                  </a:lnTo>
                  <a:lnTo>
                    <a:pt x="2" y="207"/>
                  </a:lnTo>
                  <a:lnTo>
                    <a:pt x="0" y="218"/>
                  </a:lnTo>
                  <a:lnTo>
                    <a:pt x="0" y="231"/>
                  </a:lnTo>
                  <a:lnTo>
                    <a:pt x="0" y="243"/>
                  </a:lnTo>
                  <a:lnTo>
                    <a:pt x="2" y="254"/>
                  </a:lnTo>
                  <a:lnTo>
                    <a:pt x="3" y="266"/>
                  </a:lnTo>
                  <a:lnTo>
                    <a:pt x="4" y="278"/>
                  </a:lnTo>
                  <a:lnTo>
                    <a:pt x="7" y="289"/>
                  </a:lnTo>
                  <a:lnTo>
                    <a:pt x="10" y="299"/>
                  </a:lnTo>
                  <a:lnTo>
                    <a:pt x="13" y="311"/>
                  </a:lnTo>
                  <a:lnTo>
                    <a:pt x="17" y="321"/>
                  </a:lnTo>
                  <a:lnTo>
                    <a:pt x="22" y="331"/>
                  </a:lnTo>
                  <a:lnTo>
                    <a:pt x="26" y="341"/>
                  </a:lnTo>
                  <a:lnTo>
                    <a:pt x="32" y="351"/>
                  </a:lnTo>
                  <a:lnTo>
                    <a:pt x="38" y="360"/>
                  </a:lnTo>
                  <a:lnTo>
                    <a:pt x="43" y="370"/>
                  </a:lnTo>
                  <a:lnTo>
                    <a:pt x="51" y="378"/>
                  </a:lnTo>
                  <a:lnTo>
                    <a:pt x="58" y="386"/>
                  </a:lnTo>
                  <a:lnTo>
                    <a:pt x="65" y="394"/>
                  </a:lnTo>
                  <a:lnTo>
                    <a:pt x="72" y="401"/>
                  </a:lnTo>
                  <a:lnTo>
                    <a:pt x="81" y="409"/>
                  </a:lnTo>
                  <a:lnTo>
                    <a:pt x="88" y="416"/>
                  </a:lnTo>
                  <a:lnTo>
                    <a:pt x="97" y="423"/>
                  </a:lnTo>
                  <a:lnTo>
                    <a:pt x="107" y="429"/>
                  </a:lnTo>
                  <a:lnTo>
                    <a:pt x="115" y="434"/>
                  </a:lnTo>
                  <a:lnTo>
                    <a:pt x="125" y="439"/>
                  </a:lnTo>
                  <a:lnTo>
                    <a:pt x="134" y="443"/>
                  </a:lnTo>
                  <a:lnTo>
                    <a:pt x="144" y="447"/>
                  </a:lnTo>
                  <a:lnTo>
                    <a:pt x="154" y="452"/>
                  </a:lnTo>
                  <a:lnTo>
                    <a:pt x="166" y="455"/>
                  </a:lnTo>
                  <a:lnTo>
                    <a:pt x="176" y="457"/>
                  </a:lnTo>
                  <a:lnTo>
                    <a:pt x="187" y="459"/>
                  </a:lnTo>
                  <a:lnTo>
                    <a:pt x="197" y="460"/>
                  </a:lnTo>
                  <a:lnTo>
                    <a:pt x="209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43" y="460"/>
                  </a:lnTo>
                  <a:lnTo>
                    <a:pt x="254" y="459"/>
                  </a:lnTo>
                  <a:lnTo>
                    <a:pt x="265" y="457"/>
                  </a:lnTo>
                  <a:lnTo>
                    <a:pt x="275" y="455"/>
                  </a:lnTo>
                  <a:lnTo>
                    <a:pt x="287" y="452"/>
                  </a:lnTo>
                  <a:lnTo>
                    <a:pt x="297" y="447"/>
                  </a:lnTo>
                  <a:lnTo>
                    <a:pt x="307" y="443"/>
                  </a:lnTo>
                  <a:lnTo>
                    <a:pt x="315" y="439"/>
                  </a:lnTo>
                  <a:lnTo>
                    <a:pt x="326" y="434"/>
                  </a:lnTo>
                  <a:lnTo>
                    <a:pt x="334" y="429"/>
                  </a:lnTo>
                  <a:lnTo>
                    <a:pt x="344" y="423"/>
                  </a:lnTo>
                  <a:lnTo>
                    <a:pt x="353" y="416"/>
                  </a:lnTo>
                  <a:lnTo>
                    <a:pt x="360" y="409"/>
                  </a:lnTo>
                  <a:lnTo>
                    <a:pt x="369" y="401"/>
                  </a:lnTo>
                  <a:lnTo>
                    <a:pt x="376" y="394"/>
                  </a:lnTo>
                  <a:lnTo>
                    <a:pt x="383" y="386"/>
                  </a:lnTo>
                  <a:lnTo>
                    <a:pt x="390" y="378"/>
                  </a:lnTo>
                  <a:lnTo>
                    <a:pt x="398" y="370"/>
                  </a:lnTo>
                  <a:lnTo>
                    <a:pt x="403" y="360"/>
                  </a:lnTo>
                  <a:lnTo>
                    <a:pt x="409" y="351"/>
                  </a:lnTo>
                  <a:lnTo>
                    <a:pt x="415" y="341"/>
                  </a:lnTo>
                  <a:lnTo>
                    <a:pt x="419" y="331"/>
                  </a:lnTo>
                  <a:lnTo>
                    <a:pt x="423" y="321"/>
                  </a:lnTo>
                  <a:lnTo>
                    <a:pt x="428" y="311"/>
                  </a:lnTo>
                  <a:lnTo>
                    <a:pt x="431" y="299"/>
                  </a:lnTo>
                  <a:lnTo>
                    <a:pt x="434" y="289"/>
                  </a:lnTo>
                  <a:lnTo>
                    <a:pt x="436" y="278"/>
                  </a:lnTo>
                  <a:lnTo>
                    <a:pt x="438" y="266"/>
                  </a:lnTo>
                  <a:lnTo>
                    <a:pt x="439" y="254"/>
                  </a:lnTo>
                  <a:lnTo>
                    <a:pt x="441" y="243"/>
                  </a:lnTo>
                  <a:lnTo>
                    <a:pt x="441" y="231"/>
                  </a:lnTo>
                  <a:lnTo>
                    <a:pt x="441" y="218"/>
                  </a:lnTo>
                  <a:lnTo>
                    <a:pt x="439" y="207"/>
                  </a:lnTo>
                  <a:lnTo>
                    <a:pt x="438" y="195"/>
                  </a:lnTo>
                  <a:lnTo>
                    <a:pt x="436" y="184"/>
                  </a:lnTo>
                  <a:lnTo>
                    <a:pt x="434" y="172"/>
                  </a:lnTo>
                  <a:lnTo>
                    <a:pt x="431" y="162"/>
                  </a:lnTo>
                  <a:lnTo>
                    <a:pt x="428" y="151"/>
                  </a:lnTo>
                  <a:lnTo>
                    <a:pt x="423" y="141"/>
                  </a:lnTo>
                  <a:lnTo>
                    <a:pt x="419" y="131"/>
                  </a:lnTo>
                  <a:lnTo>
                    <a:pt x="415" y="121"/>
                  </a:lnTo>
                  <a:lnTo>
                    <a:pt x="409" y="110"/>
                  </a:lnTo>
                  <a:lnTo>
                    <a:pt x="403" y="102"/>
                  </a:lnTo>
                  <a:lnTo>
                    <a:pt x="398" y="93"/>
                  </a:lnTo>
                  <a:lnTo>
                    <a:pt x="390" y="83"/>
                  </a:lnTo>
                  <a:lnTo>
                    <a:pt x="383" y="76"/>
                  </a:lnTo>
                  <a:lnTo>
                    <a:pt x="376" y="67"/>
                  </a:lnTo>
                  <a:lnTo>
                    <a:pt x="369" y="60"/>
                  </a:lnTo>
                  <a:lnTo>
                    <a:pt x="360" y="53"/>
                  </a:lnTo>
                  <a:lnTo>
                    <a:pt x="353" y="46"/>
                  </a:lnTo>
                  <a:lnTo>
                    <a:pt x="344" y="39"/>
                  </a:lnTo>
                  <a:lnTo>
                    <a:pt x="334" y="33"/>
                  </a:lnTo>
                  <a:lnTo>
                    <a:pt x="326" y="27"/>
                  </a:lnTo>
                  <a:lnTo>
                    <a:pt x="315" y="23"/>
                  </a:lnTo>
                  <a:lnTo>
                    <a:pt x="307" y="18"/>
                  </a:lnTo>
                  <a:lnTo>
                    <a:pt x="297" y="14"/>
                  </a:lnTo>
                  <a:lnTo>
                    <a:pt x="287" y="10"/>
                  </a:lnTo>
                  <a:lnTo>
                    <a:pt x="275" y="7"/>
                  </a:lnTo>
                  <a:lnTo>
                    <a:pt x="265" y="4"/>
                  </a:lnTo>
                  <a:lnTo>
                    <a:pt x="254" y="3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0" name="Freeform 153"/>
            <p:cNvSpPr>
              <a:spLocks/>
            </p:cNvSpPr>
            <p:nvPr/>
          </p:nvSpPr>
          <p:spPr bwMode="auto">
            <a:xfrm>
              <a:off x="1746" y="2724"/>
              <a:ext cx="147" cy="154"/>
            </a:xfrm>
            <a:custGeom>
              <a:avLst/>
              <a:gdLst>
                <a:gd name="T0" fmla="*/ 0 w 441"/>
                <a:gd name="T1" fmla="*/ 0 h 462"/>
                <a:gd name="T2" fmla="*/ 0 w 441"/>
                <a:gd name="T3" fmla="*/ 0 h 462"/>
                <a:gd name="T4" fmla="*/ 0 w 441"/>
                <a:gd name="T5" fmla="*/ 0 h 462"/>
                <a:gd name="T6" fmla="*/ 0 w 441"/>
                <a:gd name="T7" fmla="*/ 0 h 462"/>
                <a:gd name="T8" fmla="*/ 0 w 441"/>
                <a:gd name="T9" fmla="*/ 0 h 462"/>
                <a:gd name="T10" fmla="*/ 0 w 441"/>
                <a:gd name="T11" fmla="*/ 0 h 462"/>
                <a:gd name="T12" fmla="*/ 0 w 441"/>
                <a:gd name="T13" fmla="*/ 0 h 462"/>
                <a:gd name="T14" fmla="*/ 0 w 441"/>
                <a:gd name="T15" fmla="*/ 0 h 462"/>
                <a:gd name="T16" fmla="*/ 0 w 441"/>
                <a:gd name="T17" fmla="*/ 0 h 462"/>
                <a:gd name="T18" fmla="*/ 0 w 441"/>
                <a:gd name="T19" fmla="*/ 0 h 462"/>
                <a:gd name="T20" fmla="*/ 0 w 441"/>
                <a:gd name="T21" fmla="*/ 0 h 462"/>
                <a:gd name="T22" fmla="*/ 0 w 441"/>
                <a:gd name="T23" fmla="*/ 0 h 462"/>
                <a:gd name="T24" fmla="*/ 0 w 441"/>
                <a:gd name="T25" fmla="*/ 0 h 462"/>
                <a:gd name="T26" fmla="*/ 0 w 441"/>
                <a:gd name="T27" fmla="*/ 0 h 462"/>
                <a:gd name="T28" fmla="*/ 0 w 441"/>
                <a:gd name="T29" fmla="*/ 0 h 462"/>
                <a:gd name="T30" fmla="*/ 0 w 441"/>
                <a:gd name="T31" fmla="*/ 0 h 462"/>
                <a:gd name="T32" fmla="*/ 0 w 441"/>
                <a:gd name="T33" fmla="*/ 0 h 462"/>
                <a:gd name="T34" fmla="*/ 0 w 441"/>
                <a:gd name="T35" fmla="*/ 0 h 462"/>
                <a:gd name="T36" fmla="*/ 0 w 441"/>
                <a:gd name="T37" fmla="*/ 0 h 462"/>
                <a:gd name="T38" fmla="*/ 0 w 441"/>
                <a:gd name="T39" fmla="*/ 0 h 462"/>
                <a:gd name="T40" fmla="*/ 0 w 441"/>
                <a:gd name="T41" fmla="*/ 0 h 462"/>
                <a:gd name="T42" fmla="*/ 0 w 441"/>
                <a:gd name="T43" fmla="*/ 0 h 462"/>
                <a:gd name="T44" fmla="*/ 0 w 441"/>
                <a:gd name="T45" fmla="*/ 0 h 462"/>
                <a:gd name="T46" fmla="*/ 0 w 441"/>
                <a:gd name="T47" fmla="*/ 0 h 462"/>
                <a:gd name="T48" fmla="*/ 0 w 441"/>
                <a:gd name="T49" fmla="*/ 0 h 462"/>
                <a:gd name="T50" fmla="*/ 0 w 441"/>
                <a:gd name="T51" fmla="*/ 0 h 462"/>
                <a:gd name="T52" fmla="*/ 0 w 441"/>
                <a:gd name="T53" fmla="*/ 0 h 462"/>
                <a:gd name="T54" fmla="*/ 0 w 441"/>
                <a:gd name="T55" fmla="*/ 0 h 462"/>
                <a:gd name="T56" fmla="*/ 0 w 441"/>
                <a:gd name="T57" fmla="*/ 0 h 462"/>
                <a:gd name="T58" fmla="*/ 0 w 441"/>
                <a:gd name="T59" fmla="*/ 0 h 462"/>
                <a:gd name="T60" fmla="*/ 0 w 441"/>
                <a:gd name="T61" fmla="*/ 0 h 462"/>
                <a:gd name="T62" fmla="*/ 0 w 441"/>
                <a:gd name="T63" fmla="*/ 0 h 462"/>
                <a:gd name="T64" fmla="*/ 0 w 441"/>
                <a:gd name="T65" fmla="*/ 0 h 462"/>
                <a:gd name="T66" fmla="*/ 0 w 441"/>
                <a:gd name="T67" fmla="*/ 0 h 462"/>
                <a:gd name="T68" fmla="*/ 0 w 441"/>
                <a:gd name="T69" fmla="*/ 0 h 462"/>
                <a:gd name="T70" fmla="*/ 0 w 441"/>
                <a:gd name="T71" fmla="*/ 0 h 462"/>
                <a:gd name="T72" fmla="*/ 0 w 441"/>
                <a:gd name="T73" fmla="*/ 0 h 462"/>
                <a:gd name="T74" fmla="*/ 0 w 441"/>
                <a:gd name="T75" fmla="*/ 0 h 462"/>
                <a:gd name="T76" fmla="*/ 0 w 441"/>
                <a:gd name="T77" fmla="*/ 0 h 462"/>
                <a:gd name="T78" fmla="*/ 0 w 441"/>
                <a:gd name="T79" fmla="*/ 0 h 462"/>
                <a:gd name="T80" fmla="*/ 0 w 441"/>
                <a:gd name="T81" fmla="*/ 0 h 462"/>
                <a:gd name="T82" fmla="*/ 0 w 441"/>
                <a:gd name="T83" fmla="*/ 0 h 462"/>
                <a:gd name="T84" fmla="*/ 0 w 441"/>
                <a:gd name="T85" fmla="*/ 0 h 4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1"/>
                <a:gd name="T130" fmla="*/ 0 h 462"/>
                <a:gd name="T131" fmla="*/ 441 w 441"/>
                <a:gd name="T132" fmla="*/ 462 h 4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1" h="462">
                  <a:moveTo>
                    <a:pt x="220" y="0"/>
                  </a:moveTo>
                  <a:lnTo>
                    <a:pt x="209" y="0"/>
                  </a:lnTo>
                  <a:lnTo>
                    <a:pt x="197" y="1"/>
                  </a:lnTo>
                  <a:lnTo>
                    <a:pt x="187" y="3"/>
                  </a:lnTo>
                  <a:lnTo>
                    <a:pt x="176" y="4"/>
                  </a:lnTo>
                  <a:lnTo>
                    <a:pt x="166" y="7"/>
                  </a:lnTo>
                  <a:lnTo>
                    <a:pt x="156" y="10"/>
                  </a:lnTo>
                  <a:lnTo>
                    <a:pt x="144" y="14"/>
                  </a:lnTo>
                  <a:lnTo>
                    <a:pt x="134" y="18"/>
                  </a:lnTo>
                  <a:lnTo>
                    <a:pt x="125" y="23"/>
                  </a:lnTo>
                  <a:lnTo>
                    <a:pt x="115" y="27"/>
                  </a:lnTo>
                  <a:lnTo>
                    <a:pt x="107" y="33"/>
                  </a:lnTo>
                  <a:lnTo>
                    <a:pt x="97" y="39"/>
                  </a:lnTo>
                  <a:lnTo>
                    <a:pt x="88" y="46"/>
                  </a:lnTo>
                  <a:lnTo>
                    <a:pt x="81" y="53"/>
                  </a:lnTo>
                  <a:lnTo>
                    <a:pt x="72" y="60"/>
                  </a:lnTo>
                  <a:lnTo>
                    <a:pt x="65" y="67"/>
                  </a:lnTo>
                  <a:lnTo>
                    <a:pt x="58" y="76"/>
                  </a:lnTo>
                  <a:lnTo>
                    <a:pt x="51" y="83"/>
                  </a:lnTo>
                  <a:lnTo>
                    <a:pt x="43" y="93"/>
                  </a:lnTo>
                  <a:lnTo>
                    <a:pt x="38" y="102"/>
                  </a:lnTo>
                  <a:lnTo>
                    <a:pt x="32" y="110"/>
                  </a:lnTo>
                  <a:lnTo>
                    <a:pt x="26" y="121"/>
                  </a:lnTo>
                  <a:lnTo>
                    <a:pt x="22" y="131"/>
                  </a:lnTo>
                  <a:lnTo>
                    <a:pt x="17" y="141"/>
                  </a:lnTo>
                  <a:lnTo>
                    <a:pt x="13" y="151"/>
                  </a:lnTo>
                  <a:lnTo>
                    <a:pt x="10" y="162"/>
                  </a:lnTo>
                  <a:lnTo>
                    <a:pt x="7" y="172"/>
                  </a:lnTo>
                  <a:lnTo>
                    <a:pt x="4" y="184"/>
                  </a:lnTo>
                  <a:lnTo>
                    <a:pt x="3" y="195"/>
                  </a:lnTo>
                  <a:lnTo>
                    <a:pt x="2" y="207"/>
                  </a:lnTo>
                  <a:lnTo>
                    <a:pt x="0" y="218"/>
                  </a:lnTo>
                  <a:lnTo>
                    <a:pt x="0" y="231"/>
                  </a:lnTo>
                  <a:lnTo>
                    <a:pt x="0" y="243"/>
                  </a:lnTo>
                  <a:lnTo>
                    <a:pt x="2" y="254"/>
                  </a:lnTo>
                  <a:lnTo>
                    <a:pt x="3" y="266"/>
                  </a:lnTo>
                  <a:lnTo>
                    <a:pt x="4" y="278"/>
                  </a:lnTo>
                  <a:lnTo>
                    <a:pt x="7" y="289"/>
                  </a:lnTo>
                  <a:lnTo>
                    <a:pt x="10" y="299"/>
                  </a:lnTo>
                  <a:lnTo>
                    <a:pt x="13" y="311"/>
                  </a:lnTo>
                  <a:lnTo>
                    <a:pt x="17" y="321"/>
                  </a:lnTo>
                  <a:lnTo>
                    <a:pt x="22" y="331"/>
                  </a:lnTo>
                  <a:lnTo>
                    <a:pt x="26" y="341"/>
                  </a:lnTo>
                  <a:lnTo>
                    <a:pt x="32" y="351"/>
                  </a:lnTo>
                  <a:lnTo>
                    <a:pt x="38" y="360"/>
                  </a:lnTo>
                  <a:lnTo>
                    <a:pt x="43" y="370"/>
                  </a:lnTo>
                  <a:lnTo>
                    <a:pt x="51" y="378"/>
                  </a:lnTo>
                  <a:lnTo>
                    <a:pt x="58" y="386"/>
                  </a:lnTo>
                  <a:lnTo>
                    <a:pt x="65" y="394"/>
                  </a:lnTo>
                  <a:lnTo>
                    <a:pt x="72" y="401"/>
                  </a:lnTo>
                  <a:lnTo>
                    <a:pt x="81" y="409"/>
                  </a:lnTo>
                  <a:lnTo>
                    <a:pt x="88" y="416"/>
                  </a:lnTo>
                  <a:lnTo>
                    <a:pt x="97" y="423"/>
                  </a:lnTo>
                  <a:lnTo>
                    <a:pt x="107" y="429"/>
                  </a:lnTo>
                  <a:lnTo>
                    <a:pt x="115" y="434"/>
                  </a:lnTo>
                  <a:lnTo>
                    <a:pt x="125" y="439"/>
                  </a:lnTo>
                  <a:lnTo>
                    <a:pt x="134" y="443"/>
                  </a:lnTo>
                  <a:lnTo>
                    <a:pt x="144" y="447"/>
                  </a:lnTo>
                  <a:lnTo>
                    <a:pt x="154" y="452"/>
                  </a:lnTo>
                  <a:lnTo>
                    <a:pt x="166" y="455"/>
                  </a:lnTo>
                  <a:lnTo>
                    <a:pt x="176" y="457"/>
                  </a:lnTo>
                  <a:lnTo>
                    <a:pt x="187" y="459"/>
                  </a:lnTo>
                  <a:lnTo>
                    <a:pt x="197" y="460"/>
                  </a:lnTo>
                  <a:lnTo>
                    <a:pt x="209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43" y="460"/>
                  </a:lnTo>
                  <a:lnTo>
                    <a:pt x="254" y="459"/>
                  </a:lnTo>
                  <a:lnTo>
                    <a:pt x="265" y="457"/>
                  </a:lnTo>
                  <a:lnTo>
                    <a:pt x="275" y="455"/>
                  </a:lnTo>
                  <a:lnTo>
                    <a:pt x="287" y="452"/>
                  </a:lnTo>
                  <a:lnTo>
                    <a:pt x="297" y="447"/>
                  </a:lnTo>
                  <a:lnTo>
                    <a:pt x="307" y="443"/>
                  </a:lnTo>
                  <a:lnTo>
                    <a:pt x="315" y="439"/>
                  </a:lnTo>
                  <a:lnTo>
                    <a:pt x="326" y="434"/>
                  </a:lnTo>
                  <a:lnTo>
                    <a:pt x="334" y="429"/>
                  </a:lnTo>
                  <a:lnTo>
                    <a:pt x="344" y="423"/>
                  </a:lnTo>
                  <a:lnTo>
                    <a:pt x="353" y="416"/>
                  </a:lnTo>
                  <a:lnTo>
                    <a:pt x="360" y="409"/>
                  </a:lnTo>
                  <a:lnTo>
                    <a:pt x="369" y="401"/>
                  </a:lnTo>
                  <a:lnTo>
                    <a:pt x="376" y="394"/>
                  </a:lnTo>
                  <a:lnTo>
                    <a:pt x="383" y="386"/>
                  </a:lnTo>
                  <a:lnTo>
                    <a:pt x="390" y="378"/>
                  </a:lnTo>
                  <a:lnTo>
                    <a:pt x="398" y="370"/>
                  </a:lnTo>
                  <a:lnTo>
                    <a:pt x="403" y="360"/>
                  </a:lnTo>
                  <a:lnTo>
                    <a:pt x="409" y="351"/>
                  </a:lnTo>
                  <a:lnTo>
                    <a:pt x="415" y="341"/>
                  </a:lnTo>
                  <a:lnTo>
                    <a:pt x="419" y="331"/>
                  </a:lnTo>
                  <a:lnTo>
                    <a:pt x="423" y="321"/>
                  </a:lnTo>
                  <a:lnTo>
                    <a:pt x="428" y="311"/>
                  </a:lnTo>
                  <a:lnTo>
                    <a:pt x="431" y="299"/>
                  </a:lnTo>
                  <a:lnTo>
                    <a:pt x="434" y="289"/>
                  </a:lnTo>
                  <a:lnTo>
                    <a:pt x="436" y="278"/>
                  </a:lnTo>
                  <a:lnTo>
                    <a:pt x="438" y="266"/>
                  </a:lnTo>
                  <a:lnTo>
                    <a:pt x="439" y="254"/>
                  </a:lnTo>
                  <a:lnTo>
                    <a:pt x="441" y="243"/>
                  </a:lnTo>
                  <a:lnTo>
                    <a:pt x="441" y="231"/>
                  </a:lnTo>
                  <a:lnTo>
                    <a:pt x="441" y="218"/>
                  </a:lnTo>
                  <a:lnTo>
                    <a:pt x="439" y="207"/>
                  </a:lnTo>
                  <a:lnTo>
                    <a:pt x="438" y="195"/>
                  </a:lnTo>
                  <a:lnTo>
                    <a:pt x="436" y="184"/>
                  </a:lnTo>
                  <a:lnTo>
                    <a:pt x="434" y="172"/>
                  </a:lnTo>
                  <a:lnTo>
                    <a:pt x="431" y="162"/>
                  </a:lnTo>
                  <a:lnTo>
                    <a:pt x="428" y="151"/>
                  </a:lnTo>
                  <a:lnTo>
                    <a:pt x="423" y="141"/>
                  </a:lnTo>
                  <a:lnTo>
                    <a:pt x="419" y="131"/>
                  </a:lnTo>
                  <a:lnTo>
                    <a:pt x="415" y="121"/>
                  </a:lnTo>
                  <a:lnTo>
                    <a:pt x="409" y="110"/>
                  </a:lnTo>
                  <a:lnTo>
                    <a:pt x="403" y="102"/>
                  </a:lnTo>
                  <a:lnTo>
                    <a:pt x="398" y="93"/>
                  </a:lnTo>
                  <a:lnTo>
                    <a:pt x="390" y="83"/>
                  </a:lnTo>
                  <a:lnTo>
                    <a:pt x="383" y="76"/>
                  </a:lnTo>
                  <a:lnTo>
                    <a:pt x="376" y="67"/>
                  </a:lnTo>
                  <a:lnTo>
                    <a:pt x="369" y="60"/>
                  </a:lnTo>
                  <a:lnTo>
                    <a:pt x="360" y="53"/>
                  </a:lnTo>
                  <a:lnTo>
                    <a:pt x="353" y="46"/>
                  </a:lnTo>
                  <a:lnTo>
                    <a:pt x="344" y="39"/>
                  </a:lnTo>
                  <a:lnTo>
                    <a:pt x="334" y="33"/>
                  </a:lnTo>
                  <a:lnTo>
                    <a:pt x="326" y="27"/>
                  </a:lnTo>
                  <a:lnTo>
                    <a:pt x="315" y="23"/>
                  </a:lnTo>
                  <a:lnTo>
                    <a:pt x="307" y="18"/>
                  </a:lnTo>
                  <a:lnTo>
                    <a:pt x="297" y="14"/>
                  </a:lnTo>
                  <a:lnTo>
                    <a:pt x="287" y="10"/>
                  </a:lnTo>
                  <a:lnTo>
                    <a:pt x="275" y="7"/>
                  </a:lnTo>
                  <a:lnTo>
                    <a:pt x="265" y="4"/>
                  </a:lnTo>
                  <a:lnTo>
                    <a:pt x="254" y="3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1" name="Freeform 154"/>
            <p:cNvSpPr>
              <a:spLocks/>
            </p:cNvSpPr>
            <p:nvPr/>
          </p:nvSpPr>
          <p:spPr bwMode="auto">
            <a:xfrm>
              <a:off x="1485" y="1947"/>
              <a:ext cx="146" cy="155"/>
            </a:xfrm>
            <a:custGeom>
              <a:avLst/>
              <a:gdLst>
                <a:gd name="T0" fmla="*/ 0 w 440"/>
                <a:gd name="T1" fmla="*/ 0 h 465"/>
                <a:gd name="T2" fmla="*/ 0 w 440"/>
                <a:gd name="T3" fmla="*/ 0 h 465"/>
                <a:gd name="T4" fmla="*/ 0 w 440"/>
                <a:gd name="T5" fmla="*/ 0 h 465"/>
                <a:gd name="T6" fmla="*/ 0 w 440"/>
                <a:gd name="T7" fmla="*/ 0 h 465"/>
                <a:gd name="T8" fmla="*/ 0 w 440"/>
                <a:gd name="T9" fmla="*/ 0 h 465"/>
                <a:gd name="T10" fmla="*/ 0 w 440"/>
                <a:gd name="T11" fmla="*/ 0 h 465"/>
                <a:gd name="T12" fmla="*/ 0 w 440"/>
                <a:gd name="T13" fmla="*/ 0 h 465"/>
                <a:gd name="T14" fmla="*/ 0 w 440"/>
                <a:gd name="T15" fmla="*/ 0 h 465"/>
                <a:gd name="T16" fmla="*/ 0 w 440"/>
                <a:gd name="T17" fmla="*/ 0 h 465"/>
                <a:gd name="T18" fmla="*/ 0 w 440"/>
                <a:gd name="T19" fmla="*/ 0 h 465"/>
                <a:gd name="T20" fmla="*/ 0 w 440"/>
                <a:gd name="T21" fmla="*/ 0 h 465"/>
                <a:gd name="T22" fmla="*/ 0 w 440"/>
                <a:gd name="T23" fmla="*/ 0 h 465"/>
                <a:gd name="T24" fmla="*/ 0 w 440"/>
                <a:gd name="T25" fmla="*/ 0 h 465"/>
                <a:gd name="T26" fmla="*/ 0 w 440"/>
                <a:gd name="T27" fmla="*/ 0 h 465"/>
                <a:gd name="T28" fmla="*/ 0 w 440"/>
                <a:gd name="T29" fmla="*/ 0 h 465"/>
                <a:gd name="T30" fmla="*/ 0 w 440"/>
                <a:gd name="T31" fmla="*/ 0 h 465"/>
                <a:gd name="T32" fmla="*/ 0 w 440"/>
                <a:gd name="T33" fmla="*/ 0 h 465"/>
                <a:gd name="T34" fmla="*/ 0 w 440"/>
                <a:gd name="T35" fmla="*/ 0 h 465"/>
                <a:gd name="T36" fmla="*/ 0 w 440"/>
                <a:gd name="T37" fmla="*/ 0 h 465"/>
                <a:gd name="T38" fmla="*/ 0 w 440"/>
                <a:gd name="T39" fmla="*/ 0 h 465"/>
                <a:gd name="T40" fmla="*/ 0 w 440"/>
                <a:gd name="T41" fmla="*/ 0 h 465"/>
                <a:gd name="T42" fmla="*/ 0 w 440"/>
                <a:gd name="T43" fmla="*/ 0 h 465"/>
                <a:gd name="T44" fmla="*/ 0 w 440"/>
                <a:gd name="T45" fmla="*/ 0 h 465"/>
                <a:gd name="T46" fmla="*/ 0 w 440"/>
                <a:gd name="T47" fmla="*/ 0 h 465"/>
                <a:gd name="T48" fmla="*/ 0 w 440"/>
                <a:gd name="T49" fmla="*/ 0 h 465"/>
                <a:gd name="T50" fmla="*/ 0 w 440"/>
                <a:gd name="T51" fmla="*/ 0 h 465"/>
                <a:gd name="T52" fmla="*/ 0 w 440"/>
                <a:gd name="T53" fmla="*/ 0 h 465"/>
                <a:gd name="T54" fmla="*/ 0 w 440"/>
                <a:gd name="T55" fmla="*/ 0 h 465"/>
                <a:gd name="T56" fmla="*/ 0 w 440"/>
                <a:gd name="T57" fmla="*/ 0 h 465"/>
                <a:gd name="T58" fmla="*/ 0 w 440"/>
                <a:gd name="T59" fmla="*/ 0 h 465"/>
                <a:gd name="T60" fmla="*/ 0 w 440"/>
                <a:gd name="T61" fmla="*/ 0 h 465"/>
                <a:gd name="T62" fmla="*/ 0 w 440"/>
                <a:gd name="T63" fmla="*/ 0 h 465"/>
                <a:gd name="T64" fmla="*/ 0 w 440"/>
                <a:gd name="T65" fmla="*/ 0 h 465"/>
                <a:gd name="T66" fmla="*/ 0 w 440"/>
                <a:gd name="T67" fmla="*/ 0 h 465"/>
                <a:gd name="T68" fmla="*/ 0 w 440"/>
                <a:gd name="T69" fmla="*/ 0 h 465"/>
                <a:gd name="T70" fmla="*/ 0 w 440"/>
                <a:gd name="T71" fmla="*/ 0 h 465"/>
                <a:gd name="T72" fmla="*/ 0 w 440"/>
                <a:gd name="T73" fmla="*/ 0 h 465"/>
                <a:gd name="T74" fmla="*/ 0 w 440"/>
                <a:gd name="T75" fmla="*/ 0 h 465"/>
                <a:gd name="T76" fmla="*/ 0 w 440"/>
                <a:gd name="T77" fmla="*/ 0 h 465"/>
                <a:gd name="T78" fmla="*/ 0 w 440"/>
                <a:gd name="T79" fmla="*/ 0 h 465"/>
                <a:gd name="T80" fmla="*/ 0 w 440"/>
                <a:gd name="T81" fmla="*/ 0 h 465"/>
                <a:gd name="T82" fmla="*/ 0 w 440"/>
                <a:gd name="T83" fmla="*/ 0 h 465"/>
                <a:gd name="T84" fmla="*/ 0 w 440"/>
                <a:gd name="T85" fmla="*/ 0 h 4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0"/>
                <a:gd name="T130" fmla="*/ 0 h 465"/>
                <a:gd name="T131" fmla="*/ 440 w 440"/>
                <a:gd name="T132" fmla="*/ 465 h 46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0" h="465">
                  <a:moveTo>
                    <a:pt x="220" y="0"/>
                  </a:moveTo>
                  <a:lnTo>
                    <a:pt x="209" y="0"/>
                  </a:lnTo>
                  <a:lnTo>
                    <a:pt x="199" y="1"/>
                  </a:lnTo>
                  <a:lnTo>
                    <a:pt x="187" y="2"/>
                  </a:lnTo>
                  <a:lnTo>
                    <a:pt x="176" y="5"/>
                  </a:lnTo>
                  <a:lnTo>
                    <a:pt x="165" y="7"/>
                  </a:lnTo>
                  <a:lnTo>
                    <a:pt x="155" y="11"/>
                  </a:lnTo>
                  <a:lnTo>
                    <a:pt x="145" y="14"/>
                  </a:lnTo>
                  <a:lnTo>
                    <a:pt x="135" y="18"/>
                  </a:lnTo>
                  <a:lnTo>
                    <a:pt x="125" y="23"/>
                  </a:lnTo>
                  <a:lnTo>
                    <a:pt x="115" y="28"/>
                  </a:lnTo>
                  <a:lnTo>
                    <a:pt x="106" y="34"/>
                  </a:lnTo>
                  <a:lnTo>
                    <a:pt x="98" y="40"/>
                  </a:lnTo>
                  <a:lnTo>
                    <a:pt x="89" y="46"/>
                  </a:lnTo>
                  <a:lnTo>
                    <a:pt x="81" y="53"/>
                  </a:lnTo>
                  <a:lnTo>
                    <a:pt x="72" y="60"/>
                  </a:lnTo>
                  <a:lnTo>
                    <a:pt x="65" y="69"/>
                  </a:lnTo>
                  <a:lnTo>
                    <a:pt x="57" y="76"/>
                  </a:lnTo>
                  <a:lnTo>
                    <a:pt x="50" y="85"/>
                  </a:lnTo>
                  <a:lnTo>
                    <a:pt x="43" y="93"/>
                  </a:lnTo>
                  <a:lnTo>
                    <a:pt x="37" y="103"/>
                  </a:lnTo>
                  <a:lnTo>
                    <a:pt x="32" y="112"/>
                  </a:lnTo>
                  <a:lnTo>
                    <a:pt x="27" y="122"/>
                  </a:lnTo>
                  <a:lnTo>
                    <a:pt x="22" y="132"/>
                  </a:lnTo>
                  <a:lnTo>
                    <a:pt x="17" y="142"/>
                  </a:lnTo>
                  <a:lnTo>
                    <a:pt x="13" y="152"/>
                  </a:lnTo>
                  <a:lnTo>
                    <a:pt x="10" y="164"/>
                  </a:lnTo>
                  <a:lnTo>
                    <a:pt x="7" y="174"/>
                  </a:lnTo>
                  <a:lnTo>
                    <a:pt x="4" y="185"/>
                  </a:lnTo>
                  <a:lnTo>
                    <a:pt x="3" y="197"/>
                  </a:lnTo>
                  <a:lnTo>
                    <a:pt x="1" y="208"/>
                  </a:lnTo>
                  <a:lnTo>
                    <a:pt x="0" y="220"/>
                  </a:lnTo>
                  <a:lnTo>
                    <a:pt x="0" y="233"/>
                  </a:lnTo>
                  <a:lnTo>
                    <a:pt x="0" y="244"/>
                  </a:lnTo>
                  <a:lnTo>
                    <a:pt x="1" y="256"/>
                  </a:lnTo>
                  <a:lnTo>
                    <a:pt x="3" y="267"/>
                  </a:lnTo>
                  <a:lnTo>
                    <a:pt x="4" y="279"/>
                  </a:lnTo>
                  <a:lnTo>
                    <a:pt x="7" y="290"/>
                  </a:lnTo>
                  <a:lnTo>
                    <a:pt x="10" y="302"/>
                  </a:lnTo>
                  <a:lnTo>
                    <a:pt x="13" y="312"/>
                  </a:lnTo>
                  <a:lnTo>
                    <a:pt x="17" y="324"/>
                  </a:lnTo>
                  <a:lnTo>
                    <a:pt x="22" y="334"/>
                  </a:lnTo>
                  <a:lnTo>
                    <a:pt x="27" y="344"/>
                  </a:lnTo>
                  <a:lnTo>
                    <a:pt x="32" y="354"/>
                  </a:lnTo>
                  <a:lnTo>
                    <a:pt x="37" y="362"/>
                  </a:lnTo>
                  <a:lnTo>
                    <a:pt x="43" y="371"/>
                  </a:lnTo>
                  <a:lnTo>
                    <a:pt x="50" y="381"/>
                  </a:lnTo>
                  <a:lnTo>
                    <a:pt x="57" y="388"/>
                  </a:lnTo>
                  <a:lnTo>
                    <a:pt x="65" y="397"/>
                  </a:lnTo>
                  <a:lnTo>
                    <a:pt x="72" y="404"/>
                  </a:lnTo>
                  <a:lnTo>
                    <a:pt x="81" y="411"/>
                  </a:lnTo>
                  <a:lnTo>
                    <a:pt x="89" y="419"/>
                  </a:lnTo>
                  <a:lnTo>
                    <a:pt x="98" y="426"/>
                  </a:lnTo>
                  <a:lnTo>
                    <a:pt x="106" y="432"/>
                  </a:lnTo>
                  <a:lnTo>
                    <a:pt x="115" y="437"/>
                  </a:lnTo>
                  <a:lnTo>
                    <a:pt x="125" y="442"/>
                  </a:lnTo>
                  <a:lnTo>
                    <a:pt x="135" y="447"/>
                  </a:lnTo>
                  <a:lnTo>
                    <a:pt x="145" y="450"/>
                  </a:lnTo>
                  <a:lnTo>
                    <a:pt x="155" y="455"/>
                  </a:lnTo>
                  <a:lnTo>
                    <a:pt x="165" y="457"/>
                  </a:lnTo>
                  <a:lnTo>
                    <a:pt x="176" y="460"/>
                  </a:lnTo>
                  <a:lnTo>
                    <a:pt x="187" y="462"/>
                  </a:lnTo>
                  <a:lnTo>
                    <a:pt x="199" y="463"/>
                  </a:lnTo>
                  <a:lnTo>
                    <a:pt x="209" y="465"/>
                  </a:lnTo>
                  <a:lnTo>
                    <a:pt x="220" y="465"/>
                  </a:lnTo>
                  <a:lnTo>
                    <a:pt x="232" y="465"/>
                  </a:lnTo>
                  <a:lnTo>
                    <a:pt x="243" y="463"/>
                  </a:lnTo>
                  <a:lnTo>
                    <a:pt x="253" y="462"/>
                  </a:lnTo>
                  <a:lnTo>
                    <a:pt x="265" y="460"/>
                  </a:lnTo>
                  <a:lnTo>
                    <a:pt x="275" y="457"/>
                  </a:lnTo>
                  <a:lnTo>
                    <a:pt x="286" y="455"/>
                  </a:lnTo>
                  <a:lnTo>
                    <a:pt x="297" y="450"/>
                  </a:lnTo>
                  <a:lnTo>
                    <a:pt x="307" y="447"/>
                  </a:lnTo>
                  <a:lnTo>
                    <a:pt x="317" y="442"/>
                  </a:lnTo>
                  <a:lnTo>
                    <a:pt x="325" y="437"/>
                  </a:lnTo>
                  <a:lnTo>
                    <a:pt x="335" y="432"/>
                  </a:lnTo>
                  <a:lnTo>
                    <a:pt x="344" y="426"/>
                  </a:lnTo>
                  <a:lnTo>
                    <a:pt x="353" y="419"/>
                  </a:lnTo>
                  <a:lnTo>
                    <a:pt x="361" y="411"/>
                  </a:lnTo>
                  <a:lnTo>
                    <a:pt x="368" y="404"/>
                  </a:lnTo>
                  <a:lnTo>
                    <a:pt x="376" y="397"/>
                  </a:lnTo>
                  <a:lnTo>
                    <a:pt x="384" y="388"/>
                  </a:lnTo>
                  <a:lnTo>
                    <a:pt x="390" y="381"/>
                  </a:lnTo>
                  <a:lnTo>
                    <a:pt x="397" y="371"/>
                  </a:lnTo>
                  <a:lnTo>
                    <a:pt x="403" y="362"/>
                  </a:lnTo>
                  <a:lnTo>
                    <a:pt x="409" y="354"/>
                  </a:lnTo>
                  <a:lnTo>
                    <a:pt x="415" y="344"/>
                  </a:lnTo>
                  <a:lnTo>
                    <a:pt x="419" y="334"/>
                  </a:lnTo>
                  <a:lnTo>
                    <a:pt x="423" y="324"/>
                  </a:lnTo>
                  <a:lnTo>
                    <a:pt x="428" y="312"/>
                  </a:lnTo>
                  <a:lnTo>
                    <a:pt x="430" y="302"/>
                  </a:lnTo>
                  <a:lnTo>
                    <a:pt x="433" y="290"/>
                  </a:lnTo>
                  <a:lnTo>
                    <a:pt x="436" y="279"/>
                  </a:lnTo>
                  <a:lnTo>
                    <a:pt x="438" y="267"/>
                  </a:lnTo>
                  <a:lnTo>
                    <a:pt x="439" y="256"/>
                  </a:lnTo>
                  <a:lnTo>
                    <a:pt x="440" y="244"/>
                  </a:lnTo>
                  <a:lnTo>
                    <a:pt x="440" y="233"/>
                  </a:lnTo>
                  <a:lnTo>
                    <a:pt x="440" y="220"/>
                  </a:lnTo>
                  <a:lnTo>
                    <a:pt x="439" y="208"/>
                  </a:lnTo>
                  <a:lnTo>
                    <a:pt x="439" y="197"/>
                  </a:lnTo>
                  <a:lnTo>
                    <a:pt x="436" y="185"/>
                  </a:lnTo>
                  <a:lnTo>
                    <a:pt x="433" y="174"/>
                  </a:lnTo>
                  <a:lnTo>
                    <a:pt x="430" y="164"/>
                  </a:lnTo>
                  <a:lnTo>
                    <a:pt x="428" y="152"/>
                  </a:lnTo>
                  <a:lnTo>
                    <a:pt x="423" y="142"/>
                  </a:lnTo>
                  <a:lnTo>
                    <a:pt x="419" y="132"/>
                  </a:lnTo>
                  <a:lnTo>
                    <a:pt x="415" y="122"/>
                  </a:lnTo>
                  <a:lnTo>
                    <a:pt x="409" y="112"/>
                  </a:lnTo>
                  <a:lnTo>
                    <a:pt x="403" y="103"/>
                  </a:lnTo>
                  <a:lnTo>
                    <a:pt x="397" y="93"/>
                  </a:lnTo>
                  <a:lnTo>
                    <a:pt x="390" y="85"/>
                  </a:lnTo>
                  <a:lnTo>
                    <a:pt x="384" y="76"/>
                  </a:lnTo>
                  <a:lnTo>
                    <a:pt x="376" y="69"/>
                  </a:lnTo>
                  <a:lnTo>
                    <a:pt x="368" y="60"/>
                  </a:lnTo>
                  <a:lnTo>
                    <a:pt x="361" y="53"/>
                  </a:lnTo>
                  <a:lnTo>
                    <a:pt x="353" y="46"/>
                  </a:lnTo>
                  <a:lnTo>
                    <a:pt x="344" y="40"/>
                  </a:lnTo>
                  <a:lnTo>
                    <a:pt x="335" y="34"/>
                  </a:lnTo>
                  <a:lnTo>
                    <a:pt x="325" y="28"/>
                  </a:lnTo>
                  <a:lnTo>
                    <a:pt x="317" y="23"/>
                  </a:lnTo>
                  <a:lnTo>
                    <a:pt x="307" y="18"/>
                  </a:lnTo>
                  <a:lnTo>
                    <a:pt x="297" y="14"/>
                  </a:lnTo>
                  <a:lnTo>
                    <a:pt x="286" y="11"/>
                  </a:lnTo>
                  <a:lnTo>
                    <a:pt x="275" y="7"/>
                  </a:lnTo>
                  <a:lnTo>
                    <a:pt x="265" y="5"/>
                  </a:lnTo>
                  <a:lnTo>
                    <a:pt x="253" y="2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2" name="Freeform 155"/>
            <p:cNvSpPr>
              <a:spLocks/>
            </p:cNvSpPr>
            <p:nvPr/>
          </p:nvSpPr>
          <p:spPr bwMode="auto">
            <a:xfrm>
              <a:off x="1485" y="1947"/>
              <a:ext cx="146" cy="155"/>
            </a:xfrm>
            <a:custGeom>
              <a:avLst/>
              <a:gdLst>
                <a:gd name="T0" fmla="*/ 0 w 440"/>
                <a:gd name="T1" fmla="*/ 0 h 465"/>
                <a:gd name="T2" fmla="*/ 0 w 440"/>
                <a:gd name="T3" fmla="*/ 0 h 465"/>
                <a:gd name="T4" fmla="*/ 0 w 440"/>
                <a:gd name="T5" fmla="*/ 0 h 465"/>
                <a:gd name="T6" fmla="*/ 0 w 440"/>
                <a:gd name="T7" fmla="*/ 0 h 465"/>
                <a:gd name="T8" fmla="*/ 0 w 440"/>
                <a:gd name="T9" fmla="*/ 0 h 465"/>
                <a:gd name="T10" fmla="*/ 0 w 440"/>
                <a:gd name="T11" fmla="*/ 0 h 465"/>
                <a:gd name="T12" fmla="*/ 0 w 440"/>
                <a:gd name="T13" fmla="*/ 0 h 465"/>
                <a:gd name="T14" fmla="*/ 0 w 440"/>
                <a:gd name="T15" fmla="*/ 0 h 465"/>
                <a:gd name="T16" fmla="*/ 0 w 440"/>
                <a:gd name="T17" fmla="*/ 0 h 465"/>
                <a:gd name="T18" fmla="*/ 0 w 440"/>
                <a:gd name="T19" fmla="*/ 0 h 465"/>
                <a:gd name="T20" fmla="*/ 0 w 440"/>
                <a:gd name="T21" fmla="*/ 0 h 465"/>
                <a:gd name="T22" fmla="*/ 0 w 440"/>
                <a:gd name="T23" fmla="*/ 0 h 465"/>
                <a:gd name="T24" fmla="*/ 0 w 440"/>
                <a:gd name="T25" fmla="*/ 0 h 465"/>
                <a:gd name="T26" fmla="*/ 0 w 440"/>
                <a:gd name="T27" fmla="*/ 0 h 465"/>
                <a:gd name="T28" fmla="*/ 0 w 440"/>
                <a:gd name="T29" fmla="*/ 0 h 465"/>
                <a:gd name="T30" fmla="*/ 0 w 440"/>
                <a:gd name="T31" fmla="*/ 0 h 465"/>
                <a:gd name="T32" fmla="*/ 0 w 440"/>
                <a:gd name="T33" fmla="*/ 0 h 465"/>
                <a:gd name="T34" fmla="*/ 0 w 440"/>
                <a:gd name="T35" fmla="*/ 0 h 465"/>
                <a:gd name="T36" fmla="*/ 0 w 440"/>
                <a:gd name="T37" fmla="*/ 0 h 465"/>
                <a:gd name="T38" fmla="*/ 0 w 440"/>
                <a:gd name="T39" fmla="*/ 0 h 465"/>
                <a:gd name="T40" fmla="*/ 0 w 440"/>
                <a:gd name="T41" fmla="*/ 0 h 465"/>
                <a:gd name="T42" fmla="*/ 0 w 440"/>
                <a:gd name="T43" fmla="*/ 0 h 465"/>
                <a:gd name="T44" fmla="*/ 0 w 440"/>
                <a:gd name="T45" fmla="*/ 0 h 465"/>
                <a:gd name="T46" fmla="*/ 0 w 440"/>
                <a:gd name="T47" fmla="*/ 0 h 465"/>
                <a:gd name="T48" fmla="*/ 0 w 440"/>
                <a:gd name="T49" fmla="*/ 0 h 465"/>
                <a:gd name="T50" fmla="*/ 0 w 440"/>
                <a:gd name="T51" fmla="*/ 0 h 465"/>
                <a:gd name="T52" fmla="*/ 0 w 440"/>
                <a:gd name="T53" fmla="*/ 0 h 465"/>
                <a:gd name="T54" fmla="*/ 0 w 440"/>
                <a:gd name="T55" fmla="*/ 0 h 465"/>
                <a:gd name="T56" fmla="*/ 0 w 440"/>
                <a:gd name="T57" fmla="*/ 0 h 465"/>
                <a:gd name="T58" fmla="*/ 0 w 440"/>
                <a:gd name="T59" fmla="*/ 0 h 465"/>
                <a:gd name="T60" fmla="*/ 0 w 440"/>
                <a:gd name="T61" fmla="*/ 0 h 465"/>
                <a:gd name="T62" fmla="*/ 0 w 440"/>
                <a:gd name="T63" fmla="*/ 0 h 465"/>
                <a:gd name="T64" fmla="*/ 0 w 440"/>
                <a:gd name="T65" fmla="*/ 0 h 465"/>
                <a:gd name="T66" fmla="*/ 0 w 440"/>
                <a:gd name="T67" fmla="*/ 0 h 465"/>
                <a:gd name="T68" fmla="*/ 0 w 440"/>
                <a:gd name="T69" fmla="*/ 0 h 465"/>
                <a:gd name="T70" fmla="*/ 0 w 440"/>
                <a:gd name="T71" fmla="*/ 0 h 465"/>
                <a:gd name="T72" fmla="*/ 0 w 440"/>
                <a:gd name="T73" fmla="*/ 0 h 465"/>
                <a:gd name="T74" fmla="*/ 0 w 440"/>
                <a:gd name="T75" fmla="*/ 0 h 465"/>
                <a:gd name="T76" fmla="*/ 0 w 440"/>
                <a:gd name="T77" fmla="*/ 0 h 465"/>
                <a:gd name="T78" fmla="*/ 0 w 440"/>
                <a:gd name="T79" fmla="*/ 0 h 465"/>
                <a:gd name="T80" fmla="*/ 0 w 440"/>
                <a:gd name="T81" fmla="*/ 0 h 465"/>
                <a:gd name="T82" fmla="*/ 0 w 440"/>
                <a:gd name="T83" fmla="*/ 0 h 465"/>
                <a:gd name="T84" fmla="*/ 0 w 440"/>
                <a:gd name="T85" fmla="*/ 0 h 4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0"/>
                <a:gd name="T130" fmla="*/ 0 h 465"/>
                <a:gd name="T131" fmla="*/ 440 w 440"/>
                <a:gd name="T132" fmla="*/ 465 h 46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0" h="465">
                  <a:moveTo>
                    <a:pt x="220" y="0"/>
                  </a:moveTo>
                  <a:lnTo>
                    <a:pt x="209" y="0"/>
                  </a:lnTo>
                  <a:lnTo>
                    <a:pt x="199" y="1"/>
                  </a:lnTo>
                  <a:lnTo>
                    <a:pt x="187" y="2"/>
                  </a:lnTo>
                  <a:lnTo>
                    <a:pt x="176" y="5"/>
                  </a:lnTo>
                  <a:lnTo>
                    <a:pt x="165" y="7"/>
                  </a:lnTo>
                  <a:lnTo>
                    <a:pt x="155" y="11"/>
                  </a:lnTo>
                  <a:lnTo>
                    <a:pt x="145" y="14"/>
                  </a:lnTo>
                  <a:lnTo>
                    <a:pt x="135" y="18"/>
                  </a:lnTo>
                  <a:lnTo>
                    <a:pt x="125" y="23"/>
                  </a:lnTo>
                  <a:lnTo>
                    <a:pt x="115" y="28"/>
                  </a:lnTo>
                  <a:lnTo>
                    <a:pt x="106" y="34"/>
                  </a:lnTo>
                  <a:lnTo>
                    <a:pt x="98" y="40"/>
                  </a:lnTo>
                  <a:lnTo>
                    <a:pt x="89" y="46"/>
                  </a:lnTo>
                  <a:lnTo>
                    <a:pt x="81" y="53"/>
                  </a:lnTo>
                  <a:lnTo>
                    <a:pt x="72" y="60"/>
                  </a:lnTo>
                  <a:lnTo>
                    <a:pt x="65" y="69"/>
                  </a:lnTo>
                  <a:lnTo>
                    <a:pt x="57" y="76"/>
                  </a:lnTo>
                  <a:lnTo>
                    <a:pt x="50" y="85"/>
                  </a:lnTo>
                  <a:lnTo>
                    <a:pt x="43" y="93"/>
                  </a:lnTo>
                  <a:lnTo>
                    <a:pt x="37" y="103"/>
                  </a:lnTo>
                  <a:lnTo>
                    <a:pt x="32" y="112"/>
                  </a:lnTo>
                  <a:lnTo>
                    <a:pt x="27" y="122"/>
                  </a:lnTo>
                  <a:lnTo>
                    <a:pt x="22" y="132"/>
                  </a:lnTo>
                  <a:lnTo>
                    <a:pt x="17" y="142"/>
                  </a:lnTo>
                  <a:lnTo>
                    <a:pt x="13" y="152"/>
                  </a:lnTo>
                  <a:lnTo>
                    <a:pt x="10" y="164"/>
                  </a:lnTo>
                  <a:lnTo>
                    <a:pt x="7" y="174"/>
                  </a:lnTo>
                  <a:lnTo>
                    <a:pt x="4" y="185"/>
                  </a:lnTo>
                  <a:lnTo>
                    <a:pt x="3" y="197"/>
                  </a:lnTo>
                  <a:lnTo>
                    <a:pt x="1" y="208"/>
                  </a:lnTo>
                  <a:lnTo>
                    <a:pt x="0" y="220"/>
                  </a:lnTo>
                  <a:lnTo>
                    <a:pt x="0" y="233"/>
                  </a:lnTo>
                  <a:lnTo>
                    <a:pt x="0" y="244"/>
                  </a:lnTo>
                  <a:lnTo>
                    <a:pt x="1" y="256"/>
                  </a:lnTo>
                  <a:lnTo>
                    <a:pt x="3" y="267"/>
                  </a:lnTo>
                  <a:lnTo>
                    <a:pt x="4" y="279"/>
                  </a:lnTo>
                  <a:lnTo>
                    <a:pt x="7" y="290"/>
                  </a:lnTo>
                  <a:lnTo>
                    <a:pt x="10" y="302"/>
                  </a:lnTo>
                  <a:lnTo>
                    <a:pt x="13" y="312"/>
                  </a:lnTo>
                  <a:lnTo>
                    <a:pt x="17" y="324"/>
                  </a:lnTo>
                  <a:lnTo>
                    <a:pt x="22" y="334"/>
                  </a:lnTo>
                  <a:lnTo>
                    <a:pt x="27" y="344"/>
                  </a:lnTo>
                  <a:lnTo>
                    <a:pt x="32" y="354"/>
                  </a:lnTo>
                  <a:lnTo>
                    <a:pt x="37" y="362"/>
                  </a:lnTo>
                  <a:lnTo>
                    <a:pt x="43" y="371"/>
                  </a:lnTo>
                  <a:lnTo>
                    <a:pt x="50" y="381"/>
                  </a:lnTo>
                  <a:lnTo>
                    <a:pt x="57" y="388"/>
                  </a:lnTo>
                  <a:lnTo>
                    <a:pt x="65" y="397"/>
                  </a:lnTo>
                  <a:lnTo>
                    <a:pt x="72" y="404"/>
                  </a:lnTo>
                  <a:lnTo>
                    <a:pt x="81" y="411"/>
                  </a:lnTo>
                  <a:lnTo>
                    <a:pt x="89" y="419"/>
                  </a:lnTo>
                  <a:lnTo>
                    <a:pt x="98" y="426"/>
                  </a:lnTo>
                  <a:lnTo>
                    <a:pt x="106" y="432"/>
                  </a:lnTo>
                  <a:lnTo>
                    <a:pt x="115" y="437"/>
                  </a:lnTo>
                  <a:lnTo>
                    <a:pt x="125" y="442"/>
                  </a:lnTo>
                  <a:lnTo>
                    <a:pt x="135" y="447"/>
                  </a:lnTo>
                  <a:lnTo>
                    <a:pt x="145" y="450"/>
                  </a:lnTo>
                  <a:lnTo>
                    <a:pt x="155" y="455"/>
                  </a:lnTo>
                  <a:lnTo>
                    <a:pt x="165" y="457"/>
                  </a:lnTo>
                  <a:lnTo>
                    <a:pt x="176" y="460"/>
                  </a:lnTo>
                  <a:lnTo>
                    <a:pt x="187" y="462"/>
                  </a:lnTo>
                  <a:lnTo>
                    <a:pt x="199" y="463"/>
                  </a:lnTo>
                  <a:lnTo>
                    <a:pt x="209" y="465"/>
                  </a:lnTo>
                  <a:lnTo>
                    <a:pt x="220" y="465"/>
                  </a:lnTo>
                  <a:lnTo>
                    <a:pt x="232" y="465"/>
                  </a:lnTo>
                  <a:lnTo>
                    <a:pt x="243" y="463"/>
                  </a:lnTo>
                  <a:lnTo>
                    <a:pt x="253" y="462"/>
                  </a:lnTo>
                  <a:lnTo>
                    <a:pt x="265" y="460"/>
                  </a:lnTo>
                  <a:lnTo>
                    <a:pt x="275" y="457"/>
                  </a:lnTo>
                  <a:lnTo>
                    <a:pt x="286" y="455"/>
                  </a:lnTo>
                  <a:lnTo>
                    <a:pt x="297" y="450"/>
                  </a:lnTo>
                  <a:lnTo>
                    <a:pt x="307" y="447"/>
                  </a:lnTo>
                  <a:lnTo>
                    <a:pt x="317" y="442"/>
                  </a:lnTo>
                  <a:lnTo>
                    <a:pt x="325" y="437"/>
                  </a:lnTo>
                  <a:lnTo>
                    <a:pt x="335" y="432"/>
                  </a:lnTo>
                  <a:lnTo>
                    <a:pt x="344" y="426"/>
                  </a:lnTo>
                  <a:lnTo>
                    <a:pt x="353" y="419"/>
                  </a:lnTo>
                  <a:lnTo>
                    <a:pt x="361" y="411"/>
                  </a:lnTo>
                  <a:lnTo>
                    <a:pt x="368" y="404"/>
                  </a:lnTo>
                  <a:lnTo>
                    <a:pt x="376" y="397"/>
                  </a:lnTo>
                  <a:lnTo>
                    <a:pt x="384" y="388"/>
                  </a:lnTo>
                  <a:lnTo>
                    <a:pt x="390" y="381"/>
                  </a:lnTo>
                  <a:lnTo>
                    <a:pt x="397" y="371"/>
                  </a:lnTo>
                  <a:lnTo>
                    <a:pt x="403" y="362"/>
                  </a:lnTo>
                  <a:lnTo>
                    <a:pt x="409" y="354"/>
                  </a:lnTo>
                  <a:lnTo>
                    <a:pt x="415" y="344"/>
                  </a:lnTo>
                  <a:lnTo>
                    <a:pt x="419" y="334"/>
                  </a:lnTo>
                  <a:lnTo>
                    <a:pt x="423" y="324"/>
                  </a:lnTo>
                  <a:lnTo>
                    <a:pt x="428" y="312"/>
                  </a:lnTo>
                  <a:lnTo>
                    <a:pt x="430" y="302"/>
                  </a:lnTo>
                  <a:lnTo>
                    <a:pt x="433" y="290"/>
                  </a:lnTo>
                  <a:lnTo>
                    <a:pt x="436" y="279"/>
                  </a:lnTo>
                  <a:lnTo>
                    <a:pt x="438" y="267"/>
                  </a:lnTo>
                  <a:lnTo>
                    <a:pt x="439" y="256"/>
                  </a:lnTo>
                  <a:lnTo>
                    <a:pt x="440" y="244"/>
                  </a:lnTo>
                  <a:lnTo>
                    <a:pt x="440" y="233"/>
                  </a:lnTo>
                  <a:lnTo>
                    <a:pt x="440" y="220"/>
                  </a:lnTo>
                  <a:lnTo>
                    <a:pt x="439" y="208"/>
                  </a:lnTo>
                  <a:lnTo>
                    <a:pt x="439" y="197"/>
                  </a:lnTo>
                  <a:lnTo>
                    <a:pt x="436" y="185"/>
                  </a:lnTo>
                  <a:lnTo>
                    <a:pt x="433" y="174"/>
                  </a:lnTo>
                  <a:lnTo>
                    <a:pt x="430" y="164"/>
                  </a:lnTo>
                  <a:lnTo>
                    <a:pt x="428" y="152"/>
                  </a:lnTo>
                  <a:lnTo>
                    <a:pt x="423" y="142"/>
                  </a:lnTo>
                  <a:lnTo>
                    <a:pt x="419" y="132"/>
                  </a:lnTo>
                  <a:lnTo>
                    <a:pt x="415" y="122"/>
                  </a:lnTo>
                  <a:lnTo>
                    <a:pt x="409" y="112"/>
                  </a:lnTo>
                  <a:lnTo>
                    <a:pt x="403" y="103"/>
                  </a:lnTo>
                  <a:lnTo>
                    <a:pt x="397" y="93"/>
                  </a:lnTo>
                  <a:lnTo>
                    <a:pt x="390" y="85"/>
                  </a:lnTo>
                  <a:lnTo>
                    <a:pt x="384" y="76"/>
                  </a:lnTo>
                  <a:lnTo>
                    <a:pt x="376" y="69"/>
                  </a:lnTo>
                  <a:lnTo>
                    <a:pt x="368" y="60"/>
                  </a:lnTo>
                  <a:lnTo>
                    <a:pt x="361" y="53"/>
                  </a:lnTo>
                  <a:lnTo>
                    <a:pt x="353" y="46"/>
                  </a:lnTo>
                  <a:lnTo>
                    <a:pt x="344" y="40"/>
                  </a:lnTo>
                  <a:lnTo>
                    <a:pt x="335" y="34"/>
                  </a:lnTo>
                  <a:lnTo>
                    <a:pt x="325" y="28"/>
                  </a:lnTo>
                  <a:lnTo>
                    <a:pt x="317" y="23"/>
                  </a:lnTo>
                  <a:lnTo>
                    <a:pt x="307" y="18"/>
                  </a:lnTo>
                  <a:lnTo>
                    <a:pt x="297" y="14"/>
                  </a:lnTo>
                  <a:lnTo>
                    <a:pt x="286" y="11"/>
                  </a:lnTo>
                  <a:lnTo>
                    <a:pt x="275" y="7"/>
                  </a:lnTo>
                  <a:lnTo>
                    <a:pt x="265" y="5"/>
                  </a:lnTo>
                  <a:lnTo>
                    <a:pt x="253" y="2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3" name="Freeform 156"/>
            <p:cNvSpPr>
              <a:spLocks/>
            </p:cNvSpPr>
            <p:nvPr/>
          </p:nvSpPr>
          <p:spPr bwMode="auto">
            <a:xfrm>
              <a:off x="1679" y="2191"/>
              <a:ext cx="110" cy="105"/>
            </a:xfrm>
            <a:custGeom>
              <a:avLst/>
              <a:gdLst>
                <a:gd name="T0" fmla="*/ 0 w 329"/>
                <a:gd name="T1" fmla="*/ 0 h 316"/>
                <a:gd name="T2" fmla="*/ 0 w 329"/>
                <a:gd name="T3" fmla="*/ 0 h 316"/>
                <a:gd name="T4" fmla="*/ 0 w 329"/>
                <a:gd name="T5" fmla="*/ 0 h 316"/>
                <a:gd name="T6" fmla="*/ 0 w 329"/>
                <a:gd name="T7" fmla="*/ 0 h 316"/>
                <a:gd name="T8" fmla="*/ 0 w 329"/>
                <a:gd name="T9" fmla="*/ 0 h 316"/>
                <a:gd name="T10" fmla="*/ 0 w 329"/>
                <a:gd name="T11" fmla="*/ 0 h 316"/>
                <a:gd name="T12" fmla="*/ 0 w 329"/>
                <a:gd name="T13" fmla="*/ 0 h 316"/>
                <a:gd name="T14" fmla="*/ 0 w 329"/>
                <a:gd name="T15" fmla="*/ 0 h 316"/>
                <a:gd name="T16" fmla="*/ 0 w 329"/>
                <a:gd name="T17" fmla="*/ 0 h 3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9"/>
                <a:gd name="T28" fmla="*/ 0 h 316"/>
                <a:gd name="T29" fmla="*/ 329 w 329"/>
                <a:gd name="T30" fmla="*/ 316 h 3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9" h="316">
                  <a:moveTo>
                    <a:pt x="94" y="0"/>
                  </a:moveTo>
                  <a:lnTo>
                    <a:pt x="0" y="93"/>
                  </a:lnTo>
                  <a:lnTo>
                    <a:pt x="0" y="224"/>
                  </a:lnTo>
                  <a:lnTo>
                    <a:pt x="94" y="316"/>
                  </a:lnTo>
                  <a:lnTo>
                    <a:pt x="237" y="316"/>
                  </a:lnTo>
                  <a:lnTo>
                    <a:pt x="329" y="224"/>
                  </a:lnTo>
                  <a:lnTo>
                    <a:pt x="329" y="93"/>
                  </a:lnTo>
                  <a:lnTo>
                    <a:pt x="237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4" name="Freeform 157"/>
            <p:cNvSpPr>
              <a:spLocks/>
            </p:cNvSpPr>
            <p:nvPr/>
          </p:nvSpPr>
          <p:spPr bwMode="auto">
            <a:xfrm>
              <a:off x="1679" y="2191"/>
              <a:ext cx="110" cy="105"/>
            </a:xfrm>
            <a:custGeom>
              <a:avLst/>
              <a:gdLst>
                <a:gd name="T0" fmla="*/ 0 w 329"/>
                <a:gd name="T1" fmla="*/ 0 h 316"/>
                <a:gd name="T2" fmla="*/ 0 w 329"/>
                <a:gd name="T3" fmla="*/ 0 h 316"/>
                <a:gd name="T4" fmla="*/ 0 w 329"/>
                <a:gd name="T5" fmla="*/ 0 h 316"/>
                <a:gd name="T6" fmla="*/ 0 w 329"/>
                <a:gd name="T7" fmla="*/ 0 h 316"/>
                <a:gd name="T8" fmla="*/ 0 w 329"/>
                <a:gd name="T9" fmla="*/ 0 h 316"/>
                <a:gd name="T10" fmla="*/ 0 w 329"/>
                <a:gd name="T11" fmla="*/ 0 h 316"/>
                <a:gd name="T12" fmla="*/ 0 w 329"/>
                <a:gd name="T13" fmla="*/ 0 h 316"/>
                <a:gd name="T14" fmla="*/ 0 w 329"/>
                <a:gd name="T15" fmla="*/ 0 h 316"/>
                <a:gd name="T16" fmla="*/ 0 w 329"/>
                <a:gd name="T17" fmla="*/ 0 h 3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9"/>
                <a:gd name="T28" fmla="*/ 0 h 316"/>
                <a:gd name="T29" fmla="*/ 329 w 329"/>
                <a:gd name="T30" fmla="*/ 316 h 3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9" h="316">
                  <a:moveTo>
                    <a:pt x="94" y="0"/>
                  </a:moveTo>
                  <a:lnTo>
                    <a:pt x="0" y="93"/>
                  </a:lnTo>
                  <a:lnTo>
                    <a:pt x="0" y="224"/>
                  </a:lnTo>
                  <a:lnTo>
                    <a:pt x="94" y="316"/>
                  </a:lnTo>
                  <a:lnTo>
                    <a:pt x="237" y="316"/>
                  </a:lnTo>
                  <a:lnTo>
                    <a:pt x="329" y="224"/>
                  </a:lnTo>
                  <a:lnTo>
                    <a:pt x="329" y="93"/>
                  </a:lnTo>
                  <a:lnTo>
                    <a:pt x="237" y="0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5" name="Freeform 158"/>
            <p:cNvSpPr>
              <a:spLocks/>
            </p:cNvSpPr>
            <p:nvPr/>
          </p:nvSpPr>
          <p:spPr bwMode="auto">
            <a:xfrm>
              <a:off x="1537" y="2575"/>
              <a:ext cx="109" cy="103"/>
            </a:xfrm>
            <a:custGeom>
              <a:avLst/>
              <a:gdLst>
                <a:gd name="T0" fmla="*/ 0 w 327"/>
                <a:gd name="T1" fmla="*/ 0 h 311"/>
                <a:gd name="T2" fmla="*/ 0 w 327"/>
                <a:gd name="T3" fmla="*/ 0 h 311"/>
                <a:gd name="T4" fmla="*/ 0 w 327"/>
                <a:gd name="T5" fmla="*/ 0 h 311"/>
                <a:gd name="T6" fmla="*/ 0 w 327"/>
                <a:gd name="T7" fmla="*/ 0 h 311"/>
                <a:gd name="T8" fmla="*/ 0 w 327"/>
                <a:gd name="T9" fmla="*/ 0 h 311"/>
                <a:gd name="T10" fmla="*/ 0 w 327"/>
                <a:gd name="T11" fmla="*/ 0 h 311"/>
                <a:gd name="T12" fmla="*/ 0 w 327"/>
                <a:gd name="T13" fmla="*/ 0 h 311"/>
                <a:gd name="T14" fmla="*/ 0 w 327"/>
                <a:gd name="T15" fmla="*/ 0 h 311"/>
                <a:gd name="T16" fmla="*/ 0 w 327"/>
                <a:gd name="T17" fmla="*/ 0 h 3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11"/>
                <a:gd name="T29" fmla="*/ 327 w 327"/>
                <a:gd name="T30" fmla="*/ 311 h 3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11">
                  <a:moveTo>
                    <a:pt x="91" y="0"/>
                  </a:moveTo>
                  <a:lnTo>
                    <a:pt x="0" y="91"/>
                  </a:lnTo>
                  <a:lnTo>
                    <a:pt x="0" y="221"/>
                  </a:lnTo>
                  <a:lnTo>
                    <a:pt x="91" y="311"/>
                  </a:lnTo>
                  <a:lnTo>
                    <a:pt x="235" y="311"/>
                  </a:lnTo>
                  <a:lnTo>
                    <a:pt x="327" y="221"/>
                  </a:lnTo>
                  <a:lnTo>
                    <a:pt x="327" y="91"/>
                  </a:lnTo>
                  <a:lnTo>
                    <a:pt x="235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6" name="Freeform 159"/>
            <p:cNvSpPr>
              <a:spLocks/>
            </p:cNvSpPr>
            <p:nvPr/>
          </p:nvSpPr>
          <p:spPr bwMode="auto">
            <a:xfrm>
              <a:off x="1537" y="2575"/>
              <a:ext cx="109" cy="103"/>
            </a:xfrm>
            <a:custGeom>
              <a:avLst/>
              <a:gdLst>
                <a:gd name="T0" fmla="*/ 0 w 327"/>
                <a:gd name="T1" fmla="*/ 0 h 311"/>
                <a:gd name="T2" fmla="*/ 0 w 327"/>
                <a:gd name="T3" fmla="*/ 0 h 311"/>
                <a:gd name="T4" fmla="*/ 0 w 327"/>
                <a:gd name="T5" fmla="*/ 0 h 311"/>
                <a:gd name="T6" fmla="*/ 0 w 327"/>
                <a:gd name="T7" fmla="*/ 0 h 311"/>
                <a:gd name="T8" fmla="*/ 0 w 327"/>
                <a:gd name="T9" fmla="*/ 0 h 311"/>
                <a:gd name="T10" fmla="*/ 0 w 327"/>
                <a:gd name="T11" fmla="*/ 0 h 311"/>
                <a:gd name="T12" fmla="*/ 0 w 327"/>
                <a:gd name="T13" fmla="*/ 0 h 311"/>
                <a:gd name="T14" fmla="*/ 0 w 327"/>
                <a:gd name="T15" fmla="*/ 0 h 311"/>
                <a:gd name="T16" fmla="*/ 0 w 327"/>
                <a:gd name="T17" fmla="*/ 0 h 3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11"/>
                <a:gd name="T29" fmla="*/ 327 w 327"/>
                <a:gd name="T30" fmla="*/ 311 h 3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11">
                  <a:moveTo>
                    <a:pt x="91" y="0"/>
                  </a:moveTo>
                  <a:lnTo>
                    <a:pt x="0" y="91"/>
                  </a:lnTo>
                  <a:lnTo>
                    <a:pt x="0" y="221"/>
                  </a:lnTo>
                  <a:lnTo>
                    <a:pt x="91" y="311"/>
                  </a:lnTo>
                  <a:lnTo>
                    <a:pt x="235" y="311"/>
                  </a:lnTo>
                  <a:lnTo>
                    <a:pt x="327" y="221"/>
                  </a:lnTo>
                  <a:lnTo>
                    <a:pt x="327" y="91"/>
                  </a:lnTo>
                  <a:lnTo>
                    <a:pt x="235" y="0"/>
                  </a:lnTo>
                  <a:lnTo>
                    <a:pt x="9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7" name="Freeform 160"/>
            <p:cNvSpPr>
              <a:spLocks/>
            </p:cNvSpPr>
            <p:nvPr/>
          </p:nvSpPr>
          <p:spPr bwMode="auto">
            <a:xfrm>
              <a:off x="2055" y="2490"/>
              <a:ext cx="71" cy="179"/>
            </a:xfrm>
            <a:custGeom>
              <a:avLst/>
              <a:gdLst>
                <a:gd name="T0" fmla="*/ 0 w 213"/>
                <a:gd name="T1" fmla="*/ 0 h 537"/>
                <a:gd name="T2" fmla="*/ 0 w 213"/>
                <a:gd name="T3" fmla="*/ 0 h 537"/>
                <a:gd name="T4" fmla="*/ 0 w 213"/>
                <a:gd name="T5" fmla="*/ 0 h 537"/>
                <a:gd name="T6" fmla="*/ 0 w 213"/>
                <a:gd name="T7" fmla="*/ 0 h 537"/>
                <a:gd name="T8" fmla="*/ 0 w 213"/>
                <a:gd name="T9" fmla="*/ 0 h 537"/>
                <a:gd name="T10" fmla="*/ 0 w 213"/>
                <a:gd name="T11" fmla="*/ 0 h 537"/>
                <a:gd name="T12" fmla="*/ 0 w 213"/>
                <a:gd name="T13" fmla="*/ 0 h 537"/>
                <a:gd name="T14" fmla="*/ 0 w 213"/>
                <a:gd name="T15" fmla="*/ 0 h 537"/>
                <a:gd name="T16" fmla="*/ 0 w 213"/>
                <a:gd name="T17" fmla="*/ 0 h 537"/>
                <a:gd name="T18" fmla="*/ 0 w 213"/>
                <a:gd name="T19" fmla="*/ 0 h 537"/>
                <a:gd name="T20" fmla="*/ 0 w 213"/>
                <a:gd name="T21" fmla="*/ 0 h 537"/>
                <a:gd name="T22" fmla="*/ 0 w 213"/>
                <a:gd name="T23" fmla="*/ 0 h 537"/>
                <a:gd name="T24" fmla="*/ 0 w 213"/>
                <a:gd name="T25" fmla="*/ 0 h 537"/>
                <a:gd name="T26" fmla="*/ 0 w 213"/>
                <a:gd name="T27" fmla="*/ 0 h 537"/>
                <a:gd name="T28" fmla="*/ 0 w 213"/>
                <a:gd name="T29" fmla="*/ 0 h 537"/>
                <a:gd name="T30" fmla="*/ 0 w 213"/>
                <a:gd name="T31" fmla="*/ 0 h 537"/>
                <a:gd name="T32" fmla="*/ 0 w 213"/>
                <a:gd name="T33" fmla="*/ 0 h 537"/>
                <a:gd name="T34" fmla="*/ 0 w 213"/>
                <a:gd name="T35" fmla="*/ 0 h 537"/>
                <a:gd name="T36" fmla="*/ 0 w 213"/>
                <a:gd name="T37" fmla="*/ 0 h 537"/>
                <a:gd name="T38" fmla="*/ 0 w 213"/>
                <a:gd name="T39" fmla="*/ 0 h 537"/>
                <a:gd name="T40" fmla="*/ 0 w 213"/>
                <a:gd name="T41" fmla="*/ 0 h 537"/>
                <a:gd name="T42" fmla="*/ 0 w 213"/>
                <a:gd name="T43" fmla="*/ 0 h 537"/>
                <a:gd name="T44" fmla="*/ 0 w 213"/>
                <a:gd name="T45" fmla="*/ 0 h 537"/>
                <a:gd name="T46" fmla="*/ 0 w 213"/>
                <a:gd name="T47" fmla="*/ 0 h 537"/>
                <a:gd name="T48" fmla="*/ 0 w 213"/>
                <a:gd name="T49" fmla="*/ 0 h 537"/>
                <a:gd name="T50" fmla="*/ 0 w 213"/>
                <a:gd name="T51" fmla="*/ 0 h 537"/>
                <a:gd name="T52" fmla="*/ 0 w 213"/>
                <a:gd name="T53" fmla="*/ 0 h 537"/>
                <a:gd name="T54" fmla="*/ 0 w 213"/>
                <a:gd name="T55" fmla="*/ 0 h 537"/>
                <a:gd name="T56" fmla="*/ 0 w 213"/>
                <a:gd name="T57" fmla="*/ 0 h 537"/>
                <a:gd name="T58" fmla="*/ 0 w 213"/>
                <a:gd name="T59" fmla="*/ 0 h 537"/>
                <a:gd name="T60" fmla="*/ 0 w 213"/>
                <a:gd name="T61" fmla="*/ 0 h 537"/>
                <a:gd name="T62" fmla="*/ 0 w 213"/>
                <a:gd name="T63" fmla="*/ 0 h 537"/>
                <a:gd name="T64" fmla="*/ 0 w 213"/>
                <a:gd name="T65" fmla="*/ 0 h 537"/>
                <a:gd name="T66" fmla="*/ 0 w 213"/>
                <a:gd name="T67" fmla="*/ 0 h 537"/>
                <a:gd name="T68" fmla="*/ 0 w 213"/>
                <a:gd name="T69" fmla="*/ 0 h 537"/>
                <a:gd name="T70" fmla="*/ 0 w 213"/>
                <a:gd name="T71" fmla="*/ 0 h 537"/>
                <a:gd name="T72" fmla="*/ 0 w 213"/>
                <a:gd name="T73" fmla="*/ 0 h 537"/>
                <a:gd name="T74" fmla="*/ 0 w 213"/>
                <a:gd name="T75" fmla="*/ 0 h 537"/>
                <a:gd name="T76" fmla="*/ 0 w 213"/>
                <a:gd name="T77" fmla="*/ 0 h 537"/>
                <a:gd name="T78" fmla="*/ 0 w 213"/>
                <a:gd name="T79" fmla="*/ 0 h 537"/>
                <a:gd name="T80" fmla="*/ 0 w 213"/>
                <a:gd name="T81" fmla="*/ 0 h 537"/>
                <a:gd name="T82" fmla="*/ 0 w 213"/>
                <a:gd name="T83" fmla="*/ 0 h 537"/>
                <a:gd name="T84" fmla="*/ 0 w 213"/>
                <a:gd name="T85" fmla="*/ 0 h 537"/>
                <a:gd name="T86" fmla="*/ 0 w 213"/>
                <a:gd name="T87" fmla="*/ 0 h 537"/>
                <a:gd name="T88" fmla="*/ 0 w 213"/>
                <a:gd name="T89" fmla="*/ 0 h 537"/>
                <a:gd name="T90" fmla="*/ 0 w 213"/>
                <a:gd name="T91" fmla="*/ 0 h 537"/>
                <a:gd name="T92" fmla="*/ 0 w 213"/>
                <a:gd name="T93" fmla="*/ 0 h 537"/>
                <a:gd name="T94" fmla="*/ 0 w 213"/>
                <a:gd name="T95" fmla="*/ 0 h 537"/>
                <a:gd name="T96" fmla="*/ 0 w 213"/>
                <a:gd name="T97" fmla="*/ 0 h 537"/>
                <a:gd name="T98" fmla="*/ 0 w 213"/>
                <a:gd name="T99" fmla="*/ 0 h 537"/>
                <a:gd name="T100" fmla="*/ 0 w 213"/>
                <a:gd name="T101" fmla="*/ 0 h 537"/>
                <a:gd name="T102" fmla="*/ 0 w 213"/>
                <a:gd name="T103" fmla="*/ 0 h 537"/>
                <a:gd name="T104" fmla="*/ 0 w 213"/>
                <a:gd name="T105" fmla="*/ 0 h 537"/>
                <a:gd name="T106" fmla="*/ 0 w 213"/>
                <a:gd name="T107" fmla="*/ 0 h 5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3"/>
                <a:gd name="T163" fmla="*/ 0 h 537"/>
                <a:gd name="T164" fmla="*/ 213 w 213"/>
                <a:gd name="T165" fmla="*/ 537 h 5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3" h="537">
                  <a:moveTo>
                    <a:pt x="107" y="0"/>
                  </a:moveTo>
                  <a:lnTo>
                    <a:pt x="101" y="0"/>
                  </a:lnTo>
                  <a:lnTo>
                    <a:pt x="95" y="0"/>
                  </a:lnTo>
                  <a:lnTo>
                    <a:pt x="90" y="3"/>
                  </a:lnTo>
                  <a:lnTo>
                    <a:pt x="85" y="5"/>
                  </a:lnTo>
                  <a:lnTo>
                    <a:pt x="80" y="8"/>
                  </a:lnTo>
                  <a:lnTo>
                    <a:pt x="75" y="12"/>
                  </a:lnTo>
                  <a:lnTo>
                    <a:pt x="69" y="16"/>
                  </a:lnTo>
                  <a:lnTo>
                    <a:pt x="65" y="21"/>
                  </a:lnTo>
                  <a:lnTo>
                    <a:pt x="59" y="26"/>
                  </a:lnTo>
                  <a:lnTo>
                    <a:pt x="55" y="32"/>
                  </a:lnTo>
                  <a:lnTo>
                    <a:pt x="51" y="39"/>
                  </a:lnTo>
                  <a:lnTo>
                    <a:pt x="46" y="45"/>
                  </a:lnTo>
                  <a:lnTo>
                    <a:pt x="42" y="54"/>
                  </a:lnTo>
                  <a:lnTo>
                    <a:pt x="38" y="61"/>
                  </a:lnTo>
                  <a:lnTo>
                    <a:pt x="35" y="70"/>
                  </a:lnTo>
                  <a:lnTo>
                    <a:pt x="31" y="78"/>
                  </a:lnTo>
                  <a:lnTo>
                    <a:pt x="28" y="88"/>
                  </a:lnTo>
                  <a:lnTo>
                    <a:pt x="23" y="97"/>
                  </a:lnTo>
                  <a:lnTo>
                    <a:pt x="21" y="107"/>
                  </a:lnTo>
                  <a:lnTo>
                    <a:pt x="18" y="118"/>
                  </a:lnTo>
                  <a:lnTo>
                    <a:pt x="15" y="129"/>
                  </a:lnTo>
                  <a:lnTo>
                    <a:pt x="12" y="140"/>
                  </a:lnTo>
                  <a:lnTo>
                    <a:pt x="8" y="163"/>
                  </a:lnTo>
                  <a:lnTo>
                    <a:pt x="5" y="189"/>
                  </a:lnTo>
                  <a:lnTo>
                    <a:pt x="2" y="214"/>
                  </a:lnTo>
                  <a:lnTo>
                    <a:pt x="0" y="241"/>
                  </a:lnTo>
                  <a:lnTo>
                    <a:pt x="0" y="268"/>
                  </a:lnTo>
                  <a:lnTo>
                    <a:pt x="0" y="296"/>
                  </a:lnTo>
                  <a:lnTo>
                    <a:pt x="2" y="323"/>
                  </a:lnTo>
                  <a:lnTo>
                    <a:pt x="5" y="347"/>
                  </a:lnTo>
                  <a:lnTo>
                    <a:pt x="8" y="373"/>
                  </a:lnTo>
                  <a:lnTo>
                    <a:pt x="12" y="396"/>
                  </a:lnTo>
                  <a:lnTo>
                    <a:pt x="15" y="408"/>
                  </a:lnTo>
                  <a:lnTo>
                    <a:pt x="18" y="418"/>
                  </a:lnTo>
                  <a:lnTo>
                    <a:pt x="21" y="430"/>
                  </a:lnTo>
                  <a:lnTo>
                    <a:pt x="23" y="440"/>
                  </a:lnTo>
                  <a:lnTo>
                    <a:pt x="28" y="448"/>
                  </a:lnTo>
                  <a:lnTo>
                    <a:pt x="31" y="458"/>
                  </a:lnTo>
                  <a:lnTo>
                    <a:pt x="35" y="467"/>
                  </a:lnTo>
                  <a:lnTo>
                    <a:pt x="38" y="476"/>
                  </a:lnTo>
                  <a:lnTo>
                    <a:pt x="42" y="483"/>
                  </a:lnTo>
                  <a:lnTo>
                    <a:pt x="46" y="491"/>
                  </a:lnTo>
                  <a:lnTo>
                    <a:pt x="51" y="499"/>
                  </a:lnTo>
                  <a:lnTo>
                    <a:pt x="55" y="504"/>
                  </a:lnTo>
                  <a:lnTo>
                    <a:pt x="59" y="510"/>
                  </a:lnTo>
                  <a:lnTo>
                    <a:pt x="65" y="516"/>
                  </a:lnTo>
                  <a:lnTo>
                    <a:pt x="69" y="520"/>
                  </a:lnTo>
                  <a:lnTo>
                    <a:pt x="75" y="525"/>
                  </a:lnTo>
                  <a:lnTo>
                    <a:pt x="80" y="529"/>
                  </a:lnTo>
                  <a:lnTo>
                    <a:pt x="85" y="532"/>
                  </a:lnTo>
                  <a:lnTo>
                    <a:pt x="90" y="533"/>
                  </a:lnTo>
                  <a:lnTo>
                    <a:pt x="95" y="536"/>
                  </a:lnTo>
                  <a:lnTo>
                    <a:pt x="101" y="536"/>
                  </a:lnTo>
                  <a:lnTo>
                    <a:pt x="107" y="537"/>
                  </a:lnTo>
                  <a:lnTo>
                    <a:pt x="111" y="536"/>
                  </a:lnTo>
                  <a:lnTo>
                    <a:pt x="117" y="536"/>
                  </a:lnTo>
                  <a:lnTo>
                    <a:pt x="123" y="533"/>
                  </a:lnTo>
                  <a:lnTo>
                    <a:pt x="127" y="532"/>
                  </a:lnTo>
                  <a:lnTo>
                    <a:pt x="133" y="529"/>
                  </a:lnTo>
                  <a:lnTo>
                    <a:pt x="139" y="525"/>
                  </a:lnTo>
                  <a:lnTo>
                    <a:pt x="143" y="520"/>
                  </a:lnTo>
                  <a:lnTo>
                    <a:pt x="147" y="516"/>
                  </a:lnTo>
                  <a:lnTo>
                    <a:pt x="153" y="510"/>
                  </a:lnTo>
                  <a:lnTo>
                    <a:pt x="157" y="504"/>
                  </a:lnTo>
                  <a:lnTo>
                    <a:pt x="162" y="499"/>
                  </a:lnTo>
                  <a:lnTo>
                    <a:pt x="166" y="491"/>
                  </a:lnTo>
                  <a:lnTo>
                    <a:pt x="170" y="483"/>
                  </a:lnTo>
                  <a:lnTo>
                    <a:pt x="175" y="476"/>
                  </a:lnTo>
                  <a:lnTo>
                    <a:pt x="177" y="467"/>
                  </a:lnTo>
                  <a:lnTo>
                    <a:pt x="182" y="458"/>
                  </a:lnTo>
                  <a:lnTo>
                    <a:pt x="185" y="448"/>
                  </a:lnTo>
                  <a:lnTo>
                    <a:pt x="189" y="440"/>
                  </a:lnTo>
                  <a:lnTo>
                    <a:pt x="192" y="430"/>
                  </a:lnTo>
                  <a:lnTo>
                    <a:pt x="195" y="418"/>
                  </a:lnTo>
                  <a:lnTo>
                    <a:pt x="198" y="408"/>
                  </a:lnTo>
                  <a:lnTo>
                    <a:pt x="201" y="396"/>
                  </a:lnTo>
                  <a:lnTo>
                    <a:pt x="205" y="373"/>
                  </a:lnTo>
                  <a:lnTo>
                    <a:pt x="208" y="347"/>
                  </a:lnTo>
                  <a:lnTo>
                    <a:pt x="211" y="323"/>
                  </a:lnTo>
                  <a:lnTo>
                    <a:pt x="212" y="296"/>
                  </a:lnTo>
                  <a:lnTo>
                    <a:pt x="213" y="268"/>
                  </a:lnTo>
                  <a:lnTo>
                    <a:pt x="212" y="241"/>
                  </a:lnTo>
                  <a:lnTo>
                    <a:pt x="211" y="214"/>
                  </a:lnTo>
                  <a:lnTo>
                    <a:pt x="208" y="189"/>
                  </a:lnTo>
                  <a:lnTo>
                    <a:pt x="205" y="163"/>
                  </a:lnTo>
                  <a:lnTo>
                    <a:pt x="201" y="140"/>
                  </a:lnTo>
                  <a:lnTo>
                    <a:pt x="198" y="129"/>
                  </a:lnTo>
                  <a:lnTo>
                    <a:pt x="195" y="118"/>
                  </a:lnTo>
                  <a:lnTo>
                    <a:pt x="192" y="107"/>
                  </a:lnTo>
                  <a:lnTo>
                    <a:pt x="189" y="97"/>
                  </a:lnTo>
                  <a:lnTo>
                    <a:pt x="185" y="88"/>
                  </a:lnTo>
                  <a:lnTo>
                    <a:pt x="182" y="78"/>
                  </a:lnTo>
                  <a:lnTo>
                    <a:pt x="177" y="70"/>
                  </a:lnTo>
                  <a:lnTo>
                    <a:pt x="175" y="61"/>
                  </a:lnTo>
                  <a:lnTo>
                    <a:pt x="170" y="54"/>
                  </a:lnTo>
                  <a:lnTo>
                    <a:pt x="166" y="45"/>
                  </a:lnTo>
                  <a:lnTo>
                    <a:pt x="162" y="39"/>
                  </a:lnTo>
                  <a:lnTo>
                    <a:pt x="157" y="32"/>
                  </a:lnTo>
                  <a:lnTo>
                    <a:pt x="153" y="26"/>
                  </a:lnTo>
                  <a:lnTo>
                    <a:pt x="147" y="21"/>
                  </a:lnTo>
                  <a:lnTo>
                    <a:pt x="143" y="16"/>
                  </a:lnTo>
                  <a:lnTo>
                    <a:pt x="139" y="12"/>
                  </a:lnTo>
                  <a:lnTo>
                    <a:pt x="133" y="8"/>
                  </a:lnTo>
                  <a:lnTo>
                    <a:pt x="127" y="5"/>
                  </a:lnTo>
                  <a:lnTo>
                    <a:pt x="123" y="3"/>
                  </a:lnTo>
                  <a:lnTo>
                    <a:pt x="117" y="0"/>
                  </a:lnTo>
                  <a:lnTo>
                    <a:pt x="111" y="0"/>
                  </a:lnTo>
                  <a:lnTo>
                    <a:pt x="107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8" name="Freeform 161"/>
            <p:cNvSpPr>
              <a:spLocks/>
            </p:cNvSpPr>
            <p:nvPr/>
          </p:nvSpPr>
          <p:spPr bwMode="auto">
            <a:xfrm>
              <a:off x="2055" y="2490"/>
              <a:ext cx="71" cy="179"/>
            </a:xfrm>
            <a:custGeom>
              <a:avLst/>
              <a:gdLst>
                <a:gd name="T0" fmla="*/ 0 w 213"/>
                <a:gd name="T1" fmla="*/ 0 h 537"/>
                <a:gd name="T2" fmla="*/ 0 w 213"/>
                <a:gd name="T3" fmla="*/ 0 h 537"/>
                <a:gd name="T4" fmla="*/ 0 w 213"/>
                <a:gd name="T5" fmla="*/ 0 h 537"/>
                <a:gd name="T6" fmla="*/ 0 w 213"/>
                <a:gd name="T7" fmla="*/ 0 h 537"/>
                <a:gd name="T8" fmla="*/ 0 w 213"/>
                <a:gd name="T9" fmla="*/ 0 h 537"/>
                <a:gd name="T10" fmla="*/ 0 w 213"/>
                <a:gd name="T11" fmla="*/ 0 h 537"/>
                <a:gd name="T12" fmla="*/ 0 w 213"/>
                <a:gd name="T13" fmla="*/ 0 h 537"/>
                <a:gd name="T14" fmla="*/ 0 w 213"/>
                <a:gd name="T15" fmla="*/ 0 h 537"/>
                <a:gd name="T16" fmla="*/ 0 w 213"/>
                <a:gd name="T17" fmla="*/ 0 h 537"/>
                <a:gd name="T18" fmla="*/ 0 w 213"/>
                <a:gd name="T19" fmla="*/ 0 h 537"/>
                <a:gd name="T20" fmla="*/ 0 w 213"/>
                <a:gd name="T21" fmla="*/ 0 h 537"/>
                <a:gd name="T22" fmla="*/ 0 w 213"/>
                <a:gd name="T23" fmla="*/ 0 h 537"/>
                <a:gd name="T24" fmla="*/ 0 w 213"/>
                <a:gd name="T25" fmla="*/ 0 h 537"/>
                <a:gd name="T26" fmla="*/ 0 w 213"/>
                <a:gd name="T27" fmla="*/ 0 h 537"/>
                <a:gd name="T28" fmla="*/ 0 w 213"/>
                <a:gd name="T29" fmla="*/ 0 h 537"/>
                <a:gd name="T30" fmla="*/ 0 w 213"/>
                <a:gd name="T31" fmla="*/ 0 h 537"/>
                <a:gd name="T32" fmla="*/ 0 w 213"/>
                <a:gd name="T33" fmla="*/ 0 h 537"/>
                <a:gd name="T34" fmla="*/ 0 w 213"/>
                <a:gd name="T35" fmla="*/ 0 h 537"/>
                <a:gd name="T36" fmla="*/ 0 w 213"/>
                <a:gd name="T37" fmla="*/ 0 h 537"/>
                <a:gd name="T38" fmla="*/ 0 w 213"/>
                <a:gd name="T39" fmla="*/ 0 h 537"/>
                <a:gd name="T40" fmla="*/ 0 w 213"/>
                <a:gd name="T41" fmla="*/ 0 h 537"/>
                <a:gd name="T42" fmla="*/ 0 w 213"/>
                <a:gd name="T43" fmla="*/ 0 h 537"/>
                <a:gd name="T44" fmla="*/ 0 w 213"/>
                <a:gd name="T45" fmla="*/ 0 h 537"/>
                <a:gd name="T46" fmla="*/ 0 w 213"/>
                <a:gd name="T47" fmla="*/ 0 h 537"/>
                <a:gd name="T48" fmla="*/ 0 w 213"/>
                <a:gd name="T49" fmla="*/ 0 h 537"/>
                <a:gd name="T50" fmla="*/ 0 w 213"/>
                <a:gd name="T51" fmla="*/ 0 h 537"/>
                <a:gd name="T52" fmla="*/ 0 w 213"/>
                <a:gd name="T53" fmla="*/ 0 h 537"/>
                <a:gd name="T54" fmla="*/ 0 w 213"/>
                <a:gd name="T55" fmla="*/ 0 h 537"/>
                <a:gd name="T56" fmla="*/ 0 w 213"/>
                <a:gd name="T57" fmla="*/ 0 h 537"/>
                <a:gd name="T58" fmla="*/ 0 w 213"/>
                <a:gd name="T59" fmla="*/ 0 h 537"/>
                <a:gd name="T60" fmla="*/ 0 w 213"/>
                <a:gd name="T61" fmla="*/ 0 h 537"/>
                <a:gd name="T62" fmla="*/ 0 w 213"/>
                <a:gd name="T63" fmla="*/ 0 h 537"/>
                <a:gd name="T64" fmla="*/ 0 w 213"/>
                <a:gd name="T65" fmla="*/ 0 h 537"/>
                <a:gd name="T66" fmla="*/ 0 w 213"/>
                <a:gd name="T67" fmla="*/ 0 h 537"/>
                <a:gd name="T68" fmla="*/ 0 w 213"/>
                <a:gd name="T69" fmla="*/ 0 h 537"/>
                <a:gd name="T70" fmla="*/ 0 w 213"/>
                <a:gd name="T71" fmla="*/ 0 h 537"/>
                <a:gd name="T72" fmla="*/ 0 w 213"/>
                <a:gd name="T73" fmla="*/ 0 h 537"/>
                <a:gd name="T74" fmla="*/ 0 w 213"/>
                <a:gd name="T75" fmla="*/ 0 h 537"/>
                <a:gd name="T76" fmla="*/ 0 w 213"/>
                <a:gd name="T77" fmla="*/ 0 h 537"/>
                <a:gd name="T78" fmla="*/ 0 w 213"/>
                <a:gd name="T79" fmla="*/ 0 h 537"/>
                <a:gd name="T80" fmla="*/ 0 w 213"/>
                <a:gd name="T81" fmla="*/ 0 h 537"/>
                <a:gd name="T82" fmla="*/ 0 w 213"/>
                <a:gd name="T83" fmla="*/ 0 h 537"/>
                <a:gd name="T84" fmla="*/ 0 w 213"/>
                <a:gd name="T85" fmla="*/ 0 h 537"/>
                <a:gd name="T86" fmla="*/ 0 w 213"/>
                <a:gd name="T87" fmla="*/ 0 h 537"/>
                <a:gd name="T88" fmla="*/ 0 w 213"/>
                <a:gd name="T89" fmla="*/ 0 h 537"/>
                <a:gd name="T90" fmla="*/ 0 w 213"/>
                <a:gd name="T91" fmla="*/ 0 h 537"/>
                <a:gd name="T92" fmla="*/ 0 w 213"/>
                <a:gd name="T93" fmla="*/ 0 h 537"/>
                <a:gd name="T94" fmla="*/ 0 w 213"/>
                <a:gd name="T95" fmla="*/ 0 h 537"/>
                <a:gd name="T96" fmla="*/ 0 w 213"/>
                <a:gd name="T97" fmla="*/ 0 h 537"/>
                <a:gd name="T98" fmla="*/ 0 w 213"/>
                <a:gd name="T99" fmla="*/ 0 h 537"/>
                <a:gd name="T100" fmla="*/ 0 w 213"/>
                <a:gd name="T101" fmla="*/ 0 h 537"/>
                <a:gd name="T102" fmla="*/ 0 w 213"/>
                <a:gd name="T103" fmla="*/ 0 h 537"/>
                <a:gd name="T104" fmla="*/ 0 w 213"/>
                <a:gd name="T105" fmla="*/ 0 h 537"/>
                <a:gd name="T106" fmla="*/ 0 w 213"/>
                <a:gd name="T107" fmla="*/ 0 h 5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3"/>
                <a:gd name="T163" fmla="*/ 0 h 537"/>
                <a:gd name="T164" fmla="*/ 213 w 213"/>
                <a:gd name="T165" fmla="*/ 537 h 5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3" h="537">
                  <a:moveTo>
                    <a:pt x="107" y="0"/>
                  </a:moveTo>
                  <a:lnTo>
                    <a:pt x="101" y="0"/>
                  </a:lnTo>
                  <a:lnTo>
                    <a:pt x="95" y="0"/>
                  </a:lnTo>
                  <a:lnTo>
                    <a:pt x="90" y="3"/>
                  </a:lnTo>
                  <a:lnTo>
                    <a:pt x="85" y="5"/>
                  </a:lnTo>
                  <a:lnTo>
                    <a:pt x="80" y="8"/>
                  </a:lnTo>
                  <a:lnTo>
                    <a:pt x="75" y="12"/>
                  </a:lnTo>
                  <a:lnTo>
                    <a:pt x="69" y="16"/>
                  </a:lnTo>
                  <a:lnTo>
                    <a:pt x="65" y="21"/>
                  </a:lnTo>
                  <a:lnTo>
                    <a:pt x="59" y="26"/>
                  </a:lnTo>
                  <a:lnTo>
                    <a:pt x="55" y="32"/>
                  </a:lnTo>
                  <a:lnTo>
                    <a:pt x="51" y="39"/>
                  </a:lnTo>
                  <a:lnTo>
                    <a:pt x="46" y="45"/>
                  </a:lnTo>
                  <a:lnTo>
                    <a:pt x="42" y="54"/>
                  </a:lnTo>
                  <a:lnTo>
                    <a:pt x="38" y="61"/>
                  </a:lnTo>
                  <a:lnTo>
                    <a:pt x="35" y="70"/>
                  </a:lnTo>
                  <a:lnTo>
                    <a:pt x="31" y="78"/>
                  </a:lnTo>
                  <a:lnTo>
                    <a:pt x="28" y="88"/>
                  </a:lnTo>
                  <a:lnTo>
                    <a:pt x="23" y="97"/>
                  </a:lnTo>
                  <a:lnTo>
                    <a:pt x="21" y="107"/>
                  </a:lnTo>
                  <a:lnTo>
                    <a:pt x="18" y="118"/>
                  </a:lnTo>
                  <a:lnTo>
                    <a:pt x="15" y="129"/>
                  </a:lnTo>
                  <a:lnTo>
                    <a:pt x="12" y="140"/>
                  </a:lnTo>
                  <a:lnTo>
                    <a:pt x="8" y="163"/>
                  </a:lnTo>
                  <a:lnTo>
                    <a:pt x="5" y="189"/>
                  </a:lnTo>
                  <a:lnTo>
                    <a:pt x="2" y="214"/>
                  </a:lnTo>
                  <a:lnTo>
                    <a:pt x="0" y="241"/>
                  </a:lnTo>
                  <a:lnTo>
                    <a:pt x="0" y="268"/>
                  </a:lnTo>
                  <a:lnTo>
                    <a:pt x="0" y="296"/>
                  </a:lnTo>
                  <a:lnTo>
                    <a:pt x="2" y="323"/>
                  </a:lnTo>
                  <a:lnTo>
                    <a:pt x="5" y="347"/>
                  </a:lnTo>
                  <a:lnTo>
                    <a:pt x="8" y="373"/>
                  </a:lnTo>
                  <a:lnTo>
                    <a:pt x="12" y="396"/>
                  </a:lnTo>
                  <a:lnTo>
                    <a:pt x="15" y="408"/>
                  </a:lnTo>
                  <a:lnTo>
                    <a:pt x="18" y="418"/>
                  </a:lnTo>
                  <a:lnTo>
                    <a:pt x="21" y="430"/>
                  </a:lnTo>
                  <a:lnTo>
                    <a:pt x="23" y="440"/>
                  </a:lnTo>
                  <a:lnTo>
                    <a:pt x="28" y="448"/>
                  </a:lnTo>
                  <a:lnTo>
                    <a:pt x="31" y="458"/>
                  </a:lnTo>
                  <a:lnTo>
                    <a:pt x="35" y="467"/>
                  </a:lnTo>
                  <a:lnTo>
                    <a:pt x="38" y="476"/>
                  </a:lnTo>
                  <a:lnTo>
                    <a:pt x="42" y="483"/>
                  </a:lnTo>
                  <a:lnTo>
                    <a:pt x="46" y="491"/>
                  </a:lnTo>
                  <a:lnTo>
                    <a:pt x="51" y="499"/>
                  </a:lnTo>
                  <a:lnTo>
                    <a:pt x="55" y="504"/>
                  </a:lnTo>
                  <a:lnTo>
                    <a:pt x="59" y="510"/>
                  </a:lnTo>
                  <a:lnTo>
                    <a:pt x="65" y="516"/>
                  </a:lnTo>
                  <a:lnTo>
                    <a:pt x="69" y="520"/>
                  </a:lnTo>
                  <a:lnTo>
                    <a:pt x="75" y="525"/>
                  </a:lnTo>
                  <a:lnTo>
                    <a:pt x="80" y="529"/>
                  </a:lnTo>
                  <a:lnTo>
                    <a:pt x="85" y="532"/>
                  </a:lnTo>
                  <a:lnTo>
                    <a:pt x="90" y="533"/>
                  </a:lnTo>
                  <a:lnTo>
                    <a:pt x="95" y="536"/>
                  </a:lnTo>
                  <a:lnTo>
                    <a:pt x="101" y="536"/>
                  </a:lnTo>
                  <a:lnTo>
                    <a:pt x="107" y="537"/>
                  </a:lnTo>
                  <a:lnTo>
                    <a:pt x="111" y="536"/>
                  </a:lnTo>
                  <a:lnTo>
                    <a:pt x="117" y="536"/>
                  </a:lnTo>
                  <a:lnTo>
                    <a:pt x="123" y="533"/>
                  </a:lnTo>
                  <a:lnTo>
                    <a:pt x="127" y="532"/>
                  </a:lnTo>
                  <a:lnTo>
                    <a:pt x="133" y="529"/>
                  </a:lnTo>
                  <a:lnTo>
                    <a:pt x="139" y="525"/>
                  </a:lnTo>
                  <a:lnTo>
                    <a:pt x="143" y="520"/>
                  </a:lnTo>
                  <a:lnTo>
                    <a:pt x="147" y="516"/>
                  </a:lnTo>
                  <a:lnTo>
                    <a:pt x="153" y="510"/>
                  </a:lnTo>
                  <a:lnTo>
                    <a:pt x="157" y="504"/>
                  </a:lnTo>
                  <a:lnTo>
                    <a:pt x="162" y="499"/>
                  </a:lnTo>
                  <a:lnTo>
                    <a:pt x="166" y="491"/>
                  </a:lnTo>
                  <a:lnTo>
                    <a:pt x="170" y="483"/>
                  </a:lnTo>
                  <a:lnTo>
                    <a:pt x="175" y="476"/>
                  </a:lnTo>
                  <a:lnTo>
                    <a:pt x="177" y="467"/>
                  </a:lnTo>
                  <a:lnTo>
                    <a:pt x="182" y="458"/>
                  </a:lnTo>
                  <a:lnTo>
                    <a:pt x="185" y="448"/>
                  </a:lnTo>
                  <a:lnTo>
                    <a:pt x="189" y="440"/>
                  </a:lnTo>
                  <a:lnTo>
                    <a:pt x="192" y="430"/>
                  </a:lnTo>
                  <a:lnTo>
                    <a:pt x="195" y="418"/>
                  </a:lnTo>
                  <a:lnTo>
                    <a:pt x="198" y="408"/>
                  </a:lnTo>
                  <a:lnTo>
                    <a:pt x="201" y="396"/>
                  </a:lnTo>
                  <a:lnTo>
                    <a:pt x="205" y="373"/>
                  </a:lnTo>
                  <a:lnTo>
                    <a:pt x="208" y="347"/>
                  </a:lnTo>
                  <a:lnTo>
                    <a:pt x="211" y="323"/>
                  </a:lnTo>
                  <a:lnTo>
                    <a:pt x="212" y="296"/>
                  </a:lnTo>
                  <a:lnTo>
                    <a:pt x="213" y="268"/>
                  </a:lnTo>
                  <a:lnTo>
                    <a:pt x="212" y="241"/>
                  </a:lnTo>
                  <a:lnTo>
                    <a:pt x="211" y="214"/>
                  </a:lnTo>
                  <a:lnTo>
                    <a:pt x="208" y="189"/>
                  </a:lnTo>
                  <a:lnTo>
                    <a:pt x="205" y="163"/>
                  </a:lnTo>
                  <a:lnTo>
                    <a:pt x="201" y="140"/>
                  </a:lnTo>
                  <a:lnTo>
                    <a:pt x="198" y="129"/>
                  </a:lnTo>
                  <a:lnTo>
                    <a:pt x="195" y="118"/>
                  </a:lnTo>
                  <a:lnTo>
                    <a:pt x="192" y="107"/>
                  </a:lnTo>
                  <a:lnTo>
                    <a:pt x="189" y="97"/>
                  </a:lnTo>
                  <a:lnTo>
                    <a:pt x="185" y="88"/>
                  </a:lnTo>
                  <a:lnTo>
                    <a:pt x="182" y="78"/>
                  </a:lnTo>
                  <a:lnTo>
                    <a:pt x="177" y="70"/>
                  </a:lnTo>
                  <a:lnTo>
                    <a:pt x="175" y="61"/>
                  </a:lnTo>
                  <a:lnTo>
                    <a:pt x="170" y="54"/>
                  </a:lnTo>
                  <a:lnTo>
                    <a:pt x="166" y="45"/>
                  </a:lnTo>
                  <a:lnTo>
                    <a:pt x="162" y="39"/>
                  </a:lnTo>
                  <a:lnTo>
                    <a:pt x="157" y="32"/>
                  </a:lnTo>
                  <a:lnTo>
                    <a:pt x="153" y="26"/>
                  </a:lnTo>
                  <a:lnTo>
                    <a:pt x="147" y="21"/>
                  </a:lnTo>
                  <a:lnTo>
                    <a:pt x="143" y="16"/>
                  </a:lnTo>
                  <a:lnTo>
                    <a:pt x="139" y="12"/>
                  </a:lnTo>
                  <a:lnTo>
                    <a:pt x="133" y="8"/>
                  </a:lnTo>
                  <a:lnTo>
                    <a:pt x="127" y="5"/>
                  </a:lnTo>
                  <a:lnTo>
                    <a:pt x="123" y="3"/>
                  </a:lnTo>
                  <a:lnTo>
                    <a:pt x="117" y="0"/>
                  </a:lnTo>
                  <a:lnTo>
                    <a:pt x="111" y="0"/>
                  </a:lnTo>
                  <a:lnTo>
                    <a:pt x="10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39" name="Freeform 162"/>
            <p:cNvSpPr>
              <a:spLocks/>
            </p:cNvSpPr>
            <p:nvPr/>
          </p:nvSpPr>
          <p:spPr bwMode="auto">
            <a:xfrm>
              <a:off x="1476" y="2332"/>
              <a:ext cx="79" cy="176"/>
            </a:xfrm>
            <a:custGeom>
              <a:avLst/>
              <a:gdLst>
                <a:gd name="T0" fmla="*/ 0 w 237"/>
                <a:gd name="T1" fmla="*/ 0 h 527"/>
                <a:gd name="T2" fmla="*/ 0 w 237"/>
                <a:gd name="T3" fmla="*/ 0 h 527"/>
                <a:gd name="T4" fmla="*/ 0 w 237"/>
                <a:gd name="T5" fmla="*/ 0 h 527"/>
                <a:gd name="T6" fmla="*/ 0 w 237"/>
                <a:gd name="T7" fmla="*/ 0 h 527"/>
                <a:gd name="T8" fmla="*/ 0 w 237"/>
                <a:gd name="T9" fmla="*/ 0 h 527"/>
                <a:gd name="T10" fmla="*/ 0 w 237"/>
                <a:gd name="T11" fmla="*/ 0 h 527"/>
                <a:gd name="T12" fmla="*/ 0 w 237"/>
                <a:gd name="T13" fmla="*/ 0 h 527"/>
                <a:gd name="T14" fmla="*/ 0 w 237"/>
                <a:gd name="T15" fmla="*/ 0 h 527"/>
                <a:gd name="T16" fmla="*/ 0 w 237"/>
                <a:gd name="T17" fmla="*/ 0 h 527"/>
                <a:gd name="T18" fmla="*/ 0 w 237"/>
                <a:gd name="T19" fmla="*/ 0 h 527"/>
                <a:gd name="T20" fmla="*/ 0 w 237"/>
                <a:gd name="T21" fmla="*/ 0 h 527"/>
                <a:gd name="T22" fmla="*/ 0 w 237"/>
                <a:gd name="T23" fmla="*/ 0 h 527"/>
                <a:gd name="T24" fmla="*/ 0 w 237"/>
                <a:gd name="T25" fmla="*/ 0 h 527"/>
                <a:gd name="T26" fmla="*/ 0 w 237"/>
                <a:gd name="T27" fmla="*/ 0 h 527"/>
                <a:gd name="T28" fmla="*/ 0 w 237"/>
                <a:gd name="T29" fmla="*/ 0 h 527"/>
                <a:gd name="T30" fmla="*/ 0 w 237"/>
                <a:gd name="T31" fmla="*/ 0 h 527"/>
                <a:gd name="T32" fmla="*/ 0 w 237"/>
                <a:gd name="T33" fmla="*/ 0 h 527"/>
                <a:gd name="T34" fmla="*/ 0 w 237"/>
                <a:gd name="T35" fmla="*/ 0 h 527"/>
                <a:gd name="T36" fmla="*/ 0 w 237"/>
                <a:gd name="T37" fmla="*/ 0 h 527"/>
                <a:gd name="T38" fmla="*/ 0 w 237"/>
                <a:gd name="T39" fmla="*/ 0 h 527"/>
                <a:gd name="T40" fmla="*/ 0 w 237"/>
                <a:gd name="T41" fmla="*/ 0 h 527"/>
                <a:gd name="T42" fmla="*/ 0 w 237"/>
                <a:gd name="T43" fmla="*/ 0 h 527"/>
                <a:gd name="T44" fmla="*/ 0 w 237"/>
                <a:gd name="T45" fmla="*/ 0 h 527"/>
                <a:gd name="T46" fmla="*/ 0 w 237"/>
                <a:gd name="T47" fmla="*/ 0 h 527"/>
                <a:gd name="T48" fmla="*/ 0 w 237"/>
                <a:gd name="T49" fmla="*/ 0 h 527"/>
                <a:gd name="T50" fmla="*/ 0 w 237"/>
                <a:gd name="T51" fmla="*/ 0 h 527"/>
                <a:gd name="T52" fmla="*/ 0 w 237"/>
                <a:gd name="T53" fmla="*/ 0 h 527"/>
                <a:gd name="T54" fmla="*/ 0 w 237"/>
                <a:gd name="T55" fmla="*/ 0 h 527"/>
                <a:gd name="T56" fmla="*/ 0 w 237"/>
                <a:gd name="T57" fmla="*/ 0 h 527"/>
                <a:gd name="T58" fmla="*/ 0 w 237"/>
                <a:gd name="T59" fmla="*/ 0 h 527"/>
                <a:gd name="T60" fmla="*/ 0 w 237"/>
                <a:gd name="T61" fmla="*/ 0 h 527"/>
                <a:gd name="T62" fmla="*/ 0 w 237"/>
                <a:gd name="T63" fmla="*/ 0 h 527"/>
                <a:gd name="T64" fmla="*/ 0 w 237"/>
                <a:gd name="T65" fmla="*/ 0 h 527"/>
                <a:gd name="T66" fmla="*/ 0 w 237"/>
                <a:gd name="T67" fmla="*/ 0 h 527"/>
                <a:gd name="T68" fmla="*/ 0 w 237"/>
                <a:gd name="T69" fmla="*/ 0 h 527"/>
                <a:gd name="T70" fmla="*/ 0 w 237"/>
                <a:gd name="T71" fmla="*/ 0 h 527"/>
                <a:gd name="T72" fmla="*/ 0 w 237"/>
                <a:gd name="T73" fmla="*/ 0 h 527"/>
                <a:gd name="T74" fmla="*/ 0 w 237"/>
                <a:gd name="T75" fmla="*/ 0 h 527"/>
                <a:gd name="T76" fmla="*/ 0 w 237"/>
                <a:gd name="T77" fmla="*/ 0 h 527"/>
                <a:gd name="T78" fmla="*/ 0 w 237"/>
                <a:gd name="T79" fmla="*/ 0 h 527"/>
                <a:gd name="T80" fmla="*/ 0 w 237"/>
                <a:gd name="T81" fmla="*/ 0 h 527"/>
                <a:gd name="T82" fmla="*/ 0 w 237"/>
                <a:gd name="T83" fmla="*/ 0 h 527"/>
                <a:gd name="T84" fmla="*/ 0 w 237"/>
                <a:gd name="T85" fmla="*/ 0 h 527"/>
                <a:gd name="T86" fmla="*/ 0 w 237"/>
                <a:gd name="T87" fmla="*/ 0 h 527"/>
                <a:gd name="T88" fmla="*/ 0 w 237"/>
                <a:gd name="T89" fmla="*/ 0 h 527"/>
                <a:gd name="T90" fmla="*/ 0 w 237"/>
                <a:gd name="T91" fmla="*/ 0 h 527"/>
                <a:gd name="T92" fmla="*/ 0 w 237"/>
                <a:gd name="T93" fmla="*/ 0 h 527"/>
                <a:gd name="T94" fmla="*/ 0 w 237"/>
                <a:gd name="T95" fmla="*/ 0 h 527"/>
                <a:gd name="T96" fmla="*/ 0 w 237"/>
                <a:gd name="T97" fmla="*/ 0 h 527"/>
                <a:gd name="T98" fmla="*/ 0 w 237"/>
                <a:gd name="T99" fmla="*/ 0 h 527"/>
                <a:gd name="T100" fmla="*/ 0 w 237"/>
                <a:gd name="T101" fmla="*/ 0 h 527"/>
                <a:gd name="T102" fmla="*/ 0 w 237"/>
                <a:gd name="T103" fmla="*/ 0 h 527"/>
                <a:gd name="T104" fmla="*/ 0 w 237"/>
                <a:gd name="T105" fmla="*/ 0 h 5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7"/>
                <a:gd name="T160" fmla="*/ 0 h 527"/>
                <a:gd name="T161" fmla="*/ 237 w 237"/>
                <a:gd name="T162" fmla="*/ 527 h 5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7" h="527">
                  <a:moveTo>
                    <a:pt x="63" y="2"/>
                  </a:moveTo>
                  <a:lnTo>
                    <a:pt x="57" y="3"/>
                  </a:lnTo>
                  <a:lnTo>
                    <a:pt x="51" y="4"/>
                  </a:lnTo>
                  <a:lnTo>
                    <a:pt x="47" y="7"/>
                  </a:lnTo>
                  <a:lnTo>
                    <a:pt x="43" y="10"/>
                  </a:lnTo>
                  <a:lnTo>
                    <a:pt x="38" y="15"/>
                  </a:lnTo>
                  <a:lnTo>
                    <a:pt x="34" y="19"/>
                  </a:lnTo>
                  <a:lnTo>
                    <a:pt x="30" y="25"/>
                  </a:lnTo>
                  <a:lnTo>
                    <a:pt x="27" y="30"/>
                  </a:lnTo>
                  <a:lnTo>
                    <a:pt x="23" y="36"/>
                  </a:lnTo>
                  <a:lnTo>
                    <a:pt x="20" y="43"/>
                  </a:lnTo>
                  <a:lnTo>
                    <a:pt x="17" y="51"/>
                  </a:lnTo>
                  <a:lnTo>
                    <a:pt x="14" y="58"/>
                  </a:lnTo>
                  <a:lnTo>
                    <a:pt x="11" y="66"/>
                  </a:lnTo>
                  <a:lnTo>
                    <a:pt x="10" y="75"/>
                  </a:lnTo>
                  <a:lnTo>
                    <a:pt x="7" y="84"/>
                  </a:lnTo>
                  <a:lnTo>
                    <a:pt x="5" y="94"/>
                  </a:lnTo>
                  <a:lnTo>
                    <a:pt x="4" y="104"/>
                  </a:lnTo>
                  <a:lnTo>
                    <a:pt x="2" y="114"/>
                  </a:lnTo>
                  <a:lnTo>
                    <a:pt x="1" y="136"/>
                  </a:lnTo>
                  <a:lnTo>
                    <a:pt x="0" y="157"/>
                  </a:lnTo>
                  <a:lnTo>
                    <a:pt x="1" y="182"/>
                  </a:lnTo>
                  <a:lnTo>
                    <a:pt x="2" y="206"/>
                  </a:lnTo>
                  <a:lnTo>
                    <a:pt x="5" y="232"/>
                  </a:lnTo>
                  <a:lnTo>
                    <a:pt x="10" y="259"/>
                  </a:lnTo>
                  <a:lnTo>
                    <a:pt x="14" y="285"/>
                  </a:lnTo>
                  <a:lnTo>
                    <a:pt x="21" y="313"/>
                  </a:lnTo>
                  <a:lnTo>
                    <a:pt x="28" y="339"/>
                  </a:lnTo>
                  <a:lnTo>
                    <a:pt x="36" y="363"/>
                  </a:lnTo>
                  <a:lnTo>
                    <a:pt x="44" y="386"/>
                  </a:lnTo>
                  <a:lnTo>
                    <a:pt x="49" y="398"/>
                  </a:lnTo>
                  <a:lnTo>
                    <a:pt x="54" y="408"/>
                  </a:lnTo>
                  <a:lnTo>
                    <a:pt x="59" y="419"/>
                  </a:lnTo>
                  <a:lnTo>
                    <a:pt x="64" y="429"/>
                  </a:lnTo>
                  <a:lnTo>
                    <a:pt x="69" y="438"/>
                  </a:lnTo>
                  <a:lnTo>
                    <a:pt x="74" y="448"/>
                  </a:lnTo>
                  <a:lnTo>
                    <a:pt x="79" y="457"/>
                  </a:lnTo>
                  <a:lnTo>
                    <a:pt x="84" y="465"/>
                  </a:lnTo>
                  <a:lnTo>
                    <a:pt x="90" y="472"/>
                  </a:lnTo>
                  <a:lnTo>
                    <a:pt x="96" y="480"/>
                  </a:lnTo>
                  <a:lnTo>
                    <a:pt x="102" y="487"/>
                  </a:lnTo>
                  <a:lnTo>
                    <a:pt x="108" y="494"/>
                  </a:lnTo>
                  <a:lnTo>
                    <a:pt x="113" y="500"/>
                  </a:lnTo>
                  <a:lnTo>
                    <a:pt x="119" y="506"/>
                  </a:lnTo>
                  <a:lnTo>
                    <a:pt x="125" y="510"/>
                  </a:lnTo>
                  <a:lnTo>
                    <a:pt x="131" y="514"/>
                  </a:lnTo>
                  <a:lnTo>
                    <a:pt x="136" y="517"/>
                  </a:lnTo>
                  <a:lnTo>
                    <a:pt x="141" y="521"/>
                  </a:lnTo>
                  <a:lnTo>
                    <a:pt x="146" y="523"/>
                  </a:lnTo>
                  <a:lnTo>
                    <a:pt x="152" y="526"/>
                  </a:lnTo>
                  <a:lnTo>
                    <a:pt x="158" y="527"/>
                  </a:lnTo>
                  <a:lnTo>
                    <a:pt x="164" y="527"/>
                  </a:lnTo>
                  <a:lnTo>
                    <a:pt x="169" y="527"/>
                  </a:lnTo>
                  <a:lnTo>
                    <a:pt x="175" y="526"/>
                  </a:lnTo>
                  <a:lnTo>
                    <a:pt x="180" y="524"/>
                  </a:lnTo>
                  <a:lnTo>
                    <a:pt x="185" y="523"/>
                  </a:lnTo>
                  <a:lnTo>
                    <a:pt x="190" y="520"/>
                  </a:lnTo>
                  <a:lnTo>
                    <a:pt x="195" y="516"/>
                  </a:lnTo>
                  <a:lnTo>
                    <a:pt x="200" y="513"/>
                  </a:lnTo>
                  <a:lnTo>
                    <a:pt x="204" y="507"/>
                  </a:lnTo>
                  <a:lnTo>
                    <a:pt x="207" y="503"/>
                  </a:lnTo>
                  <a:lnTo>
                    <a:pt x="211" y="497"/>
                  </a:lnTo>
                  <a:lnTo>
                    <a:pt x="214" y="490"/>
                  </a:lnTo>
                  <a:lnTo>
                    <a:pt x="218" y="484"/>
                  </a:lnTo>
                  <a:lnTo>
                    <a:pt x="221" y="477"/>
                  </a:lnTo>
                  <a:lnTo>
                    <a:pt x="224" y="468"/>
                  </a:lnTo>
                  <a:lnTo>
                    <a:pt x="226" y="461"/>
                  </a:lnTo>
                  <a:lnTo>
                    <a:pt x="228" y="452"/>
                  </a:lnTo>
                  <a:lnTo>
                    <a:pt x="230" y="442"/>
                  </a:lnTo>
                  <a:lnTo>
                    <a:pt x="231" y="434"/>
                  </a:lnTo>
                  <a:lnTo>
                    <a:pt x="233" y="423"/>
                  </a:lnTo>
                  <a:lnTo>
                    <a:pt x="234" y="413"/>
                  </a:lnTo>
                  <a:lnTo>
                    <a:pt x="236" y="392"/>
                  </a:lnTo>
                  <a:lnTo>
                    <a:pt x="237" y="369"/>
                  </a:lnTo>
                  <a:lnTo>
                    <a:pt x="237" y="344"/>
                  </a:lnTo>
                  <a:lnTo>
                    <a:pt x="234" y="320"/>
                  </a:lnTo>
                  <a:lnTo>
                    <a:pt x="231" y="294"/>
                  </a:lnTo>
                  <a:lnTo>
                    <a:pt x="228" y="268"/>
                  </a:lnTo>
                  <a:lnTo>
                    <a:pt x="223" y="241"/>
                  </a:lnTo>
                  <a:lnTo>
                    <a:pt x="217" y="215"/>
                  </a:lnTo>
                  <a:lnTo>
                    <a:pt x="210" y="189"/>
                  </a:lnTo>
                  <a:lnTo>
                    <a:pt x="201" y="164"/>
                  </a:lnTo>
                  <a:lnTo>
                    <a:pt x="192" y="141"/>
                  </a:lnTo>
                  <a:lnTo>
                    <a:pt x="188" y="130"/>
                  </a:lnTo>
                  <a:lnTo>
                    <a:pt x="184" y="118"/>
                  </a:lnTo>
                  <a:lnTo>
                    <a:pt x="178" y="108"/>
                  </a:lnTo>
                  <a:lnTo>
                    <a:pt x="174" y="98"/>
                  </a:lnTo>
                  <a:lnTo>
                    <a:pt x="168" y="88"/>
                  </a:lnTo>
                  <a:lnTo>
                    <a:pt x="164" y="79"/>
                  </a:lnTo>
                  <a:lnTo>
                    <a:pt x="158" y="71"/>
                  </a:lnTo>
                  <a:lnTo>
                    <a:pt x="152" y="62"/>
                  </a:lnTo>
                  <a:lnTo>
                    <a:pt x="146" y="55"/>
                  </a:lnTo>
                  <a:lnTo>
                    <a:pt x="142" y="46"/>
                  </a:lnTo>
                  <a:lnTo>
                    <a:pt x="136" y="40"/>
                  </a:lnTo>
                  <a:lnTo>
                    <a:pt x="131" y="33"/>
                  </a:lnTo>
                  <a:lnTo>
                    <a:pt x="125" y="28"/>
                  </a:lnTo>
                  <a:lnTo>
                    <a:pt x="119" y="22"/>
                  </a:lnTo>
                  <a:lnTo>
                    <a:pt x="113" y="17"/>
                  </a:lnTo>
                  <a:lnTo>
                    <a:pt x="108" y="13"/>
                  </a:lnTo>
                  <a:lnTo>
                    <a:pt x="102" y="9"/>
                  </a:lnTo>
                  <a:lnTo>
                    <a:pt x="96" y="6"/>
                  </a:lnTo>
                  <a:lnTo>
                    <a:pt x="90" y="3"/>
                  </a:lnTo>
                  <a:lnTo>
                    <a:pt x="84" y="2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67" y="0"/>
                  </a:lnTo>
                  <a:lnTo>
                    <a:pt x="63" y="2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40" name="Freeform 163"/>
            <p:cNvSpPr>
              <a:spLocks/>
            </p:cNvSpPr>
            <p:nvPr/>
          </p:nvSpPr>
          <p:spPr bwMode="auto">
            <a:xfrm>
              <a:off x="1476" y="2332"/>
              <a:ext cx="79" cy="176"/>
            </a:xfrm>
            <a:custGeom>
              <a:avLst/>
              <a:gdLst>
                <a:gd name="T0" fmla="*/ 0 w 237"/>
                <a:gd name="T1" fmla="*/ 0 h 527"/>
                <a:gd name="T2" fmla="*/ 0 w 237"/>
                <a:gd name="T3" fmla="*/ 0 h 527"/>
                <a:gd name="T4" fmla="*/ 0 w 237"/>
                <a:gd name="T5" fmla="*/ 0 h 527"/>
                <a:gd name="T6" fmla="*/ 0 w 237"/>
                <a:gd name="T7" fmla="*/ 0 h 527"/>
                <a:gd name="T8" fmla="*/ 0 w 237"/>
                <a:gd name="T9" fmla="*/ 0 h 527"/>
                <a:gd name="T10" fmla="*/ 0 w 237"/>
                <a:gd name="T11" fmla="*/ 0 h 527"/>
                <a:gd name="T12" fmla="*/ 0 w 237"/>
                <a:gd name="T13" fmla="*/ 0 h 527"/>
                <a:gd name="T14" fmla="*/ 0 w 237"/>
                <a:gd name="T15" fmla="*/ 0 h 527"/>
                <a:gd name="T16" fmla="*/ 0 w 237"/>
                <a:gd name="T17" fmla="*/ 0 h 527"/>
                <a:gd name="T18" fmla="*/ 0 w 237"/>
                <a:gd name="T19" fmla="*/ 0 h 527"/>
                <a:gd name="T20" fmla="*/ 0 w 237"/>
                <a:gd name="T21" fmla="*/ 0 h 527"/>
                <a:gd name="T22" fmla="*/ 0 w 237"/>
                <a:gd name="T23" fmla="*/ 0 h 527"/>
                <a:gd name="T24" fmla="*/ 0 w 237"/>
                <a:gd name="T25" fmla="*/ 0 h 527"/>
                <a:gd name="T26" fmla="*/ 0 w 237"/>
                <a:gd name="T27" fmla="*/ 0 h 527"/>
                <a:gd name="T28" fmla="*/ 0 w 237"/>
                <a:gd name="T29" fmla="*/ 0 h 527"/>
                <a:gd name="T30" fmla="*/ 0 w 237"/>
                <a:gd name="T31" fmla="*/ 0 h 527"/>
                <a:gd name="T32" fmla="*/ 0 w 237"/>
                <a:gd name="T33" fmla="*/ 0 h 527"/>
                <a:gd name="T34" fmla="*/ 0 w 237"/>
                <a:gd name="T35" fmla="*/ 0 h 527"/>
                <a:gd name="T36" fmla="*/ 0 w 237"/>
                <a:gd name="T37" fmla="*/ 0 h 527"/>
                <a:gd name="T38" fmla="*/ 0 w 237"/>
                <a:gd name="T39" fmla="*/ 0 h 527"/>
                <a:gd name="T40" fmla="*/ 0 w 237"/>
                <a:gd name="T41" fmla="*/ 0 h 527"/>
                <a:gd name="T42" fmla="*/ 0 w 237"/>
                <a:gd name="T43" fmla="*/ 0 h 527"/>
                <a:gd name="T44" fmla="*/ 0 w 237"/>
                <a:gd name="T45" fmla="*/ 0 h 527"/>
                <a:gd name="T46" fmla="*/ 0 w 237"/>
                <a:gd name="T47" fmla="*/ 0 h 527"/>
                <a:gd name="T48" fmla="*/ 0 w 237"/>
                <a:gd name="T49" fmla="*/ 0 h 527"/>
                <a:gd name="T50" fmla="*/ 0 w 237"/>
                <a:gd name="T51" fmla="*/ 0 h 527"/>
                <a:gd name="T52" fmla="*/ 0 w 237"/>
                <a:gd name="T53" fmla="*/ 0 h 527"/>
                <a:gd name="T54" fmla="*/ 0 w 237"/>
                <a:gd name="T55" fmla="*/ 0 h 527"/>
                <a:gd name="T56" fmla="*/ 0 w 237"/>
                <a:gd name="T57" fmla="*/ 0 h 527"/>
                <a:gd name="T58" fmla="*/ 0 w 237"/>
                <a:gd name="T59" fmla="*/ 0 h 527"/>
                <a:gd name="T60" fmla="*/ 0 w 237"/>
                <a:gd name="T61" fmla="*/ 0 h 527"/>
                <a:gd name="T62" fmla="*/ 0 w 237"/>
                <a:gd name="T63" fmla="*/ 0 h 527"/>
                <a:gd name="T64" fmla="*/ 0 w 237"/>
                <a:gd name="T65" fmla="*/ 0 h 527"/>
                <a:gd name="T66" fmla="*/ 0 w 237"/>
                <a:gd name="T67" fmla="*/ 0 h 527"/>
                <a:gd name="T68" fmla="*/ 0 w 237"/>
                <a:gd name="T69" fmla="*/ 0 h 527"/>
                <a:gd name="T70" fmla="*/ 0 w 237"/>
                <a:gd name="T71" fmla="*/ 0 h 527"/>
                <a:gd name="T72" fmla="*/ 0 w 237"/>
                <a:gd name="T73" fmla="*/ 0 h 527"/>
                <a:gd name="T74" fmla="*/ 0 w 237"/>
                <a:gd name="T75" fmla="*/ 0 h 527"/>
                <a:gd name="T76" fmla="*/ 0 w 237"/>
                <a:gd name="T77" fmla="*/ 0 h 527"/>
                <a:gd name="T78" fmla="*/ 0 w 237"/>
                <a:gd name="T79" fmla="*/ 0 h 527"/>
                <a:gd name="T80" fmla="*/ 0 w 237"/>
                <a:gd name="T81" fmla="*/ 0 h 527"/>
                <a:gd name="T82" fmla="*/ 0 w 237"/>
                <a:gd name="T83" fmla="*/ 0 h 527"/>
                <a:gd name="T84" fmla="*/ 0 w 237"/>
                <a:gd name="T85" fmla="*/ 0 h 527"/>
                <a:gd name="T86" fmla="*/ 0 w 237"/>
                <a:gd name="T87" fmla="*/ 0 h 527"/>
                <a:gd name="T88" fmla="*/ 0 w 237"/>
                <a:gd name="T89" fmla="*/ 0 h 527"/>
                <a:gd name="T90" fmla="*/ 0 w 237"/>
                <a:gd name="T91" fmla="*/ 0 h 527"/>
                <a:gd name="T92" fmla="*/ 0 w 237"/>
                <a:gd name="T93" fmla="*/ 0 h 527"/>
                <a:gd name="T94" fmla="*/ 0 w 237"/>
                <a:gd name="T95" fmla="*/ 0 h 527"/>
                <a:gd name="T96" fmla="*/ 0 w 237"/>
                <a:gd name="T97" fmla="*/ 0 h 527"/>
                <a:gd name="T98" fmla="*/ 0 w 237"/>
                <a:gd name="T99" fmla="*/ 0 h 527"/>
                <a:gd name="T100" fmla="*/ 0 w 237"/>
                <a:gd name="T101" fmla="*/ 0 h 527"/>
                <a:gd name="T102" fmla="*/ 0 w 237"/>
                <a:gd name="T103" fmla="*/ 0 h 527"/>
                <a:gd name="T104" fmla="*/ 0 w 237"/>
                <a:gd name="T105" fmla="*/ 0 h 5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7"/>
                <a:gd name="T160" fmla="*/ 0 h 527"/>
                <a:gd name="T161" fmla="*/ 237 w 237"/>
                <a:gd name="T162" fmla="*/ 527 h 5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7" h="527">
                  <a:moveTo>
                    <a:pt x="63" y="2"/>
                  </a:moveTo>
                  <a:lnTo>
                    <a:pt x="57" y="3"/>
                  </a:lnTo>
                  <a:lnTo>
                    <a:pt x="51" y="4"/>
                  </a:lnTo>
                  <a:lnTo>
                    <a:pt x="47" y="7"/>
                  </a:lnTo>
                  <a:lnTo>
                    <a:pt x="43" y="10"/>
                  </a:lnTo>
                  <a:lnTo>
                    <a:pt x="38" y="15"/>
                  </a:lnTo>
                  <a:lnTo>
                    <a:pt x="34" y="19"/>
                  </a:lnTo>
                  <a:lnTo>
                    <a:pt x="30" y="25"/>
                  </a:lnTo>
                  <a:lnTo>
                    <a:pt x="27" y="30"/>
                  </a:lnTo>
                  <a:lnTo>
                    <a:pt x="23" y="36"/>
                  </a:lnTo>
                  <a:lnTo>
                    <a:pt x="20" y="43"/>
                  </a:lnTo>
                  <a:lnTo>
                    <a:pt x="17" y="51"/>
                  </a:lnTo>
                  <a:lnTo>
                    <a:pt x="14" y="58"/>
                  </a:lnTo>
                  <a:lnTo>
                    <a:pt x="11" y="66"/>
                  </a:lnTo>
                  <a:lnTo>
                    <a:pt x="10" y="75"/>
                  </a:lnTo>
                  <a:lnTo>
                    <a:pt x="7" y="84"/>
                  </a:lnTo>
                  <a:lnTo>
                    <a:pt x="5" y="94"/>
                  </a:lnTo>
                  <a:lnTo>
                    <a:pt x="4" y="104"/>
                  </a:lnTo>
                  <a:lnTo>
                    <a:pt x="2" y="114"/>
                  </a:lnTo>
                  <a:lnTo>
                    <a:pt x="1" y="136"/>
                  </a:lnTo>
                  <a:lnTo>
                    <a:pt x="0" y="157"/>
                  </a:lnTo>
                  <a:lnTo>
                    <a:pt x="1" y="182"/>
                  </a:lnTo>
                  <a:lnTo>
                    <a:pt x="2" y="206"/>
                  </a:lnTo>
                  <a:lnTo>
                    <a:pt x="5" y="232"/>
                  </a:lnTo>
                  <a:lnTo>
                    <a:pt x="10" y="259"/>
                  </a:lnTo>
                  <a:lnTo>
                    <a:pt x="14" y="285"/>
                  </a:lnTo>
                  <a:lnTo>
                    <a:pt x="21" y="313"/>
                  </a:lnTo>
                  <a:lnTo>
                    <a:pt x="28" y="339"/>
                  </a:lnTo>
                  <a:lnTo>
                    <a:pt x="36" y="363"/>
                  </a:lnTo>
                  <a:lnTo>
                    <a:pt x="44" y="386"/>
                  </a:lnTo>
                  <a:lnTo>
                    <a:pt x="49" y="398"/>
                  </a:lnTo>
                  <a:lnTo>
                    <a:pt x="54" y="408"/>
                  </a:lnTo>
                  <a:lnTo>
                    <a:pt x="59" y="419"/>
                  </a:lnTo>
                  <a:lnTo>
                    <a:pt x="64" y="429"/>
                  </a:lnTo>
                  <a:lnTo>
                    <a:pt x="69" y="438"/>
                  </a:lnTo>
                  <a:lnTo>
                    <a:pt x="74" y="448"/>
                  </a:lnTo>
                  <a:lnTo>
                    <a:pt x="79" y="457"/>
                  </a:lnTo>
                  <a:lnTo>
                    <a:pt x="84" y="465"/>
                  </a:lnTo>
                  <a:lnTo>
                    <a:pt x="90" y="472"/>
                  </a:lnTo>
                  <a:lnTo>
                    <a:pt x="96" y="480"/>
                  </a:lnTo>
                  <a:lnTo>
                    <a:pt x="102" y="487"/>
                  </a:lnTo>
                  <a:lnTo>
                    <a:pt x="108" y="494"/>
                  </a:lnTo>
                  <a:lnTo>
                    <a:pt x="113" y="500"/>
                  </a:lnTo>
                  <a:lnTo>
                    <a:pt x="119" y="506"/>
                  </a:lnTo>
                  <a:lnTo>
                    <a:pt x="125" y="510"/>
                  </a:lnTo>
                  <a:lnTo>
                    <a:pt x="131" y="514"/>
                  </a:lnTo>
                  <a:lnTo>
                    <a:pt x="136" y="517"/>
                  </a:lnTo>
                  <a:lnTo>
                    <a:pt x="141" y="521"/>
                  </a:lnTo>
                  <a:lnTo>
                    <a:pt x="146" y="523"/>
                  </a:lnTo>
                  <a:lnTo>
                    <a:pt x="152" y="526"/>
                  </a:lnTo>
                  <a:lnTo>
                    <a:pt x="158" y="527"/>
                  </a:lnTo>
                  <a:lnTo>
                    <a:pt x="164" y="527"/>
                  </a:lnTo>
                  <a:lnTo>
                    <a:pt x="169" y="527"/>
                  </a:lnTo>
                  <a:lnTo>
                    <a:pt x="175" y="526"/>
                  </a:lnTo>
                  <a:lnTo>
                    <a:pt x="180" y="524"/>
                  </a:lnTo>
                  <a:lnTo>
                    <a:pt x="185" y="523"/>
                  </a:lnTo>
                  <a:lnTo>
                    <a:pt x="190" y="520"/>
                  </a:lnTo>
                  <a:lnTo>
                    <a:pt x="195" y="516"/>
                  </a:lnTo>
                  <a:lnTo>
                    <a:pt x="200" y="513"/>
                  </a:lnTo>
                  <a:lnTo>
                    <a:pt x="204" y="507"/>
                  </a:lnTo>
                  <a:lnTo>
                    <a:pt x="207" y="503"/>
                  </a:lnTo>
                  <a:lnTo>
                    <a:pt x="211" y="497"/>
                  </a:lnTo>
                  <a:lnTo>
                    <a:pt x="214" y="490"/>
                  </a:lnTo>
                  <a:lnTo>
                    <a:pt x="218" y="484"/>
                  </a:lnTo>
                  <a:lnTo>
                    <a:pt x="221" y="477"/>
                  </a:lnTo>
                  <a:lnTo>
                    <a:pt x="224" y="468"/>
                  </a:lnTo>
                  <a:lnTo>
                    <a:pt x="226" y="461"/>
                  </a:lnTo>
                  <a:lnTo>
                    <a:pt x="228" y="452"/>
                  </a:lnTo>
                  <a:lnTo>
                    <a:pt x="230" y="442"/>
                  </a:lnTo>
                  <a:lnTo>
                    <a:pt x="231" y="434"/>
                  </a:lnTo>
                  <a:lnTo>
                    <a:pt x="233" y="423"/>
                  </a:lnTo>
                  <a:lnTo>
                    <a:pt x="234" y="413"/>
                  </a:lnTo>
                  <a:lnTo>
                    <a:pt x="236" y="392"/>
                  </a:lnTo>
                  <a:lnTo>
                    <a:pt x="237" y="369"/>
                  </a:lnTo>
                  <a:lnTo>
                    <a:pt x="237" y="344"/>
                  </a:lnTo>
                  <a:lnTo>
                    <a:pt x="234" y="320"/>
                  </a:lnTo>
                  <a:lnTo>
                    <a:pt x="231" y="294"/>
                  </a:lnTo>
                  <a:lnTo>
                    <a:pt x="228" y="268"/>
                  </a:lnTo>
                  <a:lnTo>
                    <a:pt x="223" y="241"/>
                  </a:lnTo>
                  <a:lnTo>
                    <a:pt x="217" y="215"/>
                  </a:lnTo>
                  <a:lnTo>
                    <a:pt x="210" y="189"/>
                  </a:lnTo>
                  <a:lnTo>
                    <a:pt x="201" y="164"/>
                  </a:lnTo>
                  <a:lnTo>
                    <a:pt x="192" y="141"/>
                  </a:lnTo>
                  <a:lnTo>
                    <a:pt x="188" y="130"/>
                  </a:lnTo>
                  <a:lnTo>
                    <a:pt x="184" y="118"/>
                  </a:lnTo>
                  <a:lnTo>
                    <a:pt x="178" y="108"/>
                  </a:lnTo>
                  <a:lnTo>
                    <a:pt x="174" y="98"/>
                  </a:lnTo>
                  <a:lnTo>
                    <a:pt x="168" y="88"/>
                  </a:lnTo>
                  <a:lnTo>
                    <a:pt x="164" y="79"/>
                  </a:lnTo>
                  <a:lnTo>
                    <a:pt x="158" y="71"/>
                  </a:lnTo>
                  <a:lnTo>
                    <a:pt x="152" y="62"/>
                  </a:lnTo>
                  <a:lnTo>
                    <a:pt x="146" y="55"/>
                  </a:lnTo>
                  <a:lnTo>
                    <a:pt x="142" y="46"/>
                  </a:lnTo>
                  <a:lnTo>
                    <a:pt x="136" y="40"/>
                  </a:lnTo>
                  <a:lnTo>
                    <a:pt x="131" y="33"/>
                  </a:lnTo>
                  <a:lnTo>
                    <a:pt x="125" y="28"/>
                  </a:lnTo>
                  <a:lnTo>
                    <a:pt x="119" y="22"/>
                  </a:lnTo>
                  <a:lnTo>
                    <a:pt x="113" y="17"/>
                  </a:lnTo>
                  <a:lnTo>
                    <a:pt x="108" y="13"/>
                  </a:lnTo>
                  <a:lnTo>
                    <a:pt x="102" y="9"/>
                  </a:lnTo>
                  <a:lnTo>
                    <a:pt x="96" y="6"/>
                  </a:lnTo>
                  <a:lnTo>
                    <a:pt x="90" y="3"/>
                  </a:lnTo>
                  <a:lnTo>
                    <a:pt x="84" y="2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67" y="0"/>
                  </a:lnTo>
                  <a:lnTo>
                    <a:pt x="63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41" name="Freeform 164"/>
            <p:cNvSpPr>
              <a:spLocks/>
            </p:cNvSpPr>
            <p:nvPr/>
          </p:nvSpPr>
          <p:spPr bwMode="auto">
            <a:xfrm>
              <a:off x="1478" y="2791"/>
              <a:ext cx="171" cy="75"/>
            </a:xfrm>
            <a:custGeom>
              <a:avLst/>
              <a:gdLst>
                <a:gd name="T0" fmla="*/ 0 w 512"/>
                <a:gd name="T1" fmla="*/ 0 h 225"/>
                <a:gd name="T2" fmla="*/ 0 w 512"/>
                <a:gd name="T3" fmla="*/ 0 h 225"/>
                <a:gd name="T4" fmla="*/ 0 w 512"/>
                <a:gd name="T5" fmla="*/ 0 h 225"/>
                <a:gd name="T6" fmla="*/ 0 w 512"/>
                <a:gd name="T7" fmla="*/ 0 h 225"/>
                <a:gd name="T8" fmla="*/ 0 w 512"/>
                <a:gd name="T9" fmla="*/ 0 h 225"/>
                <a:gd name="T10" fmla="*/ 0 w 512"/>
                <a:gd name="T11" fmla="*/ 0 h 225"/>
                <a:gd name="T12" fmla="*/ 0 w 512"/>
                <a:gd name="T13" fmla="*/ 0 h 225"/>
                <a:gd name="T14" fmla="*/ 0 w 512"/>
                <a:gd name="T15" fmla="*/ 0 h 225"/>
                <a:gd name="T16" fmla="*/ 0 w 512"/>
                <a:gd name="T17" fmla="*/ 0 h 225"/>
                <a:gd name="T18" fmla="*/ 0 w 512"/>
                <a:gd name="T19" fmla="*/ 0 h 225"/>
                <a:gd name="T20" fmla="*/ 0 w 512"/>
                <a:gd name="T21" fmla="*/ 0 h 225"/>
                <a:gd name="T22" fmla="*/ 0 w 512"/>
                <a:gd name="T23" fmla="*/ 0 h 225"/>
                <a:gd name="T24" fmla="*/ 0 w 512"/>
                <a:gd name="T25" fmla="*/ 0 h 225"/>
                <a:gd name="T26" fmla="*/ 0 w 512"/>
                <a:gd name="T27" fmla="*/ 0 h 225"/>
                <a:gd name="T28" fmla="*/ 0 w 512"/>
                <a:gd name="T29" fmla="*/ 0 h 225"/>
                <a:gd name="T30" fmla="*/ 0 w 512"/>
                <a:gd name="T31" fmla="*/ 0 h 225"/>
                <a:gd name="T32" fmla="*/ 0 w 512"/>
                <a:gd name="T33" fmla="*/ 0 h 225"/>
                <a:gd name="T34" fmla="*/ 0 w 512"/>
                <a:gd name="T35" fmla="*/ 0 h 225"/>
                <a:gd name="T36" fmla="*/ 0 w 512"/>
                <a:gd name="T37" fmla="*/ 0 h 225"/>
                <a:gd name="T38" fmla="*/ 0 w 512"/>
                <a:gd name="T39" fmla="*/ 0 h 225"/>
                <a:gd name="T40" fmla="*/ 0 w 512"/>
                <a:gd name="T41" fmla="*/ 0 h 225"/>
                <a:gd name="T42" fmla="*/ 0 w 512"/>
                <a:gd name="T43" fmla="*/ 0 h 225"/>
                <a:gd name="T44" fmla="*/ 0 w 512"/>
                <a:gd name="T45" fmla="*/ 0 h 225"/>
                <a:gd name="T46" fmla="*/ 0 w 512"/>
                <a:gd name="T47" fmla="*/ 0 h 225"/>
                <a:gd name="T48" fmla="*/ 0 w 512"/>
                <a:gd name="T49" fmla="*/ 0 h 225"/>
                <a:gd name="T50" fmla="*/ 0 w 512"/>
                <a:gd name="T51" fmla="*/ 0 h 225"/>
                <a:gd name="T52" fmla="*/ 0 w 512"/>
                <a:gd name="T53" fmla="*/ 0 h 225"/>
                <a:gd name="T54" fmla="*/ 0 w 512"/>
                <a:gd name="T55" fmla="*/ 0 h 225"/>
                <a:gd name="T56" fmla="*/ 0 w 512"/>
                <a:gd name="T57" fmla="*/ 0 h 225"/>
                <a:gd name="T58" fmla="*/ 0 w 512"/>
                <a:gd name="T59" fmla="*/ 0 h 225"/>
                <a:gd name="T60" fmla="*/ 0 w 512"/>
                <a:gd name="T61" fmla="*/ 0 h 225"/>
                <a:gd name="T62" fmla="*/ 0 w 512"/>
                <a:gd name="T63" fmla="*/ 0 h 225"/>
                <a:gd name="T64" fmla="*/ 0 w 512"/>
                <a:gd name="T65" fmla="*/ 0 h 225"/>
                <a:gd name="T66" fmla="*/ 0 w 512"/>
                <a:gd name="T67" fmla="*/ 0 h 225"/>
                <a:gd name="T68" fmla="*/ 0 w 512"/>
                <a:gd name="T69" fmla="*/ 0 h 225"/>
                <a:gd name="T70" fmla="*/ 0 w 512"/>
                <a:gd name="T71" fmla="*/ 0 h 225"/>
                <a:gd name="T72" fmla="*/ 0 w 512"/>
                <a:gd name="T73" fmla="*/ 0 h 225"/>
                <a:gd name="T74" fmla="*/ 0 w 512"/>
                <a:gd name="T75" fmla="*/ 0 h 225"/>
                <a:gd name="T76" fmla="*/ 0 w 512"/>
                <a:gd name="T77" fmla="*/ 0 h 225"/>
                <a:gd name="T78" fmla="*/ 0 w 512"/>
                <a:gd name="T79" fmla="*/ 0 h 225"/>
                <a:gd name="T80" fmla="*/ 0 w 512"/>
                <a:gd name="T81" fmla="*/ 0 h 225"/>
                <a:gd name="T82" fmla="*/ 0 w 512"/>
                <a:gd name="T83" fmla="*/ 0 h 225"/>
                <a:gd name="T84" fmla="*/ 0 w 512"/>
                <a:gd name="T85" fmla="*/ 0 h 225"/>
                <a:gd name="T86" fmla="*/ 0 w 512"/>
                <a:gd name="T87" fmla="*/ 0 h 225"/>
                <a:gd name="T88" fmla="*/ 0 w 512"/>
                <a:gd name="T89" fmla="*/ 0 h 225"/>
                <a:gd name="T90" fmla="*/ 0 w 512"/>
                <a:gd name="T91" fmla="*/ 0 h 225"/>
                <a:gd name="T92" fmla="*/ 0 w 512"/>
                <a:gd name="T93" fmla="*/ 0 h 225"/>
                <a:gd name="T94" fmla="*/ 0 w 512"/>
                <a:gd name="T95" fmla="*/ 0 h 225"/>
                <a:gd name="T96" fmla="*/ 0 w 512"/>
                <a:gd name="T97" fmla="*/ 0 h 225"/>
                <a:gd name="T98" fmla="*/ 0 w 512"/>
                <a:gd name="T99" fmla="*/ 0 h 225"/>
                <a:gd name="T100" fmla="*/ 0 w 512"/>
                <a:gd name="T101" fmla="*/ 0 h 225"/>
                <a:gd name="T102" fmla="*/ 0 w 512"/>
                <a:gd name="T103" fmla="*/ 0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12"/>
                <a:gd name="T157" fmla="*/ 0 h 225"/>
                <a:gd name="T158" fmla="*/ 512 w 512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12" h="225">
                  <a:moveTo>
                    <a:pt x="512" y="107"/>
                  </a:moveTo>
                  <a:lnTo>
                    <a:pt x="511" y="101"/>
                  </a:lnTo>
                  <a:lnTo>
                    <a:pt x="511" y="95"/>
                  </a:lnTo>
                  <a:lnTo>
                    <a:pt x="508" y="89"/>
                  </a:lnTo>
                  <a:lnTo>
                    <a:pt x="507" y="84"/>
                  </a:lnTo>
                  <a:lnTo>
                    <a:pt x="504" y="78"/>
                  </a:lnTo>
                  <a:lnTo>
                    <a:pt x="499" y="74"/>
                  </a:lnTo>
                  <a:lnTo>
                    <a:pt x="495" y="68"/>
                  </a:lnTo>
                  <a:lnTo>
                    <a:pt x="491" y="64"/>
                  </a:lnTo>
                  <a:lnTo>
                    <a:pt x="485" y="58"/>
                  </a:lnTo>
                  <a:lnTo>
                    <a:pt x="479" y="53"/>
                  </a:lnTo>
                  <a:lnTo>
                    <a:pt x="473" y="49"/>
                  </a:lnTo>
                  <a:lnTo>
                    <a:pt x="466" y="45"/>
                  </a:lnTo>
                  <a:lnTo>
                    <a:pt x="459" y="41"/>
                  </a:lnTo>
                  <a:lnTo>
                    <a:pt x="452" y="36"/>
                  </a:lnTo>
                  <a:lnTo>
                    <a:pt x="443" y="32"/>
                  </a:lnTo>
                  <a:lnTo>
                    <a:pt x="435" y="29"/>
                  </a:lnTo>
                  <a:lnTo>
                    <a:pt x="426" y="25"/>
                  </a:lnTo>
                  <a:lnTo>
                    <a:pt x="417" y="22"/>
                  </a:lnTo>
                  <a:lnTo>
                    <a:pt x="407" y="19"/>
                  </a:lnTo>
                  <a:lnTo>
                    <a:pt x="397" y="16"/>
                  </a:lnTo>
                  <a:lnTo>
                    <a:pt x="376" y="10"/>
                  </a:lnTo>
                  <a:lnTo>
                    <a:pt x="352" y="6"/>
                  </a:lnTo>
                  <a:lnTo>
                    <a:pt x="329" y="3"/>
                  </a:lnTo>
                  <a:lnTo>
                    <a:pt x="305" y="0"/>
                  </a:lnTo>
                  <a:lnTo>
                    <a:pt x="279" y="0"/>
                  </a:lnTo>
                  <a:lnTo>
                    <a:pt x="253" y="0"/>
                  </a:lnTo>
                  <a:lnTo>
                    <a:pt x="227" y="2"/>
                  </a:lnTo>
                  <a:lnTo>
                    <a:pt x="201" y="3"/>
                  </a:lnTo>
                  <a:lnTo>
                    <a:pt x="177" y="7"/>
                  </a:lnTo>
                  <a:lnTo>
                    <a:pt x="154" y="12"/>
                  </a:lnTo>
                  <a:lnTo>
                    <a:pt x="131" y="16"/>
                  </a:lnTo>
                  <a:lnTo>
                    <a:pt x="111" y="22"/>
                  </a:lnTo>
                  <a:lnTo>
                    <a:pt x="101" y="26"/>
                  </a:lnTo>
                  <a:lnTo>
                    <a:pt x="90" y="29"/>
                  </a:lnTo>
                  <a:lnTo>
                    <a:pt x="82" y="33"/>
                  </a:lnTo>
                  <a:lnTo>
                    <a:pt x="72" y="38"/>
                  </a:lnTo>
                  <a:lnTo>
                    <a:pt x="65" y="41"/>
                  </a:lnTo>
                  <a:lnTo>
                    <a:pt x="56" y="45"/>
                  </a:lnTo>
                  <a:lnTo>
                    <a:pt x="49" y="51"/>
                  </a:lnTo>
                  <a:lnTo>
                    <a:pt x="42" y="55"/>
                  </a:lnTo>
                  <a:lnTo>
                    <a:pt x="34" y="59"/>
                  </a:lnTo>
                  <a:lnTo>
                    <a:pt x="29" y="64"/>
                  </a:lnTo>
                  <a:lnTo>
                    <a:pt x="23" y="69"/>
                  </a:lnTo>
                  <a:lnTo>
                    <a:pt x="18" y="74"/>
                  </a:lnTo>
                  <a:lnTo>
                    <a:pt x="14" y="79"/>
                  </a:lnTo>
                  <a:lnTo>
                    <a:pt x="10" y="85"/>
                  </a:lnTo>
                  <a:lnTo>
                    <a:pt x="7" y="89"/>
                  </a:lnTo>
                  <a:lnTo>
                    <a:pt x="4" y="95"/>
                  </a:lnTo>
                  <a:lnTo>
                    <a:pt x="1" y="101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1" y="130"/>
                  </a:lnTo>
                  <a:lnTo>
                    <a:pt x="3" y="136"/>
                  </a:lnTo>
                  <a:lnTo>
                    <a:pt x="6" y="141"/>
                  </a:lnTo>
                  <a:lnTo>
                    <a:pt x="8" y="146"/>
                  </a:lnTo>
                  <a:lnTo>
                    <a:pt x="11" y="151"/>
                  </a:lnTo>
                  <a:lnTo>
                    <a:pt x="16" y="157"/>
                  </a:lnTo>
                  <a:lnTo>
                    <a:pt x="20" y="161"/>
                  </a:lnTo>
                  <a:lnTo>
                    <a:pt x="26" y="167"/>
                  </a:lnTo>
                  <a:lnTo>
                    <a:pt x="31" y="172"/>
                  </a:lnTo>
                  <a:lnTo>
                    <a:pt x="37" y="176"/>
                  </a:lnTo>
                  <a:lnTo>
                    <a:pt x="44" y="180"/>
                  </a:lnTo>
                  <a:lnTo>
                    <a:pt x="52" y="185"/>
                  </a:lnTo>
                  <a:lnTo>
                    <a:pt x="59" y="189"/>
                  </a:lnTo>
                  <a:lnTo>
                    <a:pt x="67" y="193"/>
                  </a:lnTo>
                  <a:lnTo>
                    <a:pt x="76" y="196"/>
                  </a:lnTo>
                  <a:lnTo>
                    <a:pt x="85" y="200"/>
                  </a:lnTo>
                  <a:lnTo>
                    <a:pt x="95" y="203"/>
                  </a:lnTo>
                  <a:lnTo>
                    <a:pt x="105" y="206"/>
                  </a:lnTo>
                  <a:lnTo>
                    <a:pt x="115" y="209"/>
                  </a:lnTo>
                  <a:lnTo>
                    <a:pt x="135" y="215"/>
                  </a:lnTo>
                  <a:lnTo>
                    <a:pt x="158" y="218"/>
                  </a:lnTo>
                  <a:lnTo>
                    <a:pt x="183" y="222"/>
                  </a:lnTo>
                  <a:lnTo>
                    <a:pt x="207" y="223"/>
                  </a:lnTo>
                  <a:lnTo>
                    <a:pt x="232" y="225"/>
                  </a:lnTo>
                  <a:lnTo>
                    <a:pt x="259" y="225"/>
                  </a:lnTo>
                  <a:lnTo>
                    <a:pt x="285" y="223"/>
                  </a:lnTo>
                  <a:lnTo>
                    <a:pt x="309" y="222"/>
                  </a:lnTo>
                  <a:lnTo>
                    <a:pt x="334" y="218"/>
                  </a:lnTo>
                  <a:lnTo>
                    <a:pt x="358" y="213"/>
                  </a:lnTo>
                  <a:lnTo>
                    <a:pt x="380" y="208"/>
                  </a:lnTo>
                  <a:lnTo>
                    <a:pt x="401" y="202"/>
                  </a:lnTo>
                  <a:lnTo>
                    <a:pt x="412" y="199"/>
                  </a:lnTo>
                  <a:lnTo>
                    <a:pt x="420" y="195"/>
                  </a:lnTo>
                  <a:lnTo>
                    <a:pt x="430" y="192"/>
                  </a:lnTo>
                  <a:lnTo>
                    <a:pt x="439" y="187"/>
                  </a:lnTo>
                  <a:lnTo>
                    <a:pt x="448" y="183"/>
                  </a:lnTo>
                  <a:lnTo>
                    <a:pt x="455" y="179"/>
                  </a:lnTo>
                  <a:lnTo>
                    <a:pt x="463" y="174"/>
                  </a:lnTo>
                  <a:lnTo>
                    <a:pt x="469" y="170"/>
                  </a:lnTo>
                  <a:lnTo>
                    <a:pt x="476" y="166"/>
                  </a:lnTo>
                  <a:lnTo>
                    <a:pt x="482" y="160"/>
                  </a:lnTo>
                  <a:lnTo>
                    <a:pt x="488" y="156"/>
                  </a:lnTo>
                  <a:lnTo>
                    <a:pt x="494" y="150"/>
                  </a:lnTo>
                  <a:lnTo>
                    <a:pt x="498" y="146"/>
                  </a:lnTo>
                  <a:lnTo>
                    <a:pt x="501" y="140"/>
                  </a:lnTo>
                  <a:lnTo>
                    <a:pt x="505" y="134"/>
                  </a:lnTo>
                  <a:lnTo>
                    <a:pt x="508" y="128"/>
                  </a:lnTo>
                  <a:lnTo>
                    <a:pt x="509" y="123"/>
                  </a:lnTo>
                  <a:lnTo>
                    <a:pt x="511" y="118"/>
                  </a:lnTo>
                  <a:lnTo>
                    <a:pt x="512" y="113"/>
                  </a:lnTo>
                  <a:lnTo>
                    <a:pt x="512" y="107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42" name="Freeform 165"/>
            <p:cNvSpPr>
              <a:spLocks/>
            </p:cNvSpPr>
            <p:nvPr/>
          </p:nvSpPr>
          <p:spPr bwMode="auto">
            <a:xfrm>
              <a:off x="1478" y="2791"/>
              <a:ext cx="171" cy="75"/>
            </a:xfrm>
            <a:custGeom>
              <a:avLst/>
              <a:gdLst>
                <a:gd name="T0" fmla="*/ 0 w 512"/>
                <a:gd name="T1" fmla="*/ 0 h 225"/>
                <a:gd name="T2" fmla="*/ 0 w 512"/>
                <a:gd name="T3" fmla="*/ 0 h 225"/>
                <a:gd name="T4" fmla="*/ 0 w 512"/>
                <a:gd name="T5" fmla="*/ 0 h 225"/>
                <a:gd name="T6" fmla="*/ 0 w 512"/>
                <a:gd name="T7" fmla="*/ 0 h 225"/>
                <a:gd name="T8" fmla="*/ 0 w 512"/>
                <a:gd name="T9" fmla="*/ 0 h 225"/>
                <a:gd name="T10" fmla="*/ 0 w 512"/>
                <a:gd name="T11" fmla="*/ 0 h 225"/>
                <a:gd name="T12" fmla="*/ 0 w 512"/>
                <a:gd name="T13" fmla="*/ 0 h 225"/>
                <a:gd name="T14" fmla="*/ 0 w 512"/>
                <a:gd name="T15" fmla="*/ 0 h 225"/>
                <a:gd name="T16" fmla="*/ 0 w 512"/>
                <a:gd name="T17" fmla="*/ 0 h 225"/>
                <a:gd name="T18" fmla="*/ 0 w 512"/>
                <a:gd name="T19" fmla="*/ 0 h 225"/>
                <a:gd name="T20" fmla="*/ 0 w 512"/>
                <a:gd name="T21" fmla="*/ 0 h 225"/>
                <a:gd name="T22" fmla="*/ 0 w 512"/>
                <a:gd name="T23" fmla="*/ 0 h 225"/>
                <a:gd name="T24" fmla="*/ 0 w 512"/>
                <a:gd name="T25" fmla="*/ 0 h 225"/>
                <a:gd name="T26" fmla="*/ 0 w 512"/>
                <a:gd name="T27" fmla="*/ 0 h 225"/>
                <a:gd name="T28" fmla="*/ 0 w 512"/>
                <a:gd name="T29" fmla="*/ 0 h 225"/>
                <a:gd name="T30" fmla="*/ 0 w 512"/>
                <a:gd name="T31" fmla="*/ 0 h 225"/>
                <a:gd name="T32" fmla="*/ 0 w 512"/>
                <a:gd name="T33" fmla="*/ 0 h 225"/>
                <a:gd name="T34" fmla="*/ 0 w 512"/>
                <a:gd name="T35" fmla="*/ 0 h 225"/>
                <a:gd name="T36" fmla="*/ 0 w 512"/>
                <a:gd name="T37" fmla="*/ 0 h 225"/>
                <a:gd name="T38" fmla="*/ 0 w 512"/>
                <a:gd name="T39" fmla="*/ 0 h 225"/>
                <a:gd name="T40" fmla="*/ 0 w 512"/>
                <a:gd name="T41" fmla="*/ 0 h 225"/>
                <a:gd name="T42" fmla="*/ 0 w 512"/>
                <a:gd name="T43" fmla="*/ 0 h 225"/>
                <a:gd name="T44" fmla="*/ 0 w 512"/>
                <a:gd name="T45" fmla="*/ 0 h 225"/>
                <a:gd name="T46" fmla="*/ 0 w 512"/>
                <a:gd name="T47" fmla="*/ 0 h 225"/>
                <a:gd name="T48" fmla="*/ 0 w 512"/>
                <a:gd name="T49" fmla="*/ 0 h 225"/>
                <a:gd name="T50" fmla="*/ 0 w 512"/>
                <a:gd name="T51" fmla="*/ 0 h 225"/>
                <a:gd name="T52" fmla="*/ 0 w 512"/>
                <a:gd name="T53" fmla="*/ 0 h 225"/>
                <a:gd name="T54" fmla="*/ 0 w 512"/>
                <a:gd name="T55" fmla="*/ 0 h 225"/>
                <a:gd name="T56" fmla="*/ 0 w 512"/>
                <a:gd name="T57" fmla="*/ 0 h 225"/>
                <a:gd name="T58" fmla="*/ 0 w 512"/>
                <a:gd name="T59" fmla="*/ 0 h 225"/>
                <a:gd name="T60" fmla="*/ 0 w 512"/>
                <a:gd name="T61" fmla="*/ 0 h 225"/>
                <a:gd name="T62" fmla="*/ 0 w 512"/>
                <a:gd name="T63" fmla="*/ 0 h 225"/>
                <a:gd name="T64" fmla="*/ 0 w 512"/>
                <a:gd name="T65" fmla="*/ 0 h 225"/>
                <a:gd name="T66" fmla="*/ 0 w 512"/>
                <a:gd name="T67" fmla="*/ 0 h 225"/>
                <a:gd name="T68" fmla="*/ 0 w 512"/>
                <a:gd name="T69" fmla="*/ 0 h 225"/>
                <a:gd name="T70" fmla="*/ 0 w 512"/>
                <a:gd name="T71" fmla="*/ 0 h 225"/>
                <a:gd name="T72" fmla="*/ 0 w 512"/>
                <a:gd name="T73" fmla="*/ 0 h 225"/>
                <a:gd name="T74" fmla="*/ 0 w 512"/>
                <a:gd name="T75" fmla="*/ 0 h 225"/>
                <a:gd name="T76" fmla="*/ 0 w 512"/>
                <a:gd name="T77" fmla="*/ 0 h 225"/>
                <a:gd name="T78" fmla="*/ 0 w 512"/>
                <a:gd name="T79" fmla="*/ 0 h 225"/>
                <a:gd name="T80" fmla="*/ 0 w 512"/>
                <a:gd name="T81" fmla="*/ 0 h 225"/>
                <a:gd name="T82" fmla="*/ 0 w 512"/>
                <a:gd name="T83" fmla="*/ 0 h 225"/>
                <a:gd name="T84" fmla="*/ 0 w 512"/>
                <a:gd name="T85" fmla="*/ 0 h 225"/>
                <a:gd name="T86" fmla="*/ 0 w 512"/>
                <a:gd name="T87" fmla="*/ 0 h 225"/>
                <a:gd name="T88" fmla="*/ 0 w 512"/>
                <a:gd name="T89" fmla="*/ 0 h 225"/>
                <a:gd name="T90" fmla="*/ 0 w 512"/>
                <a:gd name="T91" fmla="*/ 0 h 225"/>
                <a:gd name="T92" fmla="*/ 0 w 512"/>
                <a:gd name="T93" fmla="*/ 0 h 225"/>
                <a:gd name="T94" fmla="*/ 0 w 512"/>
                <a:gd name="T95" fmla="*/ 0 h 225"/>
                <a:gd name="T96" fmla="*/ 0 w 512"/>
                <a:gd name="T97" fmla="*/ 0 h 225"/>
                <a:gd name="T98" fmla="*/ 0 w 512"/>
                <a:gd name="T99" fmla="*/ 0 h 225"/>
                <a:gd name="T100" fmla="*/ 0 w 512"/>
                <a:gd name="T101" fmla="*/ 0 h 225"/>
                <a:gd name="T102" fmla="*/ 0 w 512"/>
                <a:gd name="T103" fmla="*/ 0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12"/>
                <a:gd name="T157" fmla="*/ 0 h 225"/>
                <a:gd name="T158" fmla="*/ 512 w 512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12" h="225">
                  <a:moveTo>
                    <a:pt x="512" y="107"/>
                  </a:moveTo>
                  <a:lnTo>
                    <a:pt x="511" y="101"/>
                  </a:lnTo>
                  <a:lnTo>
                    <a:pt x="511" y="95"/>
                  </a:lnTo>
                  <a:lnTo>
                    <a:pt x="508" y="89"/>
                  </a:lnTo>
                  <a:lnTo>
                    <a:pt x="507" y="84"/>
                  </a:lnTo>
                  <a:lnTo>
                    <a:pt x="504" y="78"/>
                  </a:lnTo>
                  <a:lnTo>
                    <a:pt x="499" y="74"/>
                  </a:lnTo>
                  <a:lnTo>
                    <a:pt x="495" y="68"/>
                  </a:lnTo>
                  <a:lnTo>
                    <a:pt x="491" y="64"/>
                  </a:lnTo>
                  <a:lnTo>
                    <a:pt x="485" y="58"/>
                  </a:lnTo>
                  <a:lnTo>
                    <a:pt x="479" y="53"/>
                  </a:lnTo>
                  <a:lnTo>
                    <a:pt x="473" y="49"/>
                  </a:lnTo>
                  <a:lnTo>
                    <a:pt x="466" y="45"/>
                  </a:lnTo>
                  <a:lnTo>
                    <a:pt x="459" y="41"/>
                  </a:lnTo>
                  <a:lnTo>
                    <a:pt x="452" y="36"/>
                  </a:lnTo>
                  <a:lnTo>
                    <a:pt x="443" y="32"/>
                  </a:lnTo>
                  <a:lnTo>
                    <a:pt x="435" y="29"/>
                  </a:lnTo>
                  <a:lnTo>
                    <a:pt x="426" y="25"/>
                  </a:lnTo>
                  <a:lnTo>
                    <a:pt x="417" y="22"/>
                  </a:lnTo>
                  <a:lnTo>
                    <a:pt x="407" y="19"/>
                  </a:lnTo>
                  <a:lnTo>
                    <a:pt x="397" y="16"/>
                  </a:lnTo>
                  <a:lnTo>
                    <a:pt x="376" y="10"/>
                  </a:lnTo>
                  <a:lnTo>
                    <a:pt x="352" y="6"/>
                  </a:lnTo>
                  <a:lnTo>
                    <a:pt x="329" y="3"/>
                  </a:lnTo>
                  <a:lnTo>
                    <a:pt x="305" y="0"/>
                  </a:lnTo>
                  <a:lnTo>
                    <a:pt x="279" y="0"/>
                  </a:lnTo>
                  <a:lnTo>
                    <a:pt x="253" y="0"/>
                  </a:lnTo>
                  <a:lnTo>
                    <a:pt x="227" y="2"/>
                  </a:lnTo>
                  <a:lnTo>
                    <a:pt x="201" y="3"/>
                  </a:lnTo>
                  <a:lnTo>
                    <a:pt x="177" y="7"/>
                  </a:lnTo>
                  <a:lnTo>
                    <a:pt x="154" y="12"/>
                  </a:lnTo>
                  <a:lnTo>
                    <a:pt x="131" y="16"/>
                  </a:lnTo>
                  <a:lnTo>
                    <a:pt x="111" y="22"/>
                  </a:lnTo>
                  <a:lnTo>
                    <a:pt x="101" y="26"/>
                  </a:lnTo>
                  <a:lnTo>
                    <a:pt x="90" y="29"/>
                  </a:lnTo>
                  <a:lnTo>
                    <a:pt x="82" y="33"/>
                  </a:lnTo>
                  <a:lnTo>
                    <a:pt x="72" y="38"/>
                  </a:lnTo>
                  <a:lnTo>
                    <a:pt x="65" y="41"/>
                  </a:lnTo>
                  <a:lnTo>
                    <a:pt x="56" y="45"/>
                  </a:lnTo>
                  <a:lnTo>
                    <a:pt x="49" y="51"/>
                  </a:lnTo>
                  <a:lnTo>
                    <a:pt x="42" y="55"/>
                  </a:lnTo>
                  <a:lnTo>
                    <a:pt x="34" y="59"/>
                  </a:lnTo>
                  <a:lnTo>
                    <a:pt x="29" y="64"/>
                  </a:lnTo>
                  <a:lnTo>
                    <a:pt x="23" y="69"/>
                  </a:lnTo>
                  <a:lnTo>
                    <a:pt x="18" y="74"/>
                  </a:lnTo>
                  <a:lnTo>
                    <a:pt x="14" y="79"/>
                  </a:lnTo>
                  <a:lnTo>
                    <a:pt x="10" y="85"/>
                  </a:lnTo>
                  <a:lnTo>
                    <a:pt x="7" y="89"/>
                  </a:lnTo>
                  <a:lnTo>
                    <a:pt x="4" y="95"/>
                  </a:lnTo>
                  <a:lnTo>
                    <a:pt x="1" y="101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1" y="130"/>
                  </a:lnTo>
                  <a:lnTo>
                    <a:pt x="3" y="136"/>
                  </a:lnTo>
                  <a:lnTo>
                    <a:pt x="6" y="141"/>
                  </a:lnTo>
                  <a:lnTo>
                    <a:pt x="8" y="146"/>
                  </a:lnTo>
                  <a:lnTo>
                    <a:pt x="11" y="151"/>
                  </a:lnTo>
                  <a:lnTo>
                    <a:pt x="16" y="157"/>
                  </a:lnTo>
                  <a:lnTo>
                    <a:pt x="20" y="161"/>
                  </a:lnTo>
                  <a:lnTo>
                    <a:pt x="26" y="167"/>
                  </a:lnTo>
                  <a:lnTo>
                    <a:pt x="31" y="172"/>
                  </a:lnTo>
                  <a:lnTo>
                    <a:pt x="37" y="176"/>
                  </a:lnTo>
                  <a:lnTo>
                    <a:pt x="44" y="180"/>
                  </a:lnTo>
                  <a:lnTo>
                    <a:pt x="52" y="185"/>
                  </a:lnTo>
                  <a:lnTo>
                    <a:pt x="59" y="189"/>
                  </a:lnTo>
                  <a:lnTo>
                    <a:pt x="67" y="193"/>
                  </a:lnTo>
                  <a:lnTo>
                    <a:pt x="76" y="196"/>
                  </a:lnTo>
                  <a:lnTo>
                    <a:pt x="85" y="200"/>
                  </a:lnTo>
                  <a:lnTo>
                    <a:pt x="95" y="203"/>
                  </a:lnTo>
                  <a:lnTo>
                    <a:pt x="105" y="206"/>
                  </a:lnTo>
                  <a:lnTo>
                    <a:pt x="115" y="209"/>
                  </a:lnTo>
                  <a:lnTo>
                    <a:pt x="135" y="215"/>
                  </a:lnTo>
                  <a:lnTo>
                    <a:pt x="158" y="218"/>
                  </a:lnTo>
                  <a:lnTo>
                    <a:pt x="183" y="222"/>
                  </a:lnTo>
                  <a:lnTo>
                    <a:pt x="207" y="223"/>
                  </a:lnTo>
                  <a:lnTo>
                    <a:pt x="232" y="225"/>
                  </a:lnTo>
                  <a:lnTo>
                    <a:pt x="259" y="225"/>
                  </a:lnTo>
                  <a:lnTo>
                    <a:pt x="285" y="223"/>
                  </a:lnTo>
                  <a:lnTo>
                    <a:pt x="309" y="222"/>
                  </a:lnTo>
                  <a:lnTo>
                    <a:pt x="334" y="218"/>
                  </a:lnTo>
                  <a:lnTo>
                    <a:pt x="358" y="213"/>
                  </a:lnTo>
                  <a:lnTo>
                    <a:pt x="380" y="208"/>
                  </a:lnTo>
                  <a:lnTo>
                    <a:pt x="401" y="202"/>
                  </a:lnTo>
                  <a:lnTo>
                    <a:pt x="412" y="199"/>
                  </a:lnTo>
                  <a:lnTo>
                    <a:pt x="420" y="195"/>
                  </a:lnTo>
                  <a:lnTo>
                    <a:pt x="430" y="192"/>
                  </a:lnTo>
                  <a:lnTo>
                    <a:pt x="439" y="187"/>
                  </a:lnTo>
                  <a:lnTo>
                    <a:pt x="448" y="183"/>
                  </a:lnTo>
                  <a:lnTo>
                    <a:pt x="455" y="179"/>
                  </a:lnTo>
                  <a:lnTo>
                    <a:pt x="463" y="174"/>
                  </a:lnTo>
                  <a:lnTo>
                    <a:pt x="469" y="170"/>
                  </a:lnTo>
                  <a:lnTo>
                    <a:pt x="476" y="166"/>
                  </a:lnTo>
                  <a:lnTo>
                    <a:pt x="482" y="160"/>
                  </a:lnTo>
                  <a:lnTo>
                    <a:pt x="488" y="156"/>
                  </a:lnTo>
                  <a:lnTo>
                    <a:pt x="494" y="150"/>
                  </a:lnTo>
                  <a:lnTo>
                    <a:pt x="498" y="146"/>
                  </a:lnTo>
                  <a:lnTo>
                    <a:pt x="501" y="140"/>
                  </a:lnTo>
                  <a:lnTo>
                    <a:pt x="505" y="134"/>
                  </a:lnTo>
                  <a:lnTo>
                    <a:pt x="508" y="128"/>
                  </a:lnTo>
                  <a:lnTo>
                    <a:pt x="509" y="123"/>
                  </a:lnTo>
                  <a:lnTo>
                    <a:pt x="511" y="118"/>
                  </a:lnTo>
                  <a:lnTo>
                    <a:pt x="512" y="113"/>
                  </a:lnTo>
                  <a:lnTo>
                    <a:pt x="512" y="10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26743" name="Picture 19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106"/>
              <a:ext cx="2811" cy="2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744" name="Freeform 197"/>
            <p:cNvSpPr>
              <a:spLocks/>
            </p:cNvSpPr>
            <p:nvPr/>
          </p:nvSpPr>
          <p:spPr bwMode="auto">
            <a:xfrm>
              <a:off x="1416" y="2256"/>
              <a:ext cx="683" cy="597"/>
            </a:xfrm>
            <a:custGeom>
              <a:avLst/>
              <a:gdLst>
                <a:gd name="T0" fmla="*/ 0 w 2051"/>
                <a:gd name="T1" fmla="*/ 0 h 1791"/>
                <a:gd name="T2" fmla="*/ 0 w 2051"/>
                <a:gd name="T3" fmla="*/ 0 h 1791"/>
                <a:gd name="T4" fmla="*/ 0 w 2051"/>
                <a:gd name="T5" fmla="*/ 0 h 1791"/>
                <a:gd name="T6" fmla="*/ 0 w 2051"/>
                <a:gd name="T7" fmla="*/ 0 h 1791"/>
                <a:gd name="T8" fmla="*/ 0 w 2051"/>
                <a:gd name="T9" fmla="*/ 0 h 1791"/>
                <a:gd name="T10" fmla="*/ 0 w 2051"/>
                <a:gd name="T11" fmla="*/ 0 h 1791"/>
                <a:gd name="T12" fmla="*/ 0 w 2051"/>
                <a:gd name="T13" fmla="*/ 0 h 1791"/>
                <a:gd name="T14" fmla="*/ 0 w 2051"/>
                <a:gd name="T15" fmla="*/ 0 h 1791"/>
                <a:gd name="T16" fmla="*/ 0 w 2051"/>
                <a:gd name="T17" fmla="*/ 0 h 1791"/>
                <a:gd name="T18" fmla="*/ 0 w 2051"/>
                <a:gd name="T19" fmla="*/ 0 h 1791"/>
                <a:gd name="T20" fmla="*/ 0 w 2051"/>
                <a:gd name="T21" fmla="*/ 0 h 1791"/>
                <a:gd name="T22" fmla="*/ 0 w 2051"/>
                <a:gd name="T23" fmla="*/ 0 h 1791"/>
                <a:gd name="T24" fmla="*/ 0 w 2051"/>
                <a:gd name="T25" fmla="*/ 0 h 1791"/>
                <a:gd name="T26" fmla="*/ 0 w 2051"/>
                <a:gd name="T27" fmla="*/ 0 h 1791"/>
                <a:gd name="T28" fmla="*/ 0 w 2051"/>
                <a:gd name="T29" fmla="*/ 0 h 1791"/>
                <a:gd name="T30" fmla="*/ 0 w 2051"/>
                <a:gd name="T31" fmla="*/ 0 h 1791"/>
                <a:gd name="T32" fmla="*/ 0 w 2051"/>
                <a:gd name="T33" fmla="*/ 0 h 1791"/>
                <a:gd name="T34" fmla="*/ 0 w 2051"/>
                <a:gd name="T35" fmla="*/ 0 h 1791"/>
                <a:gd name="T36" fmla="*/ 0 w 2051"/>
                <a:gd name="T37" fmla="*/ 0 h 1791"/>
                <a:gd name="T38" fmla="*/ 0 w 2051"/>
                <a:gd name="T39" fmla="*/ 0 h 1791"/>
                <a:gd name="T40" fmla="*/ 0 w 2051"/>
                <a:gd name="T41" fmla="*/ 0 h 1791"/>
                <a:gd name="T42" fmla="*/ 0 w 2051"/>
                <a:gd name="T43" fmla="*/ 0 h 1791"/>
                <a:gd name="T44" fmla="*/ 0 w 2051"/>
                <a:gd name="T45" fmla="*/ 0 h 1791"/>
                <a:gd name="T46" fmla="*/ 0 w 2051"/>
                <a:gd name="T47" fmla="*/ 0 h 1791"/>
                <a:gd name="T48" fmla="*/ 0 w 2051"/>
                <a:gd name="T49" fmla="*/ 0 h 1791"/>
                <a:gd name="T50" fmla="*/ 0 w 2051"/>
                <a:gd name="T51" fmla="*/ 0 h 1791"/>
                <a:gd name="T52" fmla="*/ 0 w 2051"/>
                <a:gd name="T53" fmla="*/ 0 h 1791"/>
                <a:gd name="T54" fmla="*/ 0 w 2051"/>
                <a:gd name="T55" fmla="*/ 0 h 1791"/>
                <a:gd name="T56" fmla="*/ 0 w 2051"/>
                <a:gd name="T57" fmla="*/ 0 h 1791"/>
                <a:gd name="T58" fmla="*/ 0 w 2051"/>
                <a:gd name="T59" fmla="*/ 0 h 1791"/>
                <a:gd name="T60" fmla="*/ 0 w 2051"/>
                <a:gd name="T61" fmla="*/ 0 h 1791"/>
                <a:gd name="T62" fmla="*/ 0 w 2051"/>
                <a:gd name="T63" fmla="*/ 0 h 1791"/>
                <a:gd name="T64" fmla="*/ 0 w 2051"/>
                <a:gd name="T65" fmla="*/ 0 h 1791"/>
                <a:gd name="T66" fmla="*/ 0 w 2051"/>
                <a:gd name="T67" fmla="*/ 0 h 1791"/>
                <a:gd name="T68" fmla="*/ 0 w 2051"/>
                <a:gd name="T69" fmla="*/ 0 h 1791"/>
                <a:gd name="T70" fmla="*/ 0 w 2051"/>
                <a:gd name="T71" fmla="*/ 0 h 1791"/>
                <a:gd name="T72" fmla="*/ 0 w 2051"/>
                <a:gd name="T73" fmla="*/ 0 h 1791"/>
                <a:gd name="T74" fmla="*/ 0 w 2051"/>
                <a:gd name="T75" fmla="*/ 0 h 1791"/>
                <a:gd name="T76" fmla="*/ 0 w 2051"/>
                <a:gd name="T77" fmla="*/ 0 h 1791"/>
                <a:gd name="T78" fmla="*/ 0 w 2051"/>
                <a:gd name="T79" fmla="*/ 0 h 1791"/>
                <a:gd name="T80" fmla="*/ 0 w 2051"/>
                <a:gd name="T81" fmla="*/ 0 h 1791"/>
                <a:gd name="T82" fmla="*/ 0 w 2051"/>
                <a:gd name="T83" fmla="*/ 0 h 1791"/>
                <a:gd name="T84" fmla="*/ 0 w 2051"/>
                <a:gd name="T85" fmla="*/ 0 h 1791"/>
                <a:gd name="T86" fmla="*/ 0 w 2051"/>
                <a:gd name="T87" fmla="*/ 0 h 1791"/>
                <a:gd name="T88" fmla="*/ 0 w 2051"/>
                <a:gd name="T89" fmla="*/ 0 h 1791"/>
                <a:gd name="T90" fmla="*/ 0 w 2051"/>
                <a:gd name="T91" fmla="*/ 0 h 1791"/>
                <a:gd name="T92" fmla="*/ 0 w 2051"/>
                <a:gd name="T93" fmla="*/ 0 h 1791"/>
                <a:gd name="T94" fmla="*/ 0 w 2051"/>
                <a:gd name="T95" fmla="*/ 0 h 1791"/>
                <a:gd name="T96" fmla="*/ 0 w 2051"/>
                <a:gd name="T97" fmla="*/ 0 h 1791"/>
                <a:gd name="T98" fmla="*/ 0 w 2051"/>
                <a:gd name="T99" fmla="*/ 0 h 1791"/>
                <a:gd name="T100" fmla="*/ 0 w 2051"/>
                <a:gd name="T101" fmla="*/ 0 h 1791"/>
                <a:gd name="T102" fmla="*/ 0 w 2051"/>
                <a:gd name="T103" fmla="*/ 0 h 1791"/>
                <a:gd name="T104" fmla="*/ 0 w 2051"/>
                <a:gd name="T105" fmla="*/ 0 h 1791"/>
                <a:gd name="T106" fmla="*/ 0 w 2051"/>
                <a:gd name="T107" fmla="*/ 0 h 1791"/>
                <a:gd name="T108" fmla="*/ 0 w 2051"/>
                <a:gd name="T109" fmla="*/ 0 h 1791"/>
                <a:gd name="T110" fmla="*/ 0 w 2051"/>
                <a:gd name="T111" fmla="*/ 0 h 1791"/>
                <a:gd name="T112" fmla="*/ 0 w 2051"/>
                <a:gd name="T113" fmla="*/ 0 h 17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51"/>
                <a:gd name="T172" fmla="*/ 0 h 1791"/>
                <a:gd name="T173" fmla="*/ 2051 w 2051"/>
                <a:gd name="T174" fmla="*/ 1791 h 17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51" h="1791">
                  <a:moveTo>
                    <a:pt x="0" y="0"/>
                  </a:moveTo>
                  <a:lnTo>
                    <a:pt x="30" y="122"/>
                  </a:lnTo>
                  <a:lnTo>
                    <a:pt x="59" y="245"/>
                  </a:lnTo>
                  <a:lnTo>
                    <a:pt x="89" y="366"/>
                  </a:lnTo>
                  <a:lnTo>
                    <a:pt x="118" y="484"/>
                  </a:lnTo>
                  <a:lnTo>
                    <a:pt x="133" y="543"/>
                  </a:lnTo>
                  <a:lnTo>
                    <a:pt x="148" y="599"/>
                  </a:lnTo>
                  <a:lnTo>
                    <a:pt x="164" y="655"/>
                  </a:lnTo>
                  <a:lnTo>
                    <a:pt x="178" y="711"/>
                  </a:lnTo>
                  <a:lnTo>
                    <a:pt x="194" y="764"/>
                  </a:lnTo>
                  <a:lnTo>
                    <a:pt x="210" y="816"/>
                  </a:lnTo>
                  <a:lnTo>
                    <a:pt x="224" y="868"/>
                  </a:lnTo>
                  <a:lnTo>
                    <a:pt x="240" y="918"/>
                  </a:lnTo>
                  <a:lnTo>
                    <a:pt x="256" y="966"/>
                  </a:lnTo>
                  <a:lnTo>
                    <a:pt x="272" y="1012"/>
                  </a:lnTo>
                  <a:lnTo>
                    <a:pt x="288" y="1057"/>
                  </a:lnTo>
                  <a:lnTo>
                    <a:pt x="305" y="1100"/>
                  </a:lnTo>
                  <a:lnTo>
                    <a:pt x="321" y="1142"/>
                  </a:lnTo>
                  <a:lnTo>
                    <a:pt x="336" y="1179"/>
                  </a:lnTo>
                  <a:lnTo>
                    <a:pt x="354" y="1216"/>
                  </a:lnTo>
                  <a:lnTo>
                    <a:pt x="371" y="1251"/>
                  </a:lnTo>
                  <a:lnTo>
                    <a:pt x="388" y="1283"/>
                  </a:lnTo>
                  <a:lnTo>
                    <a:pt x="406" y="1313"/>
                  </a:lnTo>
                  <a:lnTo>
                    <a:pt x="423" y="1339"/>
                  </a:lnTo>
                  <a:lnTo>
                    <a:pt x="440" y="1363"/>
                  </a:lnTo>
                  <a:lnTo>
                    <a:pt x="457" y="1385"/>
                  </a:lnTo>
                  <a:lnTo>
                    <a:pt x="476" y="1404"/>
                  </a:lnTo>
                  <a:lnTo>
                    <a:pt x="495" y="1419"/>
                  </a:lnTo>
                  <a:lnTo>
                    <a:pt x="514" y="1432"/>
                  </a:lnTo>
                  <a:lnTo>
                    <a:pt x="518" y="1435"/>
                  </a:lnTo>
                  <a:lnTo>
                    <a:pt x="522" y="1437"/>
                  </a:lnTo>
                  <a:lnTo>
                    <a:pt x="527" y="1440"/>
                  </a:lnTo>
                  <a:lnTo>
                    <a:pt x="532" y="1441"/>
                  </a:lnTo>
                  <a:lnTo>
                    <a:pt x="541" y="1443"/>
                  </a:lnTo>
                  <a:lnTo>
                    <a:pt x="551" y="1444"/>
                  </a:lnTo>
                  <a:lnTo>
                    <a:pt x="560" y="1443"/>
                  </a:lnTo>
                  <a:lnTo>
                    <a:pt x="570" y="1441"/>
                  </a:lnTo>
                  <a:lnTo>
                    <a:pt x="580" y="1438"/>
                  </a:lnTo>
                  <a:lnTo>
                    <a:pt x="588" y="1434"/>
                  </a:lnTo>
                  <a:lnTo>
                    <a:pt x="599" y="1428"/>
                  </a:lnTo>
                  <a:lnTo>
                    <a:pt x="609" y="1422"/>
                  </a:lnTo>
                  <a:lnTo>
                    <a:pt x="619" y="1414"/>
                  </a:lnTo>
                  <a:lnTo>
                    <a:pt x="629" y="1405"/>
                  </a:lnTo>
                  <a:lnTo>
                    <a:pt x="637" y="1396"/>
                  </a:lnTo>
                  <a:lnTo>
                    <a:pt x="647" y="1386"/>
                  </a:lnTo>
                  <a:lnTo>
                    <a:pt x="658" y="1375"/>
                  </a:lnTo>
                  <a:lnTo>
                    <a:pt x="668" y="1362"/>
                  </a:lnTo>
                  <a:lnTo>
                    <a:pt x="678" y="1350"/>
                  </a:lnTo>
                  <a:lnTo>
                    <a:pt x="688" y="1336"/>
                  </a:lnTo>
                  <a:lnTo>
                    <a:pt x="698" y="1322"/>
                  </a:lnTo>
                  <a:lnTo>
                    <a:pt x="708" y="1307"/>
                  </a:lnTo>
                  <a:lnTo>
                    <a:pt x="718" y="1291"/>
                  </a:lnTo>
                  <a:lnTo>
                    <a:pt x="730" y="1275"/>
                  </a:lnTo>
                  <a:lnTo>
                    <a:pt x="740" y="1260"/>
                  </a:lnTo>
                  <a:lnTo>
                    <a:pt x="750" y="1242"/>
                  </a:lnTo>
                  <a:lnTo>
                    <a:pt x="760" y="1225"/>
                  </a:lnTo>
                  <a:lnTo>
                    <a:pt x="770" y="1208"/>
                  </a:lnTo>
                  <a:lnTo>
                    <a:pt x="791" y="1172"/>
                  </a:lnTo>
                  <a:lnTo>
                    <a:pt x="812" y="1134"/>
                  </a:lnTo>
                  <a:lnTo>
                    <a:pt x="833" y="1097"/>
                  </a:lnTo>
                  <a:lnTo>
                    <a:pt x="855" y="1060"/>
                  </a:lnTo>
                  <a:lnTo>
                    <a:pt x="876" y="1021"/>
                  </a:lnTo>
                  <a:lnTo>
                    <a:pt x="898" y="985"/>
                  </a:lnTo>
                  <a:lnTo>
                    <a:pt x="921" y="949"/>
                  </a:lnTo>
                  <a:lnTo>
                    <a:pt x="931" y="930"/>
                  </a:lnTo>
                  <a:lnTo>
                    <a:pt x="943" y="913"/>
                  </a:lnTo>
                  <a:lnTo>
                    <a:pt x="954" y="897"/>
                  </a:lnTo>
                  <a:lnTo>
                    <a:pt x="964" y="880"/>
                  </a:lnTo>
                  <a:lnTo>
                    <a:pt x="976" y="864"/>
                  </a:lnTo>
                  <a:lnTo>
                    <a:pt x="987" y="848"/>
                  </a:lnTo>
                  <a:lnTo>
                    <a:pt x="999" y="833"/>
                  </a:lnTo>
                  <a:lnTo>
                    <a:pt x="1010" y="819"/>
                  </a:lnTo>
                  <a:lnTo>
                    <a:pt x="1022" y="806"/>
                  </a:lnTo>
                  <a:lnTo>
                    <a:pt x="1032" y="793"/>
                  </a:lnTo>
                  <a:lnTo>
                    <a:pt x="1043" y="782"/>
                  </a:lnTo>
                  <a:lnTo>
                    <a:pt x="1055" y="770"/>
                  </a:lnTo>
                  <a:lnTo>
                    <a:pt x="1066" y="760"/>
                  </a:lnTo>
                  <a:lnTo>
                    <a:pt x="1078" y="750"/>
                  </a:lnTo>
                  <a:lnTo>
                    <a:pt x="1089" y="741"/>
                  </a:lnTo>
                  <a:lnTo>
                    <a:pt x="1102" y="734"/>
                  </a:lnTo>
                  <a:lnTo>
                    <a:pt x="1114" y="728"/>
                  </a:lnTo>
                  <a:lnTo>
                    <a:pt x="1125" y="723"/>
                  </a:lnTo>
                  <a:lnTo>
                    <a:pt x="1137" y="718"/>
                  </a:lnTo>
                  <a:lnTo>
                    <a:pt x="1149" y="715"/>
                  </a:lnTo>
                  <a:lnTo>
                    <a:pt x="1160" y="713"/>
                  </a:lnTo>
                  <a:lnTo>
                    <a:pt x="1173" y="713"/>
                  </a:lnTo>
                  <a:lnTo>
                    <a:pt x="1185" y="713"/>
                  </a:lnTo>
                  <a:lnTo>
                    <a:pt x="1196" y="715"/>
                  </a:lnTo>
                  <a:lnTo>
                    <a:pt x="1221" y="723"/>
                  </a:lnTo>
                  <a:lnTo>
                    <a:pt x="1245" y="733"/>
                  </a:lnTo>
                  <a:lnTo>
                    <a:pt x="1269" y="744"/>
                  </a:lnTo>
                  <a:lnTo>
                    <a:pt x="1295" y="759"/>
                  </a:lnTo>
                  <a:lnTo>
                    <a:pt x="1320" y="776"/>
                  </a:lnTo>
                  <a:lnTo>
                    <a:pt x="1346" y="795"/>
                  </a:lnTo>
                  <a:lnTo>
                    <a:pt x="1370" y="815"/>
                  </a:lnTo>
                  <a:lnTo>
                    <a:pt x="1396" y="838"/>
                  </a:lnTo>
                  <a:lnTo>
                    <a:pt x="1422" y="862"/>
                  </a:lnTo>
                  <a:lnTo>
                    <a:pt x="1448" y="890"/>
                  </a:lnTo>
                  <a:lnTo>
                    <a:pt x="1475" y="918"/>
                  </a:lnTo>
                  <a:lnTo>
                    <a:pt x="1501" y="949"/>
                  </a:lnTo>
                  <a:lnTo>
                    <a:pt x="1527" y="980"/>
                  </a:lnTo>
                  <a:lnTo>
                    <a:pt x="1555" y="1015"/>
                  </a:lnTo>
                  <a:lnTo>
                    <a:pt x="1582" y="1049"/>
                  </a:lnTo>
                  <a:lnTo>
                    <a:pt x="1608" y="1085"/>
                  </a:lnTo>
                  <a:lnTo>
                    <a:pt x="1635" y="1123"/>
                  </a:lnTo>
                  <a:lnTo>
                    <a:pt x="1663" y="1162"/>
                  </a:lnTo>
                  <a:lnTo>
                    <a:pt x="1690" y="1202"/>
                  </a:lnTo>
                  <a:lnTo>
                    <a:pt x="1717" y="1244"/>
                  </a:lnTo>
                  <a:lnTo>
                    <a:pt x="1745" y="1286"/>
                  </a:lnTo>
                  <a:lnTo>
                    <a:pt x="1772" y="1329"/>
                  </a:lnTo>
                  <a:lnTo>
                    <a:pt x="1828" y="1417"/>
                  </a:lnTo>
                  <a:lnTo>
                    <a:pt x="1884" y="1509"/>
                  </a:lnTo>
                  <a:lnTo>
                    <a:pt x="1939" y="1601"/>
                  </a:lnTo>
                  <a:lnTo>
                    <a:pt x="1995" y="1696"/>
                  </a:lnTo>
                  <a:lnTo>
                    <a:pt x="2051" y="179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45" name="Freeform 198"/>
            <p:cNvSpPr>
              <a:spLocks/>
            </p:cNvSpPr>
            <p:nvPr/>
          </p:nvSpPr>
          <p:spPr bwMode="auto">
            <a:xfrm>
              <a:off x="1406" y="2306"/>
              <a:ext cx="57" cy="59"/>
            </a:xfrm>
            <a:custGeom>
              <a:avLst/>
              <a:gdLst>
                <a:gd name="T0" fmla="*/ 0 w 170"/>
                <a:gd name="T1" fmla="*/ 0 h 177"/>
                <a:gd name="T2" fmla="*/ 0 w 170"/>
                <a:gd name="T3" fmla="*/ 0 h 177"/>
                <a:gd name="T4" fmla="*/ 0 w 170"/>
                <a:gd name="T5" fmla="*/ 0 h 177"/>
                <a:gd name="T6" fmla="*/ 0 w 170"/>
                <a:gd name="T7" fmla="*/ 0 h 177"/>
                <a:gd name="T8" fmla="*/ 0 w 170"/>
                <a:gd name="T9" fmla="*/ 0 h 177"/>
                <a:gd name="T10" fmla="*/ 0 w 170"/>
                <a:gd name="T11" fmla="*/ 0 h 177"/>
                <a:gd name="T12" fmla="*/ 0 w 170"/>
                <a:gd name="T13" fmla="*/ 0 h 177"/>
                <a:gd name="T14" fmla="*/ 0 w 170"/>
                <a:gd name="T15" fmla="*/ 0 h 177"/>
                <a:gd name="T16" fmla="*/ 0 w 170"/>
                <a:gd name="T17" fmla="*/ 0 h 177"/>
                <a:gd name="T18" fmla="*/ 0 w 170"/>
                <a:gd name="T19" fmla="*/ 0 h 177"/>
                <a:gd name="T20" fmla="*/ 0 w 170"/>
                <a:gd name="T21" fmla="*/ 0 h 177"/>
                <a:gd name="T22" fmla="*/ 0 w 170"/>
                <a:gd name="T23" fmla="*/ 0 h 177"/>
                <a:gd name="T24" fmla="*/ 0 w 170"/>
                <a:gd name="T25" fmla="*/ 0 h 177"/>
                <a:gd name="T26" fmla="*/ 0 w 170"/>
                <a:gd name="T27" fmla="*/ 0 h 177"/>
                <a:gd name="T28" fmla="*/ 0 w 170"/>
                <a:gd name="T29" fmla="*/ 0 h 177"/>
                <a:gd name="T30" fmla="*/ 0 w 170"/>
                <a:gd name="T31" fmla="*/ 0 h 177"/>
                <a:gd name="T32" fmla="*/ 0 w 170"/>
                <a:gd name="T33" fmla="*/ 0 h 177"/>
                <a:gd name="T34" fmla="*/ 0 w 170"/>
                <a:gd name="T35" fmla="*/ 0 h 177"/>
                <a:gd name="T36" fmla="*/ 0 w 170"/>
                <a:gd name="T37" fmla="*/ 0 h 177"/>
                <a:gd name="T38" fmla="*/ 0 w 170"/>
                <a:gd name="T39" fmla="*/ 0 h 177"/>
                <a:gd name="T40" fmla="*/ 0 w 170"/>
                <a:gd name="T41" fmla="*/ 0 h 177"/>
                <a:gd name="T42" fmla="*/ 0 w 170"/>
                <a:gd name="T43" fmla="*/ 0 h 177"/>
                <a:gd name="T44" fmla="*/ 0 w 170"/>
                <a:gd name="T45" fmla="*/ 0 h 177"/>
                <a:gd name="T46" fmla="*/ 0 w 170"/>
                <a:gd name="T47" fmla="*/ 0 h 177"/>
                <a:gd name="T48" fmla="*/ 0 w 170"/>
                <a:gd name="T49" fmla="*/ 0 h 177"/>
                <a:gd name="T50" fmla="*/ 0 w 170"/>
                <a:gd name="T51" fmla="*/ 0 h 177"/>
                <a:gd name="T52" fmla="*/ 0 w 170"/>
                <a:gd name="T53" fmla="*/ 0 h 177"/>
                <a:gd name="T54" fmla="*/ 0 w 170"/>
                <a:gd name="T55" fmla="*/ 0 h 177"/>
                <a:gd name="T56" fmla="*/ 0 w 170"/>
                <a:gd name="T57" fmla="*/ 0 h 177"/>
                <a:gd name="T58" fmla="*/ 0 w 170"/>
                <a:gd name="T59" fmla="*/ 0 h 177"/>
                <a:gd name="T60" fmla="*/ 0 w 170"/>
                <a:gd name="T61" fmla="*/ 0 h 177"/>
                <a:gd name="T62" fmla="*/ 0 w 170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7"/>
                <a:gd name="T98" fmla="*/ 170 w 170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7">
                  <a:moveTo>
                    <a:pt x="85" y="0"/>
                  </a:moveTo>
                  <a:lnTo>
                    <a:pt x="76" y="1"/>
                  </a:lnTo>
                  <a:lnTo>
                    <a:pt x="67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0"/>
                  </a:lnTo>
                  <a:lnTo>
                    <a:pt x="24" y="25"/>
                  </a:lnTo>
                  <a:lnTo>
                    <a:pt x="18" y="33"/>
                  </a:lnTo>
                  <a:lnTo>
                    <a:pt x="14" y="38"/>
                  </a:lnTo>
                  <a:lnTo>
                    <a:pt x="10" y="46"/>
                  </a:lnTo>
                  <a:lnTo>
                    <a:pt x="6" y="54"/>
                  </a:lnTo>
                  <a:lnTo>
                    <a:pt x="3" y="61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1" y="106"/>
                  </a:lnTo>
                  <a:lnTo>
                    <a:pt x="3" y="115"/>
                  </a:lnTo>
                  <a:lnTo>
                    <a:pt x="6" y="123"/>
                  </a:lnTo>
                  <a:lnTo>
                    <a:pt x="10" y="131"/>
                  </a:lnTo>
                  <a:lnTo>
                    <a:pt x="14" y="138"/>
                  </a:lnTo>
                  <a:lnTo>
                    <a:pt x="18" y="145"/>
                  </a:lnTo>
                  <a:lnTo>
                    <a:pt x="24" y="151"/>
                  </a:lnTo>
                  <a:lnTo>
                    <a:pt x="30" y="156"/>
                  </a:lnTo>
                  <a:lnTo>
                    <a:pt x="37" y="162"/>
                  </a:lnTo>
                  <a:lnTo>
                    <a:pt x="44" y="167"/>
                  </a:lnTo>
                  <a:lnTo>
                    <a:pt x="52" y="169"/>
                  </a:lnTo>
                  <a:lnTo>
                    <a:pt x="59" y="174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85" y="177"/>
                  </a:lnTo>
                  <a:lnTo>
                    <a:pt x="93" y="177"/>
                  </a:lnTo>
                  <a:lnTo>
                    <a:pt x="102" y="175"/>
                  </a:lnTo>
                  <a:lnTo>
                    <a:pt x="111" y="174"/>
                  </a:lnTo>
                  <a:lnTo>
                    <a:pt x="118" y="169"/>
                  </a:lnTo>
                  <a:lnTo>
                    <a:pt x="125" y="167"/>
                  </a:lnTo>
                  <a:lnTo>
                    <a:pt x="132" y="162"/>
                  </a:lnTo>
                  <a:lnTo>
                    <a:pt x="139" y="156"/>
                  </a:lnTo>
                  <a:lnTo>
                    <a:pt x="145" y="151"/>
                  </a:lnTo>
                  <a:lnTo>
                    <a:pt x="151" y="145"/>
                  </a:lnTo>
                  <a:lnTo>
                    <a:pt x="155" y="138"/>
                  </a:lnTo>
                  <a:lnTo>
                    <a:pt x="160" y="131"/>
                  </a:lnTo>
                  <a:lnTo>
                    <a:pt x="164" y="123"/>
                  </a:lnTo>
                  <a:lnTo>
                    <a:pt x="167" y="115"/>
                  </a:lnTo>
                  <a:lnTo>
                    <a:pt x="168" y="106"/>
                  </a:lnTo>
                  <a:lnTo>
                    <a:pt x="170" y="97"/>
                  </a:lnTo>
                  <a:lnTo>
                    <a:pt x="170" y="89"/>
                  </a:lnTo>
                  <a:lnTo>
                    <a:pt x="170" y="79"/>
                  </a:lnTo>
                  <a:lnTo>
                    <a:pt x="168" y="70"/>
                  </a:lnTo>
                  <a:lnTo>
                    <a:pt x="167" y="61"/>
                  </a:lnTo>
                  <a:lnTo>
                    <a:pt x="164" y="54"/>
                  </a:lnTo>
                  <a:lnTo>
                    <a:pt x="160" y="46"/>
                  </a:lnTo>
                  <a:lnTo>
                    <a:pt x="155" y="38"/>
                  </a:lnTo>
                  <a:lnTo>
                    <a:pt x="151" y="33"/>
                  </a:lnTo>
                  <a:lnTo>
                    <a:pt x="145" y="25"/>
                  </a:lnTo>
                  <a:lnTo>
                    <a:pt x="139" y="20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46" name="Freeform 199"/>
            <p:cNvSpPr>
              <a:spLocks/>
            </p:cNvSpPr>
            <p:nvPr/>
          </p:nvSpPr>
          <p:spPr bwMode="auto">
            <a:xfrm>
              <a:off x="1406" y="2306"/>
              <a:ext cx="57" cy="59"/>
            </a:xfrm>
            <a:custGeom>
              <a:avLst/>
              <a:gdLst>
                <a:gd name="T0" fmla="*/ 0 w 170"/>
                <a:gd name="T1" fmla="*/ 0 h 177"/>
                <a:gd name="T2" fmla="*/ 0 w 170"/>
                <a:gd name="T3" fmla="*/ 0 h 177"/>
                <a:gd name="T4" fmla="*/ 0 w 170"/>
                <a:gd name="T5" fmla="*/ 0 h 177"/>
                <a:gd name="T6" fmla="*/ 0 w 170"/>
                <a:gd name="T7" fmla="*/ 0 h 177"/>
                <a:gd name="T8" fmla="*/ 0 w 170"/>
                <a:gd name="T9" fmla="*/ 0 h 177"/>
                <a:gd name="T10" fmla="*/ 0 w 170"/>
                <a:gd name="T11" fmla="*/ 0 h 177"/>
                <a:gd name="T12" fmla="*/ 0 w 170"/>
                <a:gd name="T13" fmla="*/ 0 h 177"/>
                <a:gd name="T14" fmla="*/ 0 w 170"/>
                <a:gd name="T15" fmla="*/ 0 h 177"/>
                <a:gd name="T16" fmla="*/ 0 w 170"/>
                <a:gd name="T17" fmla="*/ 0 h 177"/>
                <a:gd name="T18" fmla="*/ 0 w 170"/>
                <a:gd name="T19" fmla="*/ 0 h 177"/>
                <a:gd name="T20" fmla="*/ 0 w 170"/>
                <a:gd name="T21" fmla="*/ 0 h 177"/>
                <a:gd name="T22" fmla="*/ 0 w 170"/>
                <a:gd name="T23" fmla="*/ 0 h 177"/>
                <a:gd name="T24" fmla="*/ 0 w 170"/>
                <a:gd name="T25" fmla="*/ 0 h 177"/>
                <a:gd name="T26" fmla="*/ 0 w 170"/>
                <a:gd name="T27" fmla="*/ 0 h 177"/>
                <a:gd name="T28" fmla="*/ 0 w 170"/>
                <a:gd name="T29" fmla="*/ 0 h 177"/>
                <a:gd name="T30" fmla="*/ 0 w 170"/>
                <a:gd name="T31" fmla="*/ 0 h 177"/>
                <a:gd name="T32" fmla="*/ 0 w 170"/>
                <a:gd name="T33" fmla="*/ 0 h 177"/>
                <a:gd name="T34" fmla="*/ 0 w 170"/>
                <a:gd name="T35" fmla="*/ 0 h 177"/>
                <a:gd name="T36" fmla="*/ 0 w 170"/>
                <a:gd name="T37" fmla="*/ 0 h 177"/>
                <a:gd name="T38" fmla="*/ 0 w 170"/>
                <a:gd name="T39" fmla="*/ 0 h 177"/>
                <a:gd name="T40" fmla="*/ 0 w 170"/>
                <a:gd name="T41" fmla="*/ 0 h 177"/>
                <a:gd name="T42" fmla="*/ 0 w 170"/>
                <a:gd name="T43" fmla="*/ 0 h 177"/>
                <a:gd name="T44" fmla="*/ 0 w 170"/>
                <a:gd name="T45" fmla="*/ 0 h 177"/>
                <a:gd name="T46" fmla="*/ 0 w 170"/>
                <a:gd name="T47" fmla="*/ 0 h 177"/>
                <a:gd name="T48" fmla="*/ 0 w 170"/>
                <a:gd name="T49" fmla="*/ 0 h 177"/>
                <a:gd name="T50" fmla="*/ 0 w 170"/>
                <a:gd name="T51" fmla="*/ 0 h 177"/>
                <a:gd name="T52" fmla="*/ 0 w 170"/>
                <a:gd name="T53" fmla="*/ 0 h 177"/>
                <a:gd name="T54" fmla="*/ 0 w 170"/>
                <a:gd name="T55" fmla="*/ 0 h 177"/>
                <a:gd name="T56" fmla="*/ 0 w 170"/>
                <a:gd name="T57" fmla="*/ 0 h 177"/>
                <a:gd name="T58" fmla="*/ 0 w 170"/>
                <a:gd name="T59" fmla="*/ 0 h 177"/>
                <a:gd name="T60" fmla="*/ 0 w 170"/>
                <a:gd name="T61" fmla="*/ 0 h 177"/>
                <a:gd name="T62" fmla="*/ 0 w 170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7"/>
                <a:gd name="T98" fmla="*/ 170 w 170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7">
                  <a:moveTo>
                    <a:pt x="85" y="0"/>
                  </a:moveTo>
                  <a:lnTo>
                    <a:pt x="76" y="1"/>
                  </a:lnTo>
                  <a:lnTo>
                    <a:pt x="67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0"/>
                  </a:lnTo>
                  <a:lnTo>
                    <a:pt x="24" y="25"/>
                  </a:lnTo>
                  <a:lnTo>
                    <a:pt x="18" y="33"/>
                  </a:lnTo>
                  <a:lnTo>
                    <a:pt x="14" y="38"/>
                  </a:lnTo>
                  <a:lnTo>
                    <a:pt x="10" y="46"/>
                  </a:lnTo>
                  <a:lnTo>
                    <a:pt x="6" y="54"/>
                  </a:lnTo>
                  <a:lnTo>
                    <a:pt x="3" y="61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1" y="106"/>
                  </a:lnTo>
                  <a:lnTo>
                    <a:pt x="3" y="115"/>
                  </a:lnTo>
                  <a:lnTo>
                    <a:pt x="6" y="123"/>
                  </a:lnTo>
                  <a:lnTo>
                    <a:pt x="10" y="131"/>
                  </a:lnTo>
                  <a:lnTo>
                    <a:pt x="14" y="138"/>
                  </a:lnTo>
                  <a:lnTo>
                    <a:pt x="18" y="145"/>
                  </a:lnTo>
                  <a:lnTo>
                    <a:pt x="24" y="151"/>
                  </a:lnTo>
                  <a:lnTo>
                    <a:pt x="30" y="156"/>
                  </a:lnTo>
                  <a:lnTo>
                    <a:pt x="37" y="162"/>
                  </a:lnTo>
                  <a:lnTo>
                    <a:pt x="44" y="167"/>
                  </a:lnTo>
                  <a:lnTo>
                    <a:pt x="52" y="169"/>
                  </a:lnTo>
                  <a:lnTo>
                    <a:pt x="59" y="174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85" y="177"/>
                  </a:lnTo>
                  <a:lnTo>
                    <a:pt x="93" y="177"/>
                  </a:lnTo>
                  <a:lnTo>
                    <a:pt x="102" y="175"/>
                  </a:lnTo>
                  <a:lnTo>
                    <a:pt x="111" y="174"/>
                  </a:lnTo>
                  <a:lnTo>
                    <a:pt x="118" y="169"/>
                  </a:lnTo>
                  <a:lnTo>
                    <a:pt x="125" y="167"/>
                  </a:lnTo>
                  <a:lnTo>
                    <a:pt x="132" y="162"/>
                  </a:lnTo>
                  <a:lnTo>
                    <a:pt x="139" y="156"/>
                  </a:lnTo>
                  <a:lnTo>
                    <a:pt x="145" y="151"/>
                  </a:lnTo>
                  <a:lnTo>
                    <a:pt x="151" y="145"/>
                  </a:lnTo>
                  <a:lnTo>
                    <a:pt x="155" y="138"/>
                  </a:lnTo>
                  <a:lnTo>
                    <a:pt x="160" y="131"/>
                  </a:lnTo>
                  <a:lnTo>
                    <a:pt x="164" y="123"/>
                  </a:lnTo>
                  <a:lnTo>
                    <a:pt x="167" y="115"/>
                  </a:lnTo>
                  <a:lnTo>
                    <a:pt x="168" y="106"/>
                  </a:lnTo>
                  <a:lnTo>
                    <a:pt x="170" y="97"/>
                  </a:lnTo>
                  <a:lnTo>
                    <a:pt x="170" y="89"/>
                  </a:lnTo>
                  <a:lnTo>
                    <a:pt x="170" y="79"/>
                  </a:lnTo>
                  <a:lnTo>
                    <a:pt x="168" y="70"/>
                  </a:lnTo>
                  <a:lnTo>
                    <a:pt x="167" y="61"/>
                  </a:lnTo>
                  <a:lnTo>
                    <a:pt x="164" y="54"/>
                  </a:lnTo>
                  <a:lnTo>
                    <a:pt x="160" y="46"/>
                  </a:lnTo>
                  <a:lnTo>
                    <a:pt x="155" y="38"/>
                  </a:lnTo>
                  <a:lnTo>
                    <a:pt x="151" y="33"/>
                  </a:lnTo>
                  <a:lnTo>
                    <a:pt x="145" y="25"/>
                  </a:lnTo>
                  <a:lnTo>
                    <a:pt x="139" y="20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47" name="Freeform 200"/>
            <p:cNvSpPr>
              <a:spLocks/>
            </p:cNvSpPr>
            <p:nvPr/>
          </p:nvSpPr>
          <p:spPr bwMode="auto">
            <a:xfrm>
              <a:off x="1430" y="2390"/>
              <a:ext cx="57" cy="59"/>
            </a:xfrm>
            <a:custGeom>
              <a:avLst/>
              <a:gdLst>
                <a:gd name="T0" fmla="*/ 0 w 170"/>
                <a:gd name="T1" fmla="*/ 0 h 179"/>
                <a:gd name="T2" fmla="*/ 0 w 170"/>
                <a:gd name="T3" fmla="*/ 0 h 179"/>
                <a:gd name="T4" fmla="*/ 0 w 170"/>
                <a:gd name="T5" fmla="*/ 0 h 179"/>
                <a:gd name="T6" fmla="*/ 0 w 170"/>
                <a:gd name="T7" fmla="*/ 0 h 179"/>
                <a:gd name="T8" fmla="*/ 0 w 170"/>
                <a:gd name="T9" fmla="*/ 0 h 179"/>
                <a:gd name="T10" fmla="*/ 0 w 170"/>
                <a:gd name="T11" fmla="*/ 0 h 179"/>
                <a:gd name="T12" fmla="*/ 0 w 170"/>
                <a:gd name="T13" fmla="*/ 0 h 179"/>
                <a:gd name="T14" fmla="*/ 0 w 170"/>
                <a:gd name="T15" fmla="*/ 0 h 179"/>
                <a:gd name="T16" fmla="*/ 0 w 170"/>
                <a:gd name="T17" fmla="*/ 0 h 179"/>
                <a:gd name="T18" fmla="*/ 0 w 170"/>
                <a:gd name="T19" fmla="*/ 0 h 179"/>
                <a:gd name="T20" fmla="*/ 0 w 170"/>
                <a:gd name="T21" fmla="*/ 0 h 179"/>
                <a:gd name="T22" fmla="*/ 0 w 170"/>
                <a:gd name="T23" fmla="*/ 0 h 179"/>
                <a:gd name="T24" fmla="*/ 0 w 170"/>
                <a:gd name="T25" fmla="*/ 0 h 179"/>
                <a:gd name="T26" fmla="*/ 0 w 170"/>
                <a:gd name="T27" fmla="*/ 0 h 179"/>
                <a:gd name="T28" fmla="*/ 0 w 170"/>
                <a:gd name="T29" fmla="*/ 0 h 179"/>
                <a:gd name="T30" fmla="*/ 0 w 170"/>
                <a:gd name="T31" fmla="*/ 0 h 179"/>
                <a:gd name="T32" fmla="*/ 0 w 170"/>
                <a:gd name="T33" fmla="*/ 0 h 179"/>
                <a:gd name="T34" fmla="*/ 0 w 170"/>
                <a:gd name="T35" fmla="*/ 0 h 179"/>
                <a:gd name="T36" fmla="*/ 0 w 170"/>
                <a:gd name="T37" fmla="*/ 0 h 179"/>
                <a:gd name="T38" fmla="*/ 0 w 170"/>
                <a:gd name="T39" fmla="*/ 0 h 179"/>
                <a:gd name="T40" fmla="*/ 0 w 170"/>
                <a:gd name="T41" fmla="*/ 0 h 179"/>
                <a:gd name="T42" fmla="*/ 0 w 170"/>
                <a:gd name="T43" fmla="*/ 0 h 179"/>
                <a:gd name="T44" fmla="*/ 0 w 170"/>
                <a:gd name="T45" fmla="*/ 0 h 179"/>
                <a:gd name="T46" fmla="*/ 0 w 170"/>
                <a:gd name="T47" fmla="*/ 0 h 179"/>
                <a:gd name="T48" fmla="*/ 0 w 170"/>
                <a:gd name="T49" fmla="*/ 0 h 179"/>
                <a:gd name="T50" fmla="*/ 0 w 170"/>
                <a:gd name="T51" fmla="*/ 0 h 179"/>
                <a:gd name="T52" fmla="*/ 0 w 170"/>
                <a:gd name="T53" fmla="*/ 0 h 179"/>
                <a:gd name="T54" fmla="*/ 0 w 170"/>
                <a:gd name="T55" fmla="*/ 0 h 179"/>
                <a:gd name="T56" fmla="*/ 0 w 170"/>
                <a:gd name="T57" fmla="*/ 0 h 179"/>
                <a:gd name="T58" fmla="*/ 0 w 170"/>
                <a:gd name="T59" fmla="*/ 0 h 179"/>
                <a:gd name="T60" fmla="*/ 0 w 170"/>
                <a:gd name="T61" fmla="*/ 0 h 179"/>
                <a:gd name="T62" fmla="*/ 0 w 170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9"/>
                <a:gd name="T98" fmla="*/ 170 w 170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9">
                  <a:moveTo>
                    <a:pt x="85" y="0"/>
                  </a:moveTo>
                  <a:lnTo>
                    <a:pt x="76" y="1"/>
                  </a:lnTo>
                  <a:lnTo>
                    <a:pt x="67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18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4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7"/>
                  </a:lnTo>
                  <a:lnTo>
                    <a:pt x="3" y="116"/>
                  </a:lnTo>
                  <a:lnTo>
                    <a:pt x="6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18" y="148"/>
                  </a:lnTo>
                  <a:lnTo>
                    <a:pt x="24" y="154"/>
                  </a:lnTo>
                  <a:lnTo>
                    <a:pt x="30" y="159"/>
                  </a:lnTo>
                  <a:lnTo>
                    <a:pt x="37" y="165"/>
                  </a:lnTo>
                  <a:lnTo>
                    <a:pt x="44" y="169"/>
                  </a:lnTo>
                  <a:lnTo>
                    <a:pt x="52" y="172"/>
                  </a:lnTo>
                  <a:lnTo>
                    <a:pt x="59" y="175"/>
                  </a:lnTo>
                  <a:lnTo>
                    <a:pt x="67" y="178"/>
                  </a:lnTo>
                  <a:lnTo>
                    <a:pt x="76" y="179"/>
                  </a:lnTo>
                  <a:lnTo>
                    <a:pt x="85" y="179"/>
                  </a:lnTo>
                  <a:lnTo>
                    <a:pt x="93" y="179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8" y="172"/>
                  </a:lnTo>
                  <a:lnTo>
                    <a:pt x="125" y="169"/>
                  </a:lnTo>
                  <a:lnTo>
                    <a:pt x="132" y="165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5" y="141"/>
                  </a:lnTo>
                  <a:lnTo>
                    <a:pt x="160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68" y="107"/>
                  </a:lnTo>
                  <a:lnTo>
                    <a:pt x="170" y="99"/>
                  </a:lnTo>
                  <a:lnTo>
                    <a:pt x="170" y="90"/>
                  </a:lnTo>
                  <a:lnTo>
                    <a:pt x="170" y="80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39" y="21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48" name="Freeform 201"/>
            <p:cNvSpPr>
              <a:spLocks/>
            </p:cNvSpPr>
            <p:nvPr/>
          </p:nvSpPr>
          <p:spPr bwMode="auto">
            <a:xfrm>
              <a:off x="1430" y="2390"/>
              <a:ext cx="57" cy="59"/>
            </a:xfrm>
            <a:custGeom>
              <a:avLst/>
              <a:gdLst>
                <a:gd name="T0" fmla="*/ 0 w 170"/>
                <a:gd name="T1" fmla="*/ 0 h 179"/>
                <a:gd name="T2" fmla="*/ 0 w 170"/>
                <a:gd name="T3" fmla="*/ 0 h 179"/>
                <a:gd name="T4" fmla="*/ 0 w 170"/>
                <a:gd name="T5" fmla="*/ 0 h 179"/>
                <a:gd name="T6" fmla="*/ 0 w 170"/>
                <a:gd name="T7" fmla="*/ 0 h 179"/>
                <a:gd name="T8" fmla="*/ 0 w 170"/>
                <a:gd name="T9" fmla="*/ 0 h 179"/>
                <a:gd name="T10" fmla="*/ 0 w 170"/>
                <a:gd name="T11" fmla="*/ 0 h 179"/>
                <a:gd name="T12" fmla="*/ 0 w 170"/>
                <a:gd name="T13" fmla="*/ 0 h 179"/>
                <a:gd name="T14" fmla="*/ 0 w 170"/>
                <a:gd name="T15" fmla="*/ 0 h 179"/>
                <a:gd name="T16" fmla="*/ 0 w 170"/>
                <a:gd name="T17" fmla="*/ 0 h 179"/>
                <a:gd name="T18" fmla="*/ 0 w 170"/>
                <a:gd name="T19" fmla="*/ 0 h 179"/>
                <a:gd name="T20" fmla="*/ 0 w 170"/>
                <a:gd name="T21" fmla="*/ 0 h 179"/>
                <a:gd name="T22" fmla="*/ 0 w 170"/>
                <a:gd name="T23" fmla="*/ 0 h 179"/>
                <a:gd name="T24" fmla="*/ 0 w 170"/>
                <a:gd name="T25" fmla="*/ 0 h 179"/>
                <a:gd name="T26" fmla="*/ 0 w 170"/>
                <a:gd name="T27" fmla="*/ 0 h 179"/>
                <a:gd name="T28" fmla="*/ 0 w 170"/>
                <a:gd name="T29" fmla="*/ 0 h 179"/>
                <a:gd name="T30" fmla="*/ 0 w 170"/>
                <a:gd name="T31" fmla="*/ 0 h 179"/>
                <a:gd name="T32" fmla="*/ 0 w 170"/>
                <a:gd name="T33" fmla="*/ 0 h 179"/>
                <a:gd name="T34" fmla="*/ 0 w 170"/>
                <a:gd name="T35" fmla="*/ 0 h 179"/>
                <a:gd name="T36" fmla="*/ 0 w 170"/>
                <a:gd name="T37" fmla="*/ 0 h 179"/>
                <a:gd name="T38" fmla="*/ 0 w 170"/>
                <a:gd name="T39" fmla="*/ 0 h 179"/>
                <a:gd name="T40" fmla="*/ 0 w 170"/>
                <a:gd name="T41" fmla="*/ 0 h 179"/>
                <a:gd name="T42" fmla="*/ 0 w 170"/>
                <a:gd name="T43" fmla="*/ 0 h 179"/>
                <a:gd name="T44" fmla="*/ 0 w 170"/>
                <a:gd name="T45" fmla="*/ 0 h 179"/>
                <a:gd name="T46" fmla="*/ 0 w 170"/>
                <a:gd name="T47" fmla="*/ 0 h 179"/>
                <a:gd name="T48" fmla="*/ 0 w 170"/>
                <a:gd name="T49" fmla="*/ 0 h 179"/>
                <a:gd name="T50" fmla="*/ 0 w 170"/>
                <a:gd name="T51" fmla="*/ 0 h 179"/>
                <a:gd name="T52" fmla="*/ 0 w 170"/>
                <a:gd name="T53" fmla="*/ 0 h 179"/>
                <a:gd name="T54" fmla="*/ 0 w 170"/>
                <a:gd name="T55" fmla="*/ 0 h 179"/>
                <a:gd name="T56" fmla="*/ 0 w 170"/>
                <a:gd name="T57" fmla="*/ 0 h 179"/>
                <a:gd name="T58" fmla="*/ 0 w 170"/>
                <a:gd name="T59" fmla="*/ 0 h 179"/>
                <a:gd name="T60" fmla="*/ 0 w 170"/>
                <a:gd name="T61" fmla="*/ 0 h 179"/>
                <a:gd name="T62" fmla="*/ 0 w 170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9"/>
                <a:gd name="T98" fmla="*/ 170 w 170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9">
                  <a:moveTo>
                    <a:pt x="85" y="0"/>
                  </a:moveTo>
                  <a:lnTo>
                    <a:pt x="76" y="1"/>
                  </a:lnTo>
                  <a:lnTo>
                    <a:pt x="67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18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4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7"/>
                  </a:lnTo>
                  <a:lnTo>
                    <a:pt x="3" y="116"/>
                  </a:lnTo>
                  <a:lnTo>
                    <a:pt x="6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18" y="148"/>
                  </a:lnTo>
                  <a:lnTo>
                    <a:pt x="24" y="154"/>
                  </a:lnTo>
                  <a:lnTo>
                    <a:pt x="30" y="159"/>
                  </a:lnTo>
                  <a:lnTo>
                    <a:pt x="37" y="165"/>
                  </a:lnTo>
                  <a:lnTo>
                    <a:pt x="44" y="169"/>
                  </a:lnTo>
                  <a:lnTo>
                    <a:pt x="52" y="172"/>
                  </a:lnTo>
                  <a:lnTo>
                    <a:pt x="59" y="175"/>
                  </a:lnTo>
                  <a:lnTo>
                    <a:pt x="67" y="178"/>
                  </a:lnTo>
                  <a:lnTo>
                    <a:pt x="76" y="179"/>
                  </a:lnTo>
                  <a:lnTo>
                    <a:pt x="85" y="179"/>
                  </a:lnTo>
                  <a:lnTo>
                    <a:pt x="93" y="179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8" y="172"/>
                  </a:lnTo>
                  <a:lnTo>
                    <a:pt x="125" y="169"/>
                  </a:lnTo>
                  <a:lnTo>
                    <a:pt x="132" y="165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5" y="141"/>
                  </a:lnTo>
                  <a:lnTo>
                    <a:pt x="160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68" y="107"/>
                  </a:lnTo>
                  <a:lnTo>
                    <a:pt x="170" y="99"/>
                  </a:lnTo>
                  <a:lnTo>
                    <a:pt x="170" y="90"/>
                  </a:lnTo>
                  <a:lnTo>
                    <a:pt x="170" y="80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39" y="21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49" name="Freeform 202"/>
            <p:cNvSpPr>
              <a:spLocks/>
            </p:cNvSpPr>
            <p:nvPr/>
          </p:nvSpPr>
          <p:spPr bwMode="auto">
            <a:xfrm>
              <a:off x="1454" y="2470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0"/>
                  </a:lnTo>
                  <a:lnTo>
                    <a:pt x="67" y="1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18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5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18" y="147"/>
                  </a:lnTo>
                  <a:lnTo>
                    <a:pt x="24" y="154"/>
                  </a:lnTo>
                  <a:lnTo>
                    <a:pt x="30" y="160"/>
                  </a:lnTo>
                  <a:lnTo>
                    <a:pt x="37" y="164"/>
                  </a:lnTo>
                  <a:lnTo>
                    <a:pt x="44" y="168"/>
                  </a:lnTo>
                  <a:lnTo>
                    <a:pt x="52" y="173"/>
                  </a:lnTo>
                  <a:lnTo>
                    <a:pt x="59" y="176"/>
                  </a:lnTo>
                  <a:lnTo>
                    <a:pt x="67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8" y="173"/>
                  </a:lnTo>
                  <a:lnTo>
                    <a:pt x="125" y="168"/>
                  </a:lnTo>
                  <a:lnTo>
                    <a:pt x="132" y="164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5" y="140"/>
                  </a:lnTo>
                  <a:lnTo>
                    <a:pt x="160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68" y="108"/>
                  </a:lnTo>
                  <a:lnTo>
                    <a:pt x="170" y="99"/>
                  </a:lnTo>
                  <a:lnTo>
                    <a:pt x="170" y="91"/>
                  </a:lnTo>
                  <a:lnTo>
                    <a:pt x="170" y="81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2" y="16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3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0" name="Freeform 203"/>
            <p:cNvSpPr>
              <a:spLocks/>
            </p:cNvSpPr>
            <p:nvPr/>
          </p:nvSpPr>
          <p:spPr bwMode="auto">
            <a:xfrm>
              <a:off x="1454" y="2470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0"/>
                  </a:lnTo>
                  <a:lnTo>
                    <a:pt x="67" y="1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18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5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18" y="147"/>
                  </a:lnTo>
                  <a:lnTo>
                    <a:pt x="24" y="154"/>
                  </a:lnTo>
                  <a:lnTo>
                    <a:pt x="30" y="160"/>
                  </a:lnTo>
                  <a:lnTo>
                    <a:pt x="37" y="164"/>
                  </a:lnTo>
                  <a:lnTo>
                    <a:pt x="44" y="168"/>
                  </a:lnTo>
                  <a:lnTo>
                    <a:pt x="52" y="173"/>
                  </a:lnTo>
                  <a:lnTo>
                    <a:pt x="59" y="176"/>
                  </a:lnTo>
                  <a:lnTo>
                    <a:pt x="67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8" y="173"/>
                  </a:lnTo>
                  <a:lnTo>
                    <a:pt x="125" y="168"/>
                  </a:lnTo>
                  <a:lnTo>
                    <a:pt x="132" y="164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5" y="140"/>
                  </a:lnTo>
                  <a:lnTo>
                    <a:pt x="160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68" y="108"/>
                  </a:lnTo>
                  <a:lnTo>
                    <a:pt x="170" y="99"/>
                  </a:lnTo>
                  <a:lnTo>
                    <a:pt x="170" y="91"/>
                  </a:lnTo>
                  <a:lnTo>
                    <a:pt x="170" y="81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2" y="16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3" y="0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1" name="Freeform 204"/>
            <p:cNvSpPr>
              <a:spLocks/>
            </p:cNvSpPr>
            <p:nvPr/>
          </p:nvSpPr>
          <p:spPr bwMode="auto">
            <a:xfrm>
              <a:off x="1473" y="2555"/>
              <a:ext cx="57" cy="59"/>
            </a:xfrm>
            <a:custGeom>
              <a:avLst/>
              <a:gdLst>
                <a:gd name="T0" fmla="*/ 0 w 171"/>
                <a:gd name="T1" fmla="*/ 0 h 177"/>
                <a:gd name="T2" fmla="*/ 0 w 171"/>
                <a:gd name="T3" fmla="*/ 0 h 177"/>
                <a:gd name="T4" fmla="*/ 0 w 171"/>
                <a:gd name="T5" fmla="*/ 0 h 177"/>
                <a:gd name="T6" fmla="*/ 0 w 171"/>
                <a:gd name="T7" fmla="*/ 0 h 177"/>
                <a:gd name="T8" fmla="*/ 0 w 171"/>
                <a:gd name="T9" fmla="*/ 0 h 177"/>
                <a:gd name="T10" fmla="*/ 0 w 171"/>
                <a:gd name="T11" fmla="*/ 0 h 177"/>
                <a:gd name="T12" fmla="*/ 0 w 171"/>
                <a:gd name="T13" fmla="*/ 0 h 177"/>
                <a:gd name="T14" fmla="*/ 0 w 171"/>
                <a:gd name="T15" fmla="*/ 0 h 177"/>
                <a:gd name="T16" fmla="*/ 0 w 171"/>
                <a:gd name="T17" fmla="*/ 0 h 177"/>
                <a:gd name="T18" fmla="*/ 0 w 171"/>
                <a:gd name="T19" fmla="*/ 0 h 177"/>
                <a:gd name="T20" fmla="*/ 0 w 171"/>
                <a:gd name="T21" fmla="*/ 0 h 177"/>
                <a:gd name="T22" fmla="*/ 0 w 171"/>
                <a:gd name="T23" fmla="*/ 0 h 177"/>
                <a:gd name="T24" fmla="*/ 0 w 171"/>
                <a:gd name="T25" fmla="*/ 0 h 177"/>
                <a:gd name="T26" fmla="*/ 0 w 171"/>
                <a:gd name="T27" fmla="*/ 0 h 177"/>
                <a:gd name="T28" fmla="*/ 0 w 171"/>
                <a:gd name="T29" fmla="*/ 0 h 177"/>
                <a:gd name="T30" fmla="*/ 0 w 171"/>
                <a:gd name="T31" fmla="*/ 0 h 177"/>
                <a:gd name="T32" fmla="*/ 0 w 171"/>
                <a:gd name="T33" fmla="*/ 0 h 177"/>
                <a:gd name="T34" fmla="*/ 0 w 171"/>
                <a:gd name="T35" fmla="*/ 0 h 177"/>
                <a:gd name="T36" fmla="*/ 0 w 171"/>
                <a:gd name="T37" fmla="*/ 0 h 177"/>
                <a:gd name="T38" fmla="*/ 0 w 171"/>
                <a:gd name="T39" fmla="*/ 0 h 177"/>
                <a:gd name="T40" fmla="*/ 0 w 171"/>
                <a:gd name="T41" fmla="*/ 0 h 177"/>
                <a:gd name="T42" fmla="*/ 0 w 171"/>
                <a:gd name="T43" fmla="*/ 0 h 177"/>
                <a:gd name="T44" fmla="*/ 0 w 171"/>
                <a:gd name="T45" fmla="*/ 0 h 177"/>
                <a:gd name="T46" fmla="*/ 0 w 171"/>
                <a:gd name="T47" fmla="*/ 0 h 177"/>
                <a:gd name="T48" fmla="*/ 0 w 171"/>
                <a:gd name="T49" fmla="*/ 0 h 177"/>
                <a:gd name="T50" fmla="*/ 0 w 171"/>
                <a:gd name="T51" fmla="*/ 0 h 177"/>
                <a:gd name="T52" fmla="*/ 0 w 171"/>
                <a:gd name="T53" fmla="*/ 0 h 177"/>
                <a:gd name="T54" fmla="*/ 0 w 171"/>
                <a:gd name="T55" fmla="*/ 0 h 177"/>
                <a:gd name="T56" fmla="*/ 0 w 171"/>
                <a:gd name="T57" fmla="*/ 0 h 177"/>
                <a:gd name="T58" fmla="*/ 0 w 171"/>
                <a:gd name="T59" fmla="*/ 0 h 177"/>
                <a:gd name="T60" fmla="*/ 0 w 171"/>
                <a:gd name="T61" fmla="*/ 0 h 177"/>
                <a:gd name="T62" fmla="*/ 0 w 171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7"/>
                <a:gd name="T98" fmla="*/ 171 w 171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7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5" y="10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1"/>
                  </a:lnTo>
                  <a:lnTo>
                    <a:pt x="14" y="39"/>
                  </a:lnTo>
                  <a:lnTo>
                    <a:pt x="10" y="46"/>
                  </a:lnTo>
                  <a:lnTo>
                    <a:pt x="7" y="55"/>
                  </a:lnTo>
                  <a:lnTo>
                    <a:pt x="4" y="62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1" y="106"/>
                  </a:lnTo>
                  <a:lnTo>
                    <a:pt x="4" y="115"/>
                  </a:lnTo>
                  <a:lnTo>
                    <a:pt x="7" y="122"/>
                  </a:lnTo>
                  <a:lnTo>
                    <a:pt x="10" y="131"/>
                  </a:lnTo>
                  <a:lnTo>
                    <a:pt x="14" y="138"/>
                  </a:lnTo>
                  <a:lnTo>
                    <a:pt x="20" y="145"/>
                  </a:lnTo>
                  <a:lnTo>
                    <a:pt x="24" y="151"/>
                  </a:lnTo>
                  <a:lnTo>
                    <a:pt x="32" y="157"/>
                  </a:lnTo>
                  <a:lnTo>
                    <a:pt x="37" y="163"/>
                  </a:lnTo>
                  <a:lnTo>
                    <a:pt x="45" y="167"/>
                  </a:lnTo>
                  <a:lnTo>
                    <a:pt x="52" y="170"/>
                  </a:lnTo>
                  <a:lnTo>
                    <a:pt x="60" y="173"/>
                  </a:lnTo>
                  <a:lnTo>
                    <a:pt x="69" y="175"/>
                  </a:lnTo>
                  <a:lnTo>
                    <a:pt x="76" y="177"/>
                  </a:lnTo>
                  <a:lnTo>
                    <a:pt x="86" y="177"/>
                  </a:lnTo>
                  <a:lnTo>
                    <a:pt x="95" y="177"/>
                  </a:lnTo>
                  <a:lnTo>
                    <a:pt x="102" y="175"/>
                  </a:lnTo>
                  <a:lnTo>
                    <a:pt x="111" y="173"/>
                  </a:lnTo>
                  <a:lnTo>
                    <a:pt x="119" y="170"/>
                  </a:lnTo>
                  <a:lnTo>
                    <a:pt x="127" y="167"/>
                  </a:lnTo>
                  <a:lnTo>
                    <a:pt x="134" y="163"/>
                  </a:lnTo>
                  <a:lnTo>
                    <a:pt x="140" y="157"/>
                  </a:lnTo>
                  <a:lnTo>
                    <a:pt x="145" y="151"/>
                  </a:lnTo>
                  <a:lnTo>
                    <a:pt x="151" y="145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4" y="122"/>
                  </a:lnTo>
                  <a:lnTo>
                    <a:pt x="167" y="115"/>
                  </a:lnTo>
                  <a:lnTo>
                    <a:pt x="170" y="106"/>
                  </a:lnTo>
                  <a:lnTo>
                    <a:pt x="170" y="98"/>
                  </a:lnTo>
                  <a:lnTo>
                    <a:pt x="171" y="89"/>
                  </a:lnTo>
                  <a:lnTo>
                    <a:pt x="170" y="79"/>
                  </a:lnTo>
                  <a:lnTo>
                    <a:pt x="170" y="70"/>
                  </a:lnTo>
                  <a:lnTo>
                    <a:pt x="167" y="62"/>
                  </a:lnTo>
                  <a:lnTo>
                    <a:pt x="164" y="55"/>
                  </a:lnTo>
                  <a:lnTo>
                    <a:pt x="161" y="46"/>
                  </a:lnTo>
                  <a:lnTo>
                    <a:pt x="157" y="39"/>
                  </a:lnTo>
                  <a:lnTo>
                    <a:pt x="151" y="31"/>
                  </a:lnTo>
                  <a:lnTo>
                    <a:pt x="145" y="26"/>
                  </a:lnTo>
                  <a:lnTo>
                    <a:pt x="140" y="20"/>
                  </a:lnTo>
                  <a:lnTo>
                    <a:pt x="134" y="16"/>
                  </a:lnTo>
                  <a:lnTo>
                    <a:pt x="127" y="10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2" name="Freeform 205"/>
            <p:cNvSpPr>
              <a:spLocks/>
            </p:cNvSpPr>
            <p:nvPr/>
          </p:nvSpPr>
          <p:spPr bwMode="auto">
            <a:xfrm>
              <a:off x="1473" y="2555"/>
              <a:ext cx="57" cy="59"/>
            </a:xfrm>
            <a:custGeom>
              <a:avLst/>
              <a:gdLst>
                <a:gd name="T0" fmla="*/ 0 w 171"/>
                <a:gd name="T1" fmla="*/ 0 h 177"/>
                <a:gd name="T2" fmla="*/ 0 w 171"/>
                <a:gd name="T3" fmla="*/ 0 h 177"/>
                <a:gd name="T4" fmla="*/ 0 w 171"/>
                <a:gd name="T5" fmla="*/ 0 h 177"/>
                <a:gd name="T6" fmla="*/ 0 w 171"/>
                <a:gd name="T7" fmla="*/ 0 h 177"/>
                <a:gd name="T8" fmla="*/ 0 w 171"/>
                <a:gd name="T9" fmla="*/ 0 h 177"/>
                <a:gd name="T10" fmla="*/ 0 w 171"/>
                <a:gd name="T11" fmla="*/ 0 h 177"/>
                <a:gd name="T12" fmla="*/ 0 w 171"/>
                <a:gd name="T13" fmla="*/ 0 h 177"/>
                <a:gd name="T14" fmla="*/ 0 w 171"/>
                <a:gd name="T15" fmla="*/ 0 h 177"/>
                <a:gd name="T16" fmla="*/ 0 w 171"/>
                <a:gd name="T17" fmla="*/ 0 h 177"/>
                <a:gd name="T18" fmla="*/ 0 w 171"/>
                <a:gd name="T19" fmla="*/ 0 h 177"/>
                <a:gd name="T20" fmla="*/ 0 w 171"/>
                <a:gd name="T21" fmla="*/ 0 h 177"/>
                <a:gd name="T22" fmla="*/ 0 w 171"/>
                <a:gd name="T23" fmla="*/ 0 h 177"/>
                <a:gd name="T24" fmla="*/ 0 w 171"/>
                <a:gd name="T25" fmla="*/ 0 h 177"/>
                <a:gd name="T26" fmla="*/ 0 w 171"/>
                <a:gd name="T27" fmla="*/ 0 h 177"/>
                <a:gd name="T28" fmla="*/ 0 w 171"/>
                <a:gd name="T29" fmla="*/ 0 h 177"/>
                <a:gd name="T30" fmla="*/ 0 w 171"/>
                <a:gd name="T31" fmla="*/ 0 h 177"/>
                <a:gd name="T32" fmla="*/ 0 w 171"/>
                <a:gd name="T33" fmla="*/ 0 h 177"/>
                <a:gd name="T34" fmla="*/ 0 w 171"/>
                <a:gd name="T35" fmla="*/ 0 h 177"/>
                <a:gd name="T36" fmla="*/ 0 w 171"/>
                <a:gd name="T37" fmla="*/ 0 h 177"/>
                <a:gd name="T38" fmla="*/ 0 w 171"/>
                <a:gd name="T39" fmla="*/ 0 h 177"/>
                <a:gd name="T40" fmla="*/ 0 w 171"/>
                <a:gd name="T41" fmla="*/ 0 h 177"/>
                <a:gd name="T42" fmla="*/ 0 w 171"/>
                <a:gd name="T43" fmla="*/ 0 h 177"/>
                <a:gd name="T44" fmla="*/ 0 w 171"/>
                <a:gd name="T45" fmla="*/ 0 h 177"/>
                <a:gd name="T46" fmla="*/ 0 w 171"/>
                <a:gd name="T47" fmla="*/ 0 h 177"/>
                <a:gd name="T48" fmla="*/ 0 w 171"/>
                <a:gd name="T49" fmla="*/ 0 h 177"/>
                <a:gd name="T50" fmla="*/ 0 w 171"/>
                <a:gd name="T51" fmla="*/ 0 h 177"/>
                <a:gd name="T52" fmla="*/ 0 w 171"/>
                <a:gd name="T53" fmla="*/ 0 h 177"/>
                <a:gd name="T54" fmla="*/ 0 w 171"/>
                <a:gd name="T55" fmla="*/ 0 h 177"/>
                <a:gd name="T56" fmla="*/ 0 w 171"/>
                <a:gd name="T57" fmla="*/ 0 h 177"/>
                <a:gd name="T58" fmla="*/ 0 w 171"/>
                <a:gd name="T59" fmla="*/ 0 h 177"/>
                <a:gd name="T60" fmla="*/ 0 w 171"/>
                <a:gd name="T61" fmla="*/ 0 h 177"/>
                <a:gd name="T62" fmla="*/ 0 w 171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7"/>
                <a:gd name="T98" fmla="*/ 171 w 171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7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5" y="10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1"/>
                  </a:lnTo>
                  <a:lnTo>
                    <a:pt x="14" y="39"/>
                  </a:lnTo>
                  <a:lnTo>
                    <a:pt x="10" y="46"/>
                  </a:lnTo>
                  <a:lnTo>
                    <a:pt x="7" y="55"/>
                  </a:lnTo>
                  <a:lnTo>
                    <a:pt x="4" y="62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1" y="106"/>
                  </a:lnTo>
                  <a:lnTo>
                    <a:pt x="4" y="115"/>
                  </a:lnTo>
                  <a:lnTo>
                    <a:pt x="7" y="122"/>
                  </a:lnTo>
                  <a:lnTo>
                    <a:pt x="10" y="131"/>
                  </a:lnTo>
                  <a:lnTo>
                    <a:pt x="14" y="138"/>
                  </a:lnTo>
                  <a:lnTo>
                    <a:pt x="20" y="145"/>
                  </a:lnTo>
                  <a:lnTo>
                    <a:pt x="24" y="151"/>
                  </a:lnTo>
                  <a:lnTo>
                    <a:pt x="32" y="157"/>
                  </a:lnTo>
                  <a:lnTo>
                    <a:pt x="37" y="163"/>
                  </a:lnTo>
                  <a:lnTo>
                    <a:pt x="45" y="167"/>
                  </a:lnTo>
                  <a:lnTo>
                    <a:pt x="52" y="170"/>
                  </a:lnTo>
                  <a:lnTo>
                    <a:pt x="60" y="173"/>
                  </a:lnTo>
                  <a:lnTo>
                    <a:pt x="69" y="175"/>
                  </a:lnTo>
                  <a:lnTo>
                    <a:pt x="76" y="177"/>
                  </a:lnTo>
                  <a:lnTo>
                    <a:pt x="86" y="177"/>
                  </a:lnTo>
                  <a:lnTo>
                    <a:pt x="95" y="177"/>
                  </a:lnTo>
                  <a:lnTo>
                    <a:pt x="102" y="175"/>
                  </a:lnTo>
                  <a:lnTo>
                    <a:pt x="111" y="173"/>
                  </a:lnTo>
                  <a:lnTo>
                    <a:pt x="119" y="170"/>
                  </a:lnTo>
                  <a:lnTo>
                    <a:pt x="127" y="167"/>
                  </a:lnTo>
                  <a:lnTo>
                    <a:pt x="134" y="163"/>
                  </a:lnTo>
                  <a:lnTo>
                    <a:pt x="140" y="157"/>
                  </a:lnTo>
                  <a:lnTo>
                    <a:pt x="145" y="151"/>
                  </a:lnTo>
                  <a:lnTo>
                    <a:pt x="151" y="145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4" y="122"/>
                  </a:lnTo>
                  <a:lnTo>
                    <a:pt x="167" y="115"/>
                  </a:lnTo>
                  <a:lnTo>
                    <a:pt x="170" y="106"/>
                  </a:lnTo>
                  <a:lnTo>
                    <a:pt x="170" y="98"/>
                  </a:lnTo>
                  <a:lnTo>
                    <a:pt x="171" y="89"/>
                  </a:lnTo>
                  <a:lnTo>
                    <a:pt x="170" y="79"/>
                  </a:lnTo>
                  <a:lnTo>
                    <a:pt x="170" y="70"/>
                  </a:lnTo>
                  <a:lnTo>
                    <a:pt x="167" y="62"/>
                  </a:lnTo>
                  <a:lnTo>
                    <a:pt x="164" y="55"/>
                  </a:lnTo>
                  <a:lnTo>
                    <a:pt x="161" y="46"/>
                  </a:lnTo>
                  <a:lnTo>
                    <a:pt x="157" y="39"/>
                  </a:lnTo>
                  <a:lnTo>
                    <a:pt x="151" y="31"/>
                  </a:lnTo>
                  <a:lnTo>
                    <a:pt x="145" y="26"/>
                  </a:lnTo>
                  <a:lnTo>
                    <a:pt x="140" y="20"/>
                  </a:lnTo>
                  <a:lnTo>
                    <a:pt x="134" y="16"/>
                  </a:lnTo>
                  <a:lnTo>
                    <a:pt x="127" y="10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3" name="Freeform 206"/>
            <p:cNvSpPr>
              <a:spLocks/>
            </p:cNvSpPr>
            <p:nvPr/>
          </p:nvSpPr>
          <p:spPr bwMode="auto">
            <a:xfrm>
              <a:off x="1501" y="2629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1"/>
                  </a:lnTo>
                  <a:lnTo>
                    <a:pt x="68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19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4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6"/>
                  </a:lnTo>
                  <a:lnTo>
                    <a:pt x="6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19" y="148"/>
                  </a:lnTo>
                  <a:lnTo>
                    <a:pt x="24" y="154"/>
                  </a:lnTo>
                  <a:lnTo>
                    <a:pt x="30" y="159"/>
                  </a:lnTo>
                  <a:lnTo>
                    <a:pt x="37" y="165"/>
                  </a:lnTo>
                  <a:lnTo>
                    <a:pt x="44" y="169"/>
                  </a:lnTo>
                  <a:lnTo>
                    <a:pt x="52" y="172"/>
                  </a:lnTo>
                  <a:lnTo>
                    <a:pt x="59" y="175"/>
                  </a:lnTo>
                  <a:lnTo>
                    <a:pt x="68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8"/>
                  </a:lnTo>
                  <a:lnTo>
                    <a:pt x="109" y="175"/>
                  </a:lnTo>
                  <a:lnTo>
                    <a:pt x="118" y="172"/>
                  </a:lnTo>
                  <a:lnTo>
                    <a:pt x="125" y="169"/>
                  </a:lnTo>
                  <a:lnTo>
                    <a:pt x="132" y="165"/>
                  </a:lnTo>
                  <a:lnTo>
                    <a:pt x="140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5" y="141"/>
                  </a:lnTo>
                  <a:lnTo>
                    <a:pt x="160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68" y="108"/>
                  </a:lnTo>
                  <a:lnTo>
                    <a:pt x="170" y="99"/>
                  </a:lnTo>
                  <a:lnTo>
                    <a:pt x="170" y="90"/>
                  </a:lnTo>
                  <a:lnTo>
                    <a:pt x="170" y="80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40" y="21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09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4" name="Freeform 207"/>
            <p:cNvSpPr>
              <a:spLocks/>
            </p:cNvSpPr>
            <p:nvPr/>
          </p:nvSpPr>
          <p:spPr bwMode="auto">
            <a:xfrm>
              <a:off x="1501" y="2629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1"/>
                  </a:lnTo>
                  <a:lnTo>
                    <a:pt x="68" y="2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5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19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6" y="54"/>
                  </a:lnTo>
                  <a:lnTo>
                    <a:pt x="3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6"/>
                  </a:lnTo>
                  <a:lnTo>
                    <a:pt x="6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19" y="148"/>
                  </a:lnTo>
                  <a:lnTo>
                    <a:pt x="24" y="154"/>
                  </a:lnTo>
                  <a:lnTo>
                    <a:pt x="30" y="159"/>
                  </a:lnTo>
                  <a:lnTo>
                    <a:pt x="37" y="165"/>
                  </a:lnTo>
                  <a:lnTo>
                    <a:pt x="44" y="169"/>
                  </a:lnTo>
                  <a:lnTo>
                    <a:pt x="52" y="172"/>
                  </a:lnTo>
                  <a:lnTo>
                    <a:pt x="59" y="175"/>
                  </a:lnTo>
                  <a:lnTo>
                    <a:pt x="68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8"/>
                  </a:lnTo>
                  <a:lnTo>
                    <a:pt x="109" y="175"/>
                  </a:lnTo>
                  <a:lnTo>
                    <a:pt x="118" y="172"/>
                  </a:lnTo>
                  <a:lnTo>
                    <a:pt x="125" y="169"/>
                  </a:lnTo>
                  <a:lnTo>
                    <a:pt x="132" y="165"/>
                  </a:lnTo>
                  <a:lnTo>
                    <a:pt x="140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5" y="141"/>
                  </a:lnTo>
                  <a:lnTo>
                    <a:pt x="160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68" y="108"/>
                  </a:lnTo>
                  <a:lnTo>
                    <a:pt x="170" y="99"/>
                  </a:lnTo>
                  <a:lnTo>
                    <a:pt x="170" y="90"/>
                  </a:lnTo>
                  <a:lnTo>
                    <a:pt x="170" y="80"/>
                  </a:lnTo>
                  <a:lnTo>
                    <a:pt x="168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0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40" y="21"/>
                  </a:lnTo>
                  <a:lnTo>
                    <a:pt x="132" y="15"/>
                  </a:lnTo>
                  <a:lnTo>
                    <a:pt x="125" y="11"/>
                  </a:lnTo>
                  <a:lnTo>
                    <a:pt x="118" y="7"/>
                  </a:lnTo>
                  <a:lnTo>
                    <a:pt x="109" y="4"/>
                  </a:lnTo>
                  <a:lnTo>
                    <a:pt x="102" y="2"/>
                  </a:lnTo>
                  <a:lnTo>
                    <a:pt x="93" y="1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5" name="Freeform 208"/>
            <p:cNvSpPr>
              <a:spLocks/>
            </p:cNvSpPr>
            <p:nvPr/>
          </p:nvSpPr>
          <p:spPr bwMode="auto">
            <a:xfrm>
              <a:off x="1544" y="2689"/>
              <a:ext cx="57" cy="59"/>
            </a:xfrm>
            <a:custGeom>
              <a:avLst/>
              <a:gdLst>
                <a:gd name="T0" fmla="*/ 0 w 171"/>
                <a:gd name="T1" fmla="*/ 0 h 179"/>
                <a:gd name="T2" fmla="*/ 0 w 171"/>
                <a:gd name="T3" fmla="*/ 0 h 179"/>
                <a:gd name="T4" fmla="*/ 0 w 171"/>
                <a:gd name="T5" fmla="*/ 0 h 179"/>
                <a:gd name="T6" fmla="*/ 0 w 171"/>
                <a:gd name="T7" fmla="*/ 0 h 179"/>
                <a:gd name="T8" fmla="*/ 0 w 171"/>
                <a:gd name="T9" fmla="*/ 0 h 179"/>
                <a:gd name="T10" fmla="*/ 0 w 171"/>
                <a:gd name="T11" fmla="*/ 0 h 179"/>
                <a:gd name="T12" fmla="*/ 0 w 171"/>
                <a:gd name="T13" fmla="*/ 0 h 179"/>
                <a:gd name="T14" fmla="*/ 0 w 171"/>
                <a:gd name="T15" fmla="*/ 0 h 179"/>
                <a:gd name="T16" fmla="*/ 0 w 171"/>
                <a:gd name="T17" fmla="*/ 0 h 179"/>
                <a:gd name="T18" fmla="*/ 0 w 171"/>
                <a:gd name="T19" fmla="*/ 0 h 179"/>
                <a:gd name="T20" fmla="*/ 0 w 171"/>
                <a:gd name="T21" fmla="*/ 0 h 179"/>
                <a:gd name="T22" fmla="*/ 0 w 171"/>
                <a:gd name="T23" fmla="*/ 0 h 179"/>
                <a:gd name="T24" fmla="*/ 0 w 171"/>
                <a:gd name="T25" fmla="*/ 0 h 179"/>
                <a:gd name="T26" fmla="*/ 0 w 171"/>
                <a:gd name="T27" fmla="*/ 0 h 179"/>
                <a:gd name="T28" fmla="*/ 0 w 171"/>
                <a:gd name="T29" fmla="*/ 0 h 179"/>
                <a:gd name="T30" fmla="*/ 0 w 171"/>
                <a:gd name="T31" fmla="*/ 0 h 179"/>
                <a:gd name="T32" fmla="*/ 0 w 171"/>
                <a:gd name="T33" fmla="*/ 0 h 179"/>
                <a:gd name="T34" fmla="*/ 0 w 171"/>
                <a:gd name="T35" fmla="*/ 0 h 179"/>
                <a:gd name="T36" fmla="*/ 0 w 171"/>
                <a:gd name="T37" fmla="*/ 0 h 179"/>
                <a:gd name="T38" fmla="*/ 0 w 171"/>
                <a:gd name="T39" fmla="*/ 0 h 179"/>
                <a:gd name="T40" fmla="*/ 0 w 171"/>
                <a:gd name="T41" fmla="*/ 0 h 179"/>
                <a:gd name="T42" fmla="*/ 0 w 171"/>
                <a:gd name="T43" fmla="*/ 0 h 179"/>
                <a:gd name="T44" fmla="*/ 0 w 171"/>
                <a:gd name="T45" fmla="*/ 0 h 179"/>
                <a:gd name="T46" fmla="*/ 0 w 171"/>
                <a:gd name="T47" fmla="*/ 0 h 179"/>
                <a:gd name="T48" fmla="*/ 0 w 171"/>
                <a:gd name="T49" fmla="*/ 0 h 179"/>
                <a:gd name="T50" fmla="*/ 0 w 171"/>
                <a:gd name="T51" fmla="*/ 0 h 179"/>
                <a:gd name="T52" fmla="*/ 0 w 171"/>
                <a:gd name="T53" fmla="*/ 0 h 179"/>
                <a:gd name="T54" fmla="*/ 0 w 171"/>
                <a:gd name="T55" fmla="*/ 0 h 179"/>
                <a:gd name="T56" fmla="*/ 0 w 171"/>
                <a:gd name="T57" fmla="*/ 0 h 179"/>
                <a:gd name="T58" fmla="*/ 0 w 171"/>
                <a:gd name="T59" fmla="*/ 0 h 179"/>
                <a:gd name="T60" fmla="*/ 0 w 171"/>
                <a:gd name="T61" fmla="*/ 0 h 179"/>
                <a:gd name="T62" fmla="*/ 0 w 171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9"/>
                <a:gd name="T98" fmla="*/ 171 w 171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9">
                  <a:moveTo>
                    <a:pt x="86" y="0"/>
                  </a:moveTo>
                  <a:lnTo>
                    <a:pt x="76" y="1"/>
                  </a:lnTo>
                  <a:lnTo>
                    <a:pt x="68" y="2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5" y="11"/>
                  </a:lnTo>
                  <a:lnTo>
                    <a:pt x="37" y="15"/>
                  </a:lnTo>
                  <a:lnTo>
                    <a:pt x="32" y="21"/>
                  </a:lnTo>
                  <a:lnTo>
                    <a:pt x="24" y="27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20" y="148"/>
                  </a:lnTo>
                  <a:lnTo>
                    <a:pt x="24" y="154"/>
                  </a:lnTo>
                  <a:lnTo>
                    <a:pt x="32" y="159"/>
                  </a:lnTo>
                  <a:lnTo>
                    <a:pt x="37" y="165"/>
                  </a:lnTo>
                  <a:lnTo>
                    <a:pt x="45" y="169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8" y="178"/>
                  </a:lnTo>
                  <a:lnTo>
                    <a:pt x="76" y="179"/>
                  </a:lnTo>
                  <a:lnTo>
                    <a:pt x="86" y="179"/>
                  </a:lnTo>
                  <a:lnTo>
                    <a:pt x="95" y="179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20" y="172"/>
                  </a:lnTo>
                  <a:lnTo>
                    <a:pt x="127" y="169"/>
                  </a:lnTo>
                  <a:lnTo>
                    <a:pt x="134" y="165"/>
                  </a:lnTo>
                  <a:lnTo>
                    <a:pt x="140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7" y="141"/>
                  </a:lnTo>
                  <a:lnTo>
                    <a:pt x="161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40" y="21"/>
                  </a:lnTo>
                  <a:lnTo>
                    <a:pt x="134" y="15"/>
                  </a:lnTo>
                  <a:lnTo>
                    <a:pt x="127" y="11"/>
                  </a:lnTo>
                  <a:lnTo>
                    <a:pt x="120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5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6" name="Freeform 209"/>
            <p:cNvSpPr>
              <a:spLocks/>
            </p:cNvSpPr>
            <p:nvPr/>
          </p:nvSpPr>
          <p:spPr bwMode="auto">
            <a:xfrm>
              <a:off x="1544" y="2689"/>
              <a:ext cx="57" cy="59"/>
            </a:xfrm>
            <a:custGeom>
              <a:avLst/>
              <a:gdLst>
                <a:gd name="T0" fmla="*/ 0 w 171"/>
                <a:gd name="T1" fmla="*/ 0 h 179"/>
                <a:gd name="T2" fmla="*/ 0 w 171"/>
                <a:gd name="T3" fmla="*/ 0 h 179"/>
                <a:gd name="T4" fmla="*/ 0 w 171"/>
                <a:gd name="T5" fmla="*/ 0 h 179"/>
                <a:gd name="T6" fmla="*/ 0 w 171"/>
                <a:gd name="T7" fmla="*/ 0 h 179"/>
                <a:gd name="T8" fmla="*/ 0 w 171"/>
                <a:gd name="T9" fmla="*/ 0 h 179"/>
                <a:gd name="T10" fmla="*/ 0 w 171"/>
                <a:gd name="T11" fmla="*/ 0 h 179"/>
                <a:gd name="T12" fmla="*/ 0 w 171"/>
                <a:gd name="T13" fmla="*/ 0 h 179"/>
                <a:gd name="T14" fmla="*/ 0 w 171"/>
                <a:gd name="T15" fmla="*/ 0 h 179"/>
                <a:gd name="T16" fmla="*/ 0 w 171"/>
                <a:gd name="T17" fmla="*/ 0 h 179"/>
                <a:gd name="T18" fmla="*/ 0 w 171"/>
                <a:gd name="T19" fmla="*/ 0 h 179"/>
                <a:gd name="T20" fmla="*/ 0 w 171"/>
                <a:gd name="T21" fmla="*/ 0 h 179"/>
                <a:gd name="T22" fmla="*/ 0 w 171"/>
                <a:gd name="T23" fmla="*/ 0 h 179"/>
                <a:gd name="T24" fmla="*/ 0 w 171"/>
                <a:gd name="T25" fmla="*/ 0 h 179"/>
                <a:gd name="T26" fmla="*/ 0 w 171"/>
                <a:gd name="T27" fmla="*/ 0 h 179"/>
                <a:gd name="T28" fmla="*/ 0 w 171"/>
                <a:gd name="T29" fmla="*/ 0 h 179"/>
                <a:gd name="T30" fmla="*/ 0 w 171"/>
                <a:gd name="T31" fmla="*/ 0 h 179"/>
                <a:gd name="T32" fmla="*/ 0 w 171"/>
                <a:gd name="T33" fmla="*/ 0 h 179"/>
                <a:gd name="T34" fmla="*/ 0 w 171"/>
                <a:gd name="T35" fmla="*/ 0 h 179"/>
                <a:gd name="T36" fmla="*/ 0 w 171"/>
                <a:gd name="T37" fmla="*/ 0 h 179"/>
                <a:gd name="T38" fmla="*/ 0 w 171"/>
                <a:gd name="T39" fmla="*/ 0 h 179"/>
                <a:gd name="T40" fmla="*/ 0 w 171"/>
                <a:gd name="T41" fmla="*/ 0 h 179"/>
                <a:gd name="T42" fmla="*/ 0 w 171"/>
                <a:gd name="T43" fmla="*/ 0 h 179"/>
                <a:gd name="T44" fmla="*/ 0 w 171"/>
                <a:gd name="T45" fmla="*/ 0 h 179"/>
                <a:gd name="T46" fmla="*/ 0 w 171"/>
                <a:gd name="T47" fmla="*/ 0 h 179"/>
                <a:gd name="T48" fmla="*/ 0 w 171"/>
                <a:gd name="T49" fmla="*/ 0 h 179"/>
                <a:gd name="T50" fmla="*/ 0 w 171"/>
                <a:gd name="T51" fmla="*/ 0 h 179"/>
                <a:gd name="T52" fmla="*/ 0 w 171"/>
                <a:gd name="T53" fmla="*/ 0 h 179"/>
                <a:gd name="T54" fmla="*/ 0 w 171"/>
                <a:gd name="T55" fmla="*/ 0 h 179"/>
                <a:gd name="T56" fmla="*/ 0 w 171"/>
                <a:gd name="T57" fmla="*/ 0 h 179"/>
                <a:gd name="T58" fmla="*/ 0 w 171"/>
                <a:gd name="T59" fmla="*/ 0 h 179"/>
                <a:gd name="T60" fmla="*/ 0 w 171"/>
                <a:gd name="T61" fmla="*/ 0 h 179"/>
                <a:gd name="T62" fmla="*/ 0 w 171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9"/>
                <a:gd name="T98" fmla="*/ 171 w 171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9">
                  <a:moveTo>
                    <a:pt x="86" y="0"/>
                  </a:moveTo>
                  <a:lnTo>
                    <a:pt x="76" y="1"/>
                  </a:lnTo>
                  <a:lnTo>
                    <a:pt x="68" y="2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5" y="11"/>
                  </a:lnTo>
                  <a:lnTo>
                    <a:pt x="37" y="15"/>
                  </a:lnTo>
                  <a:lnTo>
                    <a:pt x="32" y="21"/>
                  </a:lnTo>
                  <a:lnTo>
                    <a:pt x="24" y="27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3"/>
                  </a:lnTo>
                  <a:lnTo>
                    <a:pt x="14" y="141"/>
                  </a:lnTo>
                  <a:lnTo>
                    <a:pt x="20" y="148"/>
                  </a:lnTo>
                  <a:lnTo>
                    <a:pt x="24" y="154"/>
                  </a:lnTo>
                  <a:lnTo>
                    <a:pt x="32" y="159"/>
                  </a:lnTo>
                  <a:lnTo>
                    <a:pt x="37" y="165"/>
                  </a:lnTo>
                  <a:lnTo>
                    <a:pt x="45" y="169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8" y="178"/>
                  </a:lnTo>
                  <a:lnTo>
                    <a:pt x="76" y="179"/>
                  </a:lnTo>
                  <a:lnTo>
                    <a:pt x="86" y="179"/>
                  </a:lnTo>
                  <a:lnTo>
                    <a:pt x="95" y="179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20" y="172"/>
                  </a:lnTo>
                  <a:lnTo>
                    <a:pt x="127" y="169"/>
                  </a:lnTo>
                  <a:lnTo>
                    <a:pt x="134" y="165"/>
                  </a:lnTo>
                  <a:lnTo>
                    <a:pt x="140" y="159"/>
                  </a:lnTo>
                  <a:lnTo>
                    <a:pt x="145" y="154"/>
                  </a:lnTo>
                  <a:lnTo>
                    <a:pt x="151" y="148"/>
                  </a:lnTo>
                  <a:lnTo>
                    <a:pt x="157" y="141"/>
                  </a:lnTo>
                  <a:lnTo>
                    <a:pt x="161" y="133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7"/>
                  </a:lnTo>
                  <a:lnTo>
                    <a:pt x="140" y="21"/>
                  </a:lnTo>
                  <a:lnTo>
                    <a:pt x="134" y="15"/>
                  </a:lnTo>
                  <a:lnTo>
                    <a:pt x="127" y="11"/>
                  </a:lnTo>
                  <a:lnTo>
                    <a:pt x="120" y="7"/>
                  </a:lnTo>
                  <a:lnTo>
                    <a:pt x="111" y="4"/>
                  </a:lnTo>
                  <a:lnTo>
                    <a:pt x="102" y="2"/>
                  </a:lnTo>
                  <a:lnTo>
                    <a:pt x="95" y="1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7" name="Freeform 210"/>
            <p:cNvSpPr>
              <a:spLocks/>
            </p:cNvSpPr>
            <p:nvPr/>
          </p:nvSpPr>
          <p:spPr bwMode="auto">
            <a:xfrm>
              <a:off x="1615" y="267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5" y="0"/>
                  </a:moveTo>
                  <a:lnTo>
                    <a:pt x="76" y="0"/>
                  </a:lnTo>
                  <a:lnTo>
                    <a:pt x="68" y="1"/>
                  </a:lnTo>
                  <a:lnTo>
                    <a:pt x="61" y="4"/>
                  </a:lnTo>
                  <a:lnTo>
                    <a:pt x="52" y="7"/>
                  </a:lnTo>
                  <a:lnTo>
                    <a:pt x="45" y="11"/>
                  </a:lnTo>
                  <a:lnTo>
                    <a:pt x="38" y="16"/>
                  </a:lnTo>
                  <a:lnTo>
                    <a:pt x="32" y="20"/>
                  </a:lnTo>
                  <a:lnTo>
                    <a:pt x="25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25" y="154"/>
                  </a:lnTo>
                  <a:lnTo>
                    <a:pt x="32" y="160"/>
                  </a:lnTo>
                  <a:lnTo>
                    <a:pt x="38" y="164"/>
                  </a:lnTo>
                  <a:lnTo>
                    <a:pt x="45" y="168"/>
                  </a:lnTo>
                  <a:lnTo>
                    <a:pt x="52" y="173"/>
                  </a:lnTo>
                  <a:lnTo>
                    <a:pt x="61" y="176"/>
                  </a:lnTo>
                  <a:lnTo>
                    <a:pt x="68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4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8" y="173"/>
                  </a:lnTo>
                  <a:lnTo>
                    <a:pt x="127" y="168"/>
                  </a:lnTo>
                  <a:lnTo>
                    <a:pt x="133" y="164"/>
                  </a:lnTo>
                  <a:lnTo>
                    <a:pt x="140" y="160"/>
                  </a:lnTo>
                  <a:lnTo>
                    <a:pt x="146" y="154"/>
                  </a:lnTo>
                  <a:lnTo>
                    <a:pt x="151" y="147"/>
                  </a:lnTo>
                  <a:lnTo>
                    <a:pt x="157" y="140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1"/>
                  </a:lnTo>
                  <a:lnTo>
                    <a:pt x="170" y="81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7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4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8" name="Freeform 211"/>
            <p:cNvSpPr>
              <a:spLocks/>
            </p:cNvSpPr>
            <p:nvPr/>
          </p:nvSpPr>
          <p:spPr bwMode="auto">
            <a:xfrm>
              <a:off x="1615" y="267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5" y="0"/>
                  </a:moveTo>
                  <a:lnTo>
                    <a:pt x="76" y="0"/>
                  </a:lnTo>
                  <a:lnTo>
                    <a:pt x="68" y="1"/>
                  </a:lnTo>
                  <a:lnTo>
                    <a:pt x="61" y="4"/>
                  </a:lnTo>
                  <a:lnTo>
                    <a:pt x="52" y="7"/>
                  </a:lnTo>
                  <a:lnTo>
                    <a:pt x="45" y="11"/>
                  </a:lnTo>
                  <a:lnTo>
                    <a:pt x="38" y="16"/>
                  </a:lnTo>
                  <a:lnTo>
                    <a:pt x="32" y="20"/>
                  </a:lnTo>
                  <a:lnTo>
                    <a:pt x="25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25" y="154"/>
                  </a:lnTo>
                  <a:lnTo>
                    <a:pt x="32" y="160"/>
                  </a:lnTo>
                  <a:lnTo>
                    <a:pt x="38" y="164"/>
                  </a:lnTo>
                  <a:lnTo>
                    <a:pt x="45" y="168"/>
                  </a:lnTo>
                  <a:lnTo>
                    <a:pt x="52" y="173"/>
                  </a:lnTo>
                  <a:lnTo>
                    <a:pt x="61" y="176"/>
                  </a:lnTo>
                  <a:lnTo>
                    <a:pt x="68" y="178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4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8" y="173"/>
                  </a:lnTo>
                  <a:lnTo>
                    <a:pt x="127" y="168"/>
                  </a:lnTo>
                  <a:lnTo>
                    <a:pt x="133" y="164"/>
                  </a:lnTo>
                  <a:lnTo>
                    <a:pt x="140" y="160"/>
                  </a:lnTo>
                  <a:lnTo>
                    <a:pt x="146" y="154"/>
                  </a:lnTo>
                  <a:lnTo>
                    <a:pt x="151" y="147"/>
                  </a:lnTo>
                  <a:lnTo>
                    <a:pt x="157" y="140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1"/>
                  </a:lnTo>
                  <a:lnTo>
                    <a:pt x="170" y="81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7" y="11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4" y="0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59" name="Freeform 212"/>
            <p:cNvSpPr>
              <a:spLocks/>
            </p:cNvSpPr>
            <p:nvPr/>
          </p:nvSpPr>
          <p:spPr bwMode="auto">
            <a:xfrm>
              <a:off x="1653" y="260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1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2" y="159"/>
                  </a:lnTo>
                  <a:lnTo>
                    <a:pt x="37" y="164"/>
                  </a:lnTo>
                  <a:lnTo>
                    <a:pt x="44" y="170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9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9" y="172"/>
                  </a:lnTo>
                  <a:lnTo>
                    <a:pt x="127" y="170"/>
                  </a:lnTo>
                  <a:lnTo>
                    <a:pt x="134" y="164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1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7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0" name="Freeform 213"/>
            <p:cNvSpPr>
              <a:spLocks/>
            </p:cNvSpPr>
            <p:nvPr/>
          </p:nvSpPr>
          <p:spPr bwMode="auto">
            <a:xfrm>
              <a:off x="1653" y="260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1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2" y="159"/>
                  </a:lnTo>
                  <a:lnTo>
                    <a:pt x="37" y="164"/>
                  </a:lnTo>
                  <a:lnTo>
                    <a:pt x="44" y="170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9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9" y="172"/>
                  </a:lnTo>
                  <a:lnTo>
                    <a:pt x="127" y="170"/>
                  </a:lnTo>
                  <a:lnTo>
                    <a:pt x="134" y="164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1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7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1" name="Freeform 214"/>
            <p:cNvSpPr>
              <a:spLocks/>
            </p:cNvSpPr>
            <p:nvPr/>
          </p:nvSpPr>
          <p:spPr bwMode="auto">
            <a:xfrm>
              <a:off x="1696" y="2530"/>
              <a:ext cx="57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85" y="0"/>
                  </a:moveTo>
                  <a:lnTo>
                    <a:pt x="77" y="0"/>
                  </a:lnTo>
                  <a:lnTo>
                    <a:pt x="68" y="1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5" y="10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5" y="26"/>
                  </a:lnTo>
                  <a:lnTo>
                    <a:pt x="19" y="32"/>
                  </a:lnTo>
                  <a:lnTo>
                    <a:pt x="15" y="39"/>
                  </a:lnTo>
                  <a:lnTo>
                    <a:pt x="10" y="46"/>
                  </a:lnTo>
                  <a:lnTo>
                    <a:pt x="6" y="55"/>
                  </a:lnTo>
                  <a:lnTo>
                    <a:pt x="3" y="62"/>
                  </a:lnTo>
                  <a:lnTo>
                    <a:pt x="2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2" y="106"/>
                  </a:lnTo>
                  <a:lnTo>
                    <a:pt x="3" y="115"/>
                  </a:lnTo>
                  <a:lnTo>
                    <a:pt x="6" y="122"/>
                  </a:lnTo>
                  <a:lnTo>
                    <a:pt x="10" y="131"/>
                  </a:lnTo>
                  <a:lnTo>
                    <a:pt x="15" y="138"/>
                  </a:lnTo>
                  <a:lnTo>
                    <a:pt x="19" y="144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38" y="161"/>
                  </a:lnTo>
                  <a:lnTo>
                    <a:pt x="45" y="166"/>
                  </a:lnTo>
                  <a:lnTo>
                    <a:pt x="52" y="170"/>
                  </a:lnTo>
                  <a:lnTo>
                    <a:pt x="59" y="173"/>
                  </a:lnTo>
                  <a:lnTo>
                    <a:pt x="68" y="176"/>
                  </a:lnTo>
                  <a:lnTo>
                    <a:pt x="77" y="176"/>
                  </a:lnTo>
                  <a:lnTo>
                    <a:pt x="85" y="177"/>
                  </a:lnTo>
                  <a:lnTo>
                    <a:pt x="94" y="176"/>
                  </a:lnTo>
                  <a:lnTo>
                    <a:pt x="103" y="176"/>
                  </a:lnTo>
                  <a:lnTo>
                    <a:pt x="111" y="173"/>
                  </a:lnTo>
                  <a:lnTo>
                    <a:pt x="118" y="170"/>
                  </a:lnTo>
                  <a:lnTo>
                    <a:pt x="126" y="166"/>
                  </a:lnTo>
                  <a:lnTo>
                    <a:pt x="133" y="161"/>
                  </a:lnTo>
                  <a:lnTo>
                    <a:pt x="140" y="157"/>
                  </a:lnTo>
                  <a:lnTo>
                    <a:pt x="146" y="151"/>
                  </a:lnTo>
                  <a:lnTo>
                    <a:pt x="152" y="144"/>
                  </a:lnTo>
                  <a:lnTo>
                    <a:pt x="156" y="138"/>
                  </a:lnTo>
                  <a:lnTo>
                    <a:pt x="160" y="131"/>
                  </a:lnTo>
                  <a:lnTo>
                    <a:pt x="165" y="122"/>
                  </a:lnTo>
                  <a:lnTo>
                    <a:pt x="167" y="115"/>
                  </a:lnTo>
                  <a:lnTo>
                    <a:pt x="169" y="106"/>
                  </a:lnTo>
                  <a:lnTo>
                    <a:pt x="170" y="98"/>
                  </a:lnTo>
                  <a:lnTo>
                    <a:pt x="172" y="89"/>
                  </a:lnTo>
                  <a:lnTo>
                    <a:pt x="170" y="79"/>
                  </a:lnTo>
                  <a:lnTo>
                    <a:pt x="169" y="70"/>
                  </a:lnTo>
                  <a:lnTo>
                    <a:pt x="167" y="62"/>
                  </a:lnTo>
                  <a:lnTo>
                    <a:pt x="165" y="55"/>
                  </a:lnTo>
                  <a:lnTo>
                    <a:pt x="160" y="46"/>
                  </a:lnTo>
                  <a:lnTo>
                    <a:pt x="156" y="39"/>
                  </a:lnTo>
                  <a:lnTo>
                    <a:pt x="152" y="32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6" y="10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3" y="1"/>
                  </a:lnTo>
                  <a:lnTo>
                    <a:pt x="94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2" name="Freeform 215"/>
            <p:cNvSpPr>
              <a:spLocks/>
            </p:cNvSpPr>
            <p:nvPr/>
          </p:nvSpPr>
          <p:spPr bwMode="auto">
            <a:xfrm>
              <a:off x="1696" y="2530"/>
              <a:ext cx="57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85" y="0"/>
                  </a:moveTo>
                  <a:lnTo>
                    <a:pt x="77" y="0"/>
                  </a:lnTo>
                  <a:lnTo>
                    <a:pt x="68" y="1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5" y="10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5" y="26"/>
                  </a:lnTo>
                  <a:lnTo>
                    <a:pt x="19" y="32"/>
                  </a:lnTo>
                  <a:lnTo>
                    <a:pt x="15" y="39"/>
                  </a:lnTo>
                  <a:lnTo>
                    <a:pt x="10" y="46"/>
                  </a:lnTo>
                  <a:lnTo>
                    <a:pt x="6" y="55"/>
                  </a:lnTo>
                  <a:lnTo>
                    <a:pt x="3" y="62"/>
                  </a:lnTo>
                  <a:lnTo>
                    <a:pt x="2" y="70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2" y="106"/>
                  </a:lnTo>
                  <a:lnTo>
                    <a:pt x="3" y="115"/>
                  </a:lnTo>
                  <a:lnTo>
                    <a:pt x="6" y="122"/>
                  </a:lnTo>
                  <a:lnTo>
                    <a:pt x="10" y="131"/>
                  </a:lnTo>
                  <a:lnTo>
                    <a:pt x="15" y="138"/>
                  </a:lnTo>
                  <a:lnTo>
                    <a:pt x="19" y="144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38" y="161"/>
                  </a:lnTo>
                  <a:lnTo>
                    <a:pt x="45" y="166"/>
                  </a:lnTo>
                  <a:lnTo>
                    <a:pt x="52" y="170"/>
                  </a:lnTo>
                  <a:lnTo>
                    <a:pt x="59" y="173"/>
                  </a:lnTo>
                  <a:lnTo>
                    <a:pt x="68" y="176"/>
                  </a:lnTo>
                  <a:lnTo>
                    <a:pt x="77" y="176"/>
                  </a:lnTo>
                  <a:lnTo>
                    <a:pt x="85" y="177"/>
                  </a:lnTo>
                  <a:lnTo>
                    <a:pt x="94" y="176"/>
                  </a:lnTo>
                  <a:lnTo>
                    <a:pt x="103" y="176"/>
                  </a:lnTo>
                  <a:lnTo>
                    <a:pt x="111" y="173"/>
                  </a:lnTo>
                  <a:lnTo>
                    <a:pt x="118" y="170"/>
                  </a:lnTo>
                  <a:lnTo>
                    <a:pt x="126" y="166"/>
                  </a:lnTo>
                  <a:lnTo>
                    <a:pt x="133" y="161"/>
                  </a:lnTo>
                  <a:lnTo>
                    <a:pt x="140" y="157"/>
                  </a:lnTo>
                  <a:lnTo>
                    <a:pt x="146" y="151"/>
                  </a:lnTo>
                  <a:lnTo>
                    <a:pt x="152" y="144"/>
                  </a:lnTo>
                  <a:lnTo>
                    <a:pt x="156" y="138"/>
                  </a:lnTo>
                  <a:lnTo>
                    <a:pt x="160" y="131"/>
                  </a:lnTo>
                  <a:lnTo>
                    <a:pt x="165" y="122"/>
                  </a:lnTo>
                  <a:lnTo>
                    <a:pt x="167" y="115"/>
                  </a:lnTo>
                  <a:lnTo>
                    <a:pt x="169" y="106"/>
                  </a:lnTo>
                  <a:lnTo>
                    <a:pt x="170" y="98"/>
                  </a:lnTo>
                  <a:lnTo>
                    <a:pt x="172" y="89"/>
                  </a:lnTo>
                  <a:lnTo>
                    <a:pt x="170" y="79"/>
                  </a:lnTo>
                  <a:lnTo>
                    <a:pt x="169" y="70"/>
                  </a:lnTo>
                  <a:lnTo>
                    <a:pt x="167" y="62"/>
                  </a:lnTo>
                  <a:lnTo>
                    <a:pt x="165" y="55"/>
                  </a:lnTo>
                  <a:lnTo>
                    <a:pt x="160" y="46"/>
                  </a:lnTo>
                  <a:lnTo>
                    <a:pt x="156" y="39"/>
                  </a:lnTo>
                  <a:lnTo>
                    <a:pt x="152" y="32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6" y="10"/>
                  </a:lnTo>
                  <a:lnTo>
                    <a:pt x="118" y="7"/>
                  </a:lnTo>
                  <a:lnTo>
                    <a:pt x="111" y="4"/>
                  </a:lnTo>
                  <a:lnTo>
                    <a:pt x="103" y="1"/>
                  </a:lnTo>
                  <a:lnTo>
                    <a:pt x="94" y="0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3" name="Freeform 216"/>
            <p:cNvSpPr>
              <a:spLocks/>
            </p:cNvSpPr>
            <p:nvPr/>
          </p:nvSpPr>
          <p:spPr bwMode="auto">
            <a:xfrm>
              <a:off x="1753" y="2474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2"/>
                  </a:lnTo>
                  <a:lnTo>
                    <a:pt x="67" y="3"/>
                  </a:lnTo>
                  <a:lnTo>
                    <a:pt x="59" y="5"/>
                  </a:lnTo>
                  <a:lnTo>
                    <a:pt x="52" y="8"/>
                  </a:lnTo>
                  <a:lnTo>
                    <a:pt x="44" y="12"/>
                  </a:lnTo>
                  <a:lnTo>
                    <a:pt x="37" y="16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18" y="33"/>
                  </a:lnTo>
                  <a:lnTo>
                    <a:pt x="14" y="41"/>
                  </a:lnTo>
                  <a:lnTo>
                    <a:pt x="10" y="48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6"/>
                  </a:lnTo>
                  <a:lnTo>
                    <a:pt x="10" y="134"/>
                  </a:lnTo>
                  <a:lnTo>
                    <a:pt x="14" y="141"/>
                  </a:lnTo>
                  <a:lnTo>
                    <a:pt x="18" y="149"/>
                  </a:lnTo>
                  <a:lnTo>
                    <a:pt x="24" y="154"/>
                  </a:lnTo>
                  <a:lnTo>
                    <a:pt x="30" y="160"/>
                  </a:lnTo>
                  <a:lnTo>
                    <a:pt x="37" y="166"/>
                  </a:lnTo>
                  <a:lnTo>
                    <a:pt x="44" y="170"/>
                  </a:lnTo>
                  <a:lnTo>
                    <a:pt x="52" y="173"/>
                  </a:lnTo>
                  <a:lnTo>
                    <a:pt x="59" y="176"/>
                  </a:lnTo>
                  <a:lnTo>
                    <a:pt x="67" y="179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9"/>
                  </a:lnTo>
                  <a:lnTo>
                    <a:pt x="109" y="176"/>
                  </a:lnTo>
                  <a:lnTo>
                    <a:pt x="118" y="173"/>
                  </a:lnTo>
                  <a:lnTo>
                    <a:pt x="125" y="170"/>
                  </a:lnTo>
                  <a:lnTo>
                    <a:pt x="132" y="166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9"/>
                  </a:lnTo>
                  <a:lnTo>
                    <a:pt x="155" y="141"/>
                  </a:lnTo>
                  <a:lnTo>
                    <a:pt x="160" y="134"/>
                  </a:lnTo>
                  <a:lnTo>
                    <a:pt x="164" y="126"/>
                  </a:lnTo>
                  <a:lnTo>
                    <a:pt x="167" y="117"/>
                  </a:lnTo>
                  <a:lnTo>
                    <a:pt x="168" y="108"/>
                  </a:lnTo>
                  <a:lnTo>
                    <a:pt x="170" y="100"/>
                  </a:lnTo>
                  <a:lnTo>
                    <a:pt x="170" y="91"/>
                  </a:lnTo>
                  <a:lnTo>
                    <a:pt x="170" y="81"/>
                  </a:lnTo>
                  <a:lnTo>
                    <a:pt x="168" y="72"/>
                  </a:lnTo>
                  <a:lnTo>
                    <a:pt x="167" y="64"/>
                  </a:lnTo>
                  <a:lnTo>
                    <a:pt x="164" y="55"/>
                  </a:lnTo>
                  <a:lnTo>
                    <a:pt x="160" y="48"/>
                  </a:lnTo>
                  <a:lnTo>
                    <a:pt x="155" y="41"/>
                  </a:lnTo>
                  <a:lnTo>
                    <a:pt x="151" y="33"/>
                  </a:lnTo>
                  <a:lnTo>
                    <a:pt x="145" y="28"/>
                  </a:lnTo>
                  <a:lnTo>
                    <a:pt x="139" y="22"/>
                  </a:lnTo>
                  <a:lnTo>
                    <a:pt x="132" y="16"/>
                  </a:lnTo>
                  <a:lnTo>
                    <a:pt x="125" y="12"/>
                  </a:lnTo>
                  <a:lnTo>
                    <a:pt x="118" y="8"/>
                  </a:lnTo>
                  <a:lnTo>
                    <a:pt x="109" y="5"/>
                  </a:lnTo>
                  <a:lnTo>
                    <a:pt x="102" y="3"/>
                  </a:lnTo>
                  <a:lnTo>
                    <a:pt x="93" y="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4" name="Freeform 217"/>
            <p:cNvSpPr>
              <a:spLocks/>
            </p:cNvSpPr>
            <p:nvPr/>
          </p:nvSpPr>
          <p:spPr bwMode="auto">
            <a:xfrm>
              <a:off x="1753" y="2474"/>
              <a:ext cx="57" cy="60"/>
            </a:xfrm>
            <a:custGeom>
              <a:avLst/>
              <a:gdLst>
                <a:gd name="T0" fmla="*/ 0 w 170"/>
                <a:gd name="T1" fmla="*/ 0 h 180"/>
                <a:gd name="T2" fmla="*/ 0 w 170"/>
                <a:gd name="T3" fmla="*/ 0 h 180"/>
                <a:gd name="T4" fmla="*/ 0 w 170"/>
                <a:gd name="T5" fmla="*/ 0 h 180"/>
                <a:gd name="T6" fmla="*/ 0 w 170"/>
                <a:gd name="T7" fmla="*/ 0 h 180"/>
                <a:gd name="T8" fmla="*/ 0 w 170"/>
                <a:gd name="T9" fmla="*/ 0 h 180"/>
                <a:gd name="T10" fmla="*/ 0 w 170"/>
                <a:gd name="T11" fmla="*/ 0 h 180"/>
                <a:gd name="T12" fmla="*/ 0 w 170"/>
                <a:gd name="T13" fmla="*/ 0 h 180"/>
                <a:gd name="T14" fmla="*/ 0 w 170"/>
                <a:gd name="T15" fmla="*/ 0 h 180"/>
                <a:gd name="T16" fmla="*/ 0 w 170"/>
                <a:gd name="T17" fmla="*/ 0 h 180"/>
                <a:gd name="T18" fmla="*/ 0 w 170"/>
                <a:gd name="T19" fmla="*/ 0 h 180"/>
                <a:gd name="T20" fmla="*/ 0 w 170"/>
                <a:gd name="T21" fmla="*/ 0 h 180"/>
                <a:gd name="T22" fmla="*/ 0 w 170"/>
                <a:gd name="T23" fmla="*/ 0 h 180"/>
                <a:gd name="T24" fmla="*/ 0 w 170"/>
                <a:gd name="T25" fmla="*/ 0 h 180"/>
                <a:gd name="T26" fmla="*/ 0 w 170"/>
                <a:gd name="T27" fmla="*/ 0 h 180"/>
                <a:gd name="T28" fmla="*/ 0 w 170"/>
                <a:gd name="T29" fmla="*/ 0 h 180"/>
                <a:gd name="T30" fmla="*/ 0 w 170"/>
                <a:gd name="T31" fmla="*/ 0 h 180"/>
                <a:gd name="T32" fmla="*/ 0 w 170"/>
                <a:gd name="T33" fmla="*/ 0 h 180"/>
                <a:gd name="T34" fmla="*/ 0 w 170"/>
                <a:gd name="T35" fmla="*/ 0 h 180"/>
                <a:gd name="T36" fmla="*/ 0 w 170"/>
                <a:gd name="T37" fmla="*/ 0 h 180"/>
                <a:gd name="T38" fmla="*/ 0 w 170"/>
                <a:gd name="T39" fmla="*/ 0 h 180"/>
                <a:gd name="T40" fmla="*/ 0 w 170"/>
                <a:gd name="T41" fmla="*/ 0 h 180"/>
                <a:gd name="T42" fmla="*/ 0 w 170"/>
                <a:gd name="T43" fmla="*/ 0 h 180"/>
                <a:gd name="T44" fmla="*/ 0 w 170"/>
                <a:gd name="T45" fmla="*/ 0 h 180"/>
                <a:gd name="T46" fmla="*/ 0 w 170"/>
                <a:gd name="T47" fmla="*/ 0 h 180"/>
                <a:gd name="T48" fmla="*/ 0 w 170"/>
                <a:gd name="T49" fmla="*/ 0 h 180"/>
                <a:gd name="T50" fmla="*/ 0 w 170"/>
                <a:gd name="T51" fmla="*/ 0 h 180"/>
                <a:gd name="T52" fmla="*/ 0 w 170"/>
                <a:gd name="T53" fmla="*/ 0 h 180"/>
                <a:gd name="T54" fmla="*/ 0 w 170"/>
                <a:gd name="T55" fmla="*/ 0 h 180"/>
                <a:gd name="T56" fmla="*/ 0 w 170"/>
                <a:gd name="T57" fmla="*/ 0 h 180"/>
                <a:gd name="T58" fmla="*/ 0 w 170"/>
                <a:gd name="T59" fmla="*/ 0 h 180"/>
                <a:gd name="T60" fmla="*/ 0 w 170"/>
                <a:gd name="T61" fmla="*/ 0 h 180"/>
                <a:gd name="T62" fmla="*/ 0 w 170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80"/>
                <a:gd name="T98" fmla="*/ 170 w 170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80">
                  <a:moveTo>
                    <a:pt x="85" y="0"/>
                  </a:moveTo>
                  <a:lnTo>
                    <a:pt x="76" y="2"/>
                  </a:lnTo>
                  <a:lnTo>
                    <a:pt x="67" y="3"/>
                  </a:lnTo>
                  <a:lnTo>
                    <a:pt x="59" y="5"/>
                  </a:lnTo>
                  <a:lnTo>
                    <a:pt x="52" y="8"/>
                  </a:lnTo>
                  <a:lnTo>
                    <a:pt x="44" y="12"/>
                  </a:lnTo>
                  <a:lnTo>
                    <a:pt x="37" y="16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18" y="33"/>
                  </a:lnTo>
                  <a:lnTo>
                    <a:pt x="14" y="41"/>
                  </a:lnTo>
                  <a:lnTo>
                    <a:pt x="10" y="48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6"/>
                  </a:lnTo>
                  <a:lnTo>
                    <a:pt x="10" y="134"/>
                  </a:lnTo>
                  <a:lnTo>
                    <a:pt x="14" y="141"/>
                  </a:lnTo>
                  <a:lnTo>
                    <a:pt x="18" y="149"/>
                  </a:lnTo>
                  <a:lnTo>
                    <a:pt x="24" y="154"/>
                  </a:lnTo>
                  <a:lnTo>
                    <a:pt x="30" y="160"/>
                  </a:lnTo>
                  <a:lnTo>
                    <a:pt x="37" y="166"/>
                  </a:lnTo>
                  <a:lnTo>
                    <a:pt x="44" y="170"/>
                  </a:lnTo>
                  <a:lnTo>
                    <a:pt x="52" y="173"/>
                  </a:lnTo>
                  <a:lnTo>
                    <a:pt x="59" y="176"/>
                  </a:lnTo>
                  <a:lnTo>
                    <a:pt x="67" y="179"/>
                  </a:lnTo>
                  <a:lnTo>
                    <a:pt x="76" y="180"/>
                  </a:lnTo>
                  <a:lnTo>
                    <a:pt x="85" y="180"/>
                  </a:lnTo>
                  <a:lnTo>
                    <a:pt x="93" y="180"/>
                  </a:lnTo>
                  <a:lnTo>
                    <a:pt x="102" y="179"/>
                  </a:lnTo>
                  <a:lnTo>
                    <a:pt x="109" y="176"/>
                  </a:lnTo>
                  <a:lnTo>
                    <a:pt x="118" y="173"/>
                  </a:lnTo>
                  <a:lnTo>
                    <a:pt x="125" y="170"/>
                  </a:lnTo>
                  <a:lnTo>
                    <a:pt x="132" y="166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9"/>
                  </a:lnTo>
                  <a:lnTo>
                    <a:pt x="155" y="141"/>
                  </a:lnTo>
                  <a:lnTo>
                    <a:pt x="160" y="134"/>
                  </a:lnTo>
                  <a:lnTo>
                    <a:pt x="164" y="126"/>
                  </a:lnTo>
                  <a:lnTo>
                    <a:pt x="167" y="117"/>
                  </a:lnTo>
                  <a:lnTo>
                    <a:pt x="168" y="108"/>
                  </a:lnTo>
                  <a:lnTo>
                    <a:pt x="170" y="100"/>
                  </a:lnTo>
                  <a:lnTo>
                    <a:pt x="170" y="91"/>
                  </a:lnTo>
                  <a:lnTo>
                    <a:pt x="170" y="81"/>
                  </a:lnTo>
                  <a:lnTo>
                    <a:pt x="168" y="72"/>
                  </a:lnTo>
                  <a:lnTo>
                    <a:pt x="167" y="64"/>
                  </a:lnTo>
                  <a:lnTo>
                    <a:pt x="164" y="55"/>
                  </a:lnTo>
                  <a:lnTo>
                    <a:pt x="160" y="48"/>
                  </a:lnTo>
                  <a:lnTo>
                    <a:pt x="155" y="41"/>
                  </a:lnTo>
                  <a:lnTo>
                    <a:pt x="151" y="33"/>
                  </a:lnTo>
                  <a:lnTo>
                    <a:pt x="145" y="28"/>
                  </a:lnTo>
                  <a:lnTo>
                    <a:pt x="139" y="22"/>
                  </a:lnTo>
                  <a:lnTo>
                    <a:pt x="132" y="16"/>
                  </a:lnTo>
                  <a:lnTo>
                    <a:pt x="125" y="12"/>
                  </a:lnTo>
                  <a:lnTo>
                    <a:pt x="118" y="8"/>
                  </a:lnTo>
                  <a:lnTo>
                    <a:pt x="109" y="5"/>
                  </a:lnTo>
                  <a:lnTo>
                    <a:pt x="102" y="3"/>
                  </a:lnTo>
                  <a:lnTo>
                    <a:pt x="93" y="2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5" name="Freeform 218"/>
            <p:cNvSpPr>
              <a:spLocks/>
            </p:cNvSpPr>
            <p:nvPr/>
          </p:nvSpPr>
          <p:spPr bwMode="auto">
            <a:xfrm>
              <a:off x="1823" y="2480"/>
              <a:ext cx="58" cy="60"/>
            </a:xfrm>
            <a:custGeom>
              <a:avLst/>
              <a:gdLst>
                <a:gd name="T0" fmla="*/ 0 w 172"/>
                <a:gd name="T1" fmla="*/ 0 h 180"/>
                <a:gd name="T2" fmla="*/ 0 w 172"/>
                <a:gd name="T3" fmla="*/ 0 h 180"/>
                <a:gd name="T4" fmla="*/ 0 w 172"/>
                <a:gd name="T5" fmla="*/ 0 h 180"/>
                <a:gd name="T6" fmla="*/ 0 w 172"/>
                <a:gd name="T7" fmla="*/ 0 h 180"/>
                <a:gd name="T8" fmla="*/ 0 w 172"/>
                <a:gd name="T9" fmla="*/ 0 h 180"/>
                <a:gd name="T10" fmla="*/ 0 w 172"/>
                <a:gd name="T11" fmla="*/ 0 h 180"/>
                <a:gd name="T12" fmla="*/ 0 w 172"/>
                <a:gd name="T13" fmla="*/ 0 h 180"/>
                <a:gd name="T14" fmla="*/ 0 w 172"/>
                <a:gd name="T15" fmla="*/ 0 h 180"/>
                <a:gd name="T16" fmla="*/ 0 w 172"/>
                <a:gd name="T17" fmla="*/ 0 h 180"/>
                <a:gd name="T18" fmla="*/ 0 w 172"/>
                <a:gd name="T19" fmla="*/ 0 h 180"/>
                <a:gd name="T20" fmla="*/ 0 w 172"/>
                <a:gd name="T21" fmla="*/ 0 h 180"/>
                <a:gd name="T22" fmla="*/ 0 w 172"/>
                <a:gd name="T23" fmla="*/ 0 h 180"/>
                <a:gd name="T24" fmla="*/ 0 w 172"/>
                <a:gd name="T25" fmla="*/ 0 h 180"/>
                <a:gd name="T26" fmla="*/ 0 w 172"/>
                <a:gd name="T27" fmla="*/ 0 h 180"/>
                <a:gd name="T28" fmla="*/ 0 w 172"/>
                <a:gd name="T29" fmla="*/ 0 h 180"/>
                <a:gd name="T30" fmla="*/ 0 w 172"/>
                <a:gd name="T31" fmla="*/ 0 h 180"/>
                <a:gd name="T32" fmla="*/ 0 w 172"/>
                <a:gd name="T33" fmla="*/ 0 h 180"/>
                <a:gd name="T34" fmla="*/ 0 w 172"/>
                <a:gd name="T35" fmla="*/ 0 h 180"/>
                <a:gd name="T36" fmla="*/ 0 w 172"/>
                <a:gd name="T37" fmla="*/ 0 h 180"/>
                <a:gd name="T38" fmla="*/ 0 w 172"/>
                <a:gd name="T39" fmla="*/ 0 h 180"/>
                <a:gd name="T40" fmla="*/ 0 w 172"/>
                <a:gd name="T41" fmla="*/ 0 h 180"/>
                <a:gd name="T42" fmla="*/ 0 w 172"/>
                <a:gd name="T43" fmla="*/ 0 h 180"/>
                <a:gd name="T44" fmla="*/ 0 w 172"/>
                <a:gd name="T45" fmla="*/ 0 h 180"/>
                <a:gd name="T46" fmla="*/ 0 w 172"/>
                <a:gd name="T47" fmla="*/ 0 h 180"/>
                <a:gd name="T48" fmla="*/ 0 w 172"/>
                <a:gd name="T49" fmla="*/ 0 h 180"/>
                <a:gd name="T50" fmla="*/ 0 w 172"/>
                <a:gd name="T51" fmla="*/ 0 h 180"/>
                <a:gd name="T52" fmla="*/ 0 w 172"/>
                <a:gd name="T53" fmla="*/ 0 h 180"/>
                <a:gd name="T54" fmla="*/ 0 w 172"/>
                <a:gd name="T55" fmla="*/ 0 h 180"/>
                <a:gd name="T56" fmla="*/ 0 w 172"/>
                <a:gd name="T57" fmla="*/ 0 h 180"/>
                <a:gd name="T58" fmla="*/ 0 w 172"/>
                <a:gd name="T59" fmla="*/ 0 h 180"/>
                <a:gd name="T60" fmla="*/ 0 w 172"/>
                <a:gd name="T61" fmla="*/ 0 h 180"/>
                <a:gd name="T62" fmla="*/ 0 w 172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80"/>
                <a:gd name="T98" fmla="*/ 172 w 172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80">
                  <a:moveTo>
                    <a:pt x="87" y="0"/>
                  </a:moveTo>
                  <a:lnTo>
                    <a:pt x="78" y="0"/>
                  </a:lnTo>
                  <a:lnTo>
                    <a:pt x="70" y="2"/>
                  </a:lnTo>
                  <a:lnTo>
                    <a:pt x="61" y="5"/>
                  </a:lnTo>
                  <a:lnTo>
                    <a:pt x="54" y="7"/>
                  </a:lnTo>
                  <a:lnTo>
                    <a:pt x="45" y="10"/>
                  </a:lnTo>
                  <a:lnTo>
                    <a:pt x="39" y="15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39"/>
                  </a:lnTo>
                  <a:lnTo>
                    <a:pt x="10" y="46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2" y="72"/>
                  </a:lnTo>
                  <a:lnTo>
                    <a:pt x="2" y="81"/>
                  </a:lnTo>
                  <a:lnTo>
                    <a:pt x="0" y="89"/>
                  </a:lnTo>
                  <a:lnTo>
                    <a:pt x="2" y="100"/>
                  </a:lnTo>
                  <a:lnTo>
                    <a:pt x="2" y="108"/>
                  </a:lnTo>
                  <a:lnTo>
                    <a:pt x="5" y="117"/>
                  </a:lnTo>
                  <a:lnTo>
                    <a:pt x="8" y="125"/>
                  </a:lnTo>
                  <a:lnTo>
                    <a:pt x="10" y="133"/>
                  </a:lnTo>
                  <a:lnTo>
                    <a:pt x="15" y="140"/>
                  </a:lnTo>
                  <a:lnTo>
                    <a:pt x="21" y="147"/>
                  </a:lnTo>
                  <a:lnTo>
                    <a:pt x="26" y="153"/>
                  </a:lnTo>
                  <a:lnTo>
                    <a:pt x="32" y="159"/>
                  </a:lnTo>
                  <a:lnTo>
                    <a:pt x="39" y="164"/>
                  </a:lnTo>
                  <a:lnTo>
                    <a:pt x="45" y="169"/>
                  </a:lnTo>
                  <a:lnTo>
                    <a:pt x="54" y="173"/>
                  </a:lnTo>
                  <a:lnTo>
                    <a:pt x="61" y="176"/>
                  </a:lnTo>
                  <a:lnTo>
                    <a:pt x="70" y="179"/>
                  </a:lnTo>
                  <a:lnTo>
                    <a:pt x="78" y="179"/>
                  </a:lnTo>
                  <a:lnTo>
                    <a:pt x="87" y="180"/>
                  </a:lnTo>
                  <a:lnTo>
                    <a:pt x="95" y="179"/>
                  </a:lnTo>
                  <a:lnTo>
                    <a:pt x="104" y="179"/>
                  </a:lnTo>
                  <a:lnTo>
                    <a:pt x="111" y="176"/>
                  </a:lnTo>
                  <a:lnTo>
                    <a:pt x="120" y="173"/>
                  </a:lnTo>
                  <a:lnTo>
                    <a:pt x="127" y="169"/>
                  </a:lnTo>
                  <a:lnTo>
                    <a:pt x="134" y="164"/>
                  </a:lnTo>
                  <a:lnTo>
                    <a:pt x="140" y="159"/>
                  </a:lnTo>
                  <a:lnTo>
                    <a:pt x="147" y="153"/>
                  </a:lnTo>
                  <a:lnTo>
                    <a:pt x="152" y="147"/>
                  </a:lnTo>
                  <a:lnTo>
                    <a:pt x="157" y="140"/>
                  </a:lnTo>
                  <a:lnTo>
                    <a:pt x="162" y="133"/>
                  </a:lnTo>
                  <a:lnTo>
                    <a:pt x="165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2" y="100"/>
                  </a:lnTo>
                  <a:lnTo>
                    <a:pt x="172" y="89"/>
                  </a:lnTo>
                  <a:lnTo>
                    <a:pt x="172" y="81"/>
                  </a:lnTo>
                  <a:lnTo>
                    <a:pt x="170" y="72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2" y="46"/>
                  </a:lnTo>
                  <a:lnTo>
                    <a:pt x="157" y="39"/>
                  </a:lnTo>
                  <a:lnTo>
                    <a:pt x="152" y="33"/>
                  </a:lnTo>
                  <a:lnTo>
                    <a:pt x="147" y="26"/>
                  </a:lnTo>
                  <a:lnTo>
                    <a:pt x="140" y="20"/>
                  </a:lnTo>
                  <a:lnTo>
                    <a:pt x="134" y="15"/>
                  </a:lnTo>
                  <a:lnTo>
                    <a:pt x="127" y="10"/>
                  </a:lnTo>
                  <a:lnTo>
                    <a:pt x="120" y="7"/>
                  </a:lnTo>
                  <a:lnTo>
                    <a:pt x="111" y="5"/>
                  </a:lnTo>
                  <a:lnTo>
                    <a:pt x="104" y="2"/>
                  </a:lnTo>
                  <a:lnTo>
                    <a:pt x="95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6" name="Freeform 219"/>
            <p:cNvSpPr>
              <a:spLocks/>
            </p:cNvSpPr>
            <p:nvPr/>
          </p:nvSpPr>
          <p:spPr bwMode="auto">
            <a:xfrm>
              <a:off x="1823" y="2480"/>
              <a:ext cx="58" cy="60"/>
            </a:xfrm>
            <a:custGeom>
              <a:avLst/>
              <a:gdLst>
                <a:gd name="T0" fmla="*/ 0 w 172"/>
                <a:gd name="T1" fmla="*/ 0 h 180"/>
                <a:gd name="T2" fmla="*/ 0 w 172"/>
                <a:gd name="T3" fmla="*/ 0 h 180"/>
                <a:gd name="T4" fmla="*/ 0 w 172"/>
                <a:gd name="T5" fmla="*/ 0 h 180"/>
                <a:gd name="T6" fmla="*/ 0 w 172"/>
                <a:gd name="T7" fmla="*/ 0 h 180"/>
                <a:gd name="T8" fmla="*/ 0 w 172"/>
                <a:gd name="T9" fmla="*/ 0 h 180"/>
                <a:gd name="T10" fmla="*/ 0 w 172"/>
                <a:gd name="T11" fmla="*/ 0 h 180"/>
                <a:gd name="T12" fmla="*/ 0 w 172"/>
                <a:gd name="T13" fmla="*/ 0 h 180"/>
                <a:gd name="T14" fmla="*/ 0 w 172"/>
                <a:gd name="T15" fmla="*/ 0 h 180"/>
                <a:gd name="T16" fmla="*/ 0 w 172"/>
                <a:gd name="T17" fmla="*/ 0 h 180"/>
                <a:gd name="T18" fmla="*/ 0 w 172"/>
                <a:gd name="T19" fmla="*/ 0 h 180"/>
                <a:gd name="T20" fmla="*/ 0 w 172"/>
                <a:gd name="T21" fmla="*/ 0 h 180"/>
                <a:gd name="T22" fmla="*/ 0 w 172"/>
                <a:gd name="T23" fmla="*/ 0 h 180"/>
                <a:gd name="T24" fmla="*/ 0 w 172"/>
                <a:gd name="T25" fmla="*/ 0 h 180"/>
                <a:gd name="T26" fmla="*/ 0 w 172"/>
                <a:gd name="T27" fmla="*/ 0 h 180"/>
                <a:gd name="T28" fmla="*/ 0 w 172"/>
                <a:gd name="T29" fmla="*/ 0 h 180"/>
                <a:gd name="T30" fmla="*/ 0 w 172"/>
                <a:gd name="T31" fmla="*/ 0 h 180"/>
                <a:gd name="T32" fmla="*/ 0 w 172"/>
                <a:gd name="T33" fmla="*/ 0 h 180"/>
                <a:gd name="T34" fmla="*/ 0 w 172"/>
                <a:gd name="T35" fmla="*/ 0 h 180"/>
                <a:gd name="T36" fmla="*/ 0 w 172"/>
                <a:gd name="T37" fmla="*/ 0 h 180"/>
                <a:gd name="T38" fmla="*/ 0 w 172"/>
                <a:gd name="T39" fmla="*/ 0 h 180"/>
                <a:gd name="T40" fmla="*/ 0 w 172"/>
                <a:gd name="T41" fmla="*/ 0 h 180"/>
                <a:gd name="T42" fmla="*/ 0 w 172"/>
                <a:gd name="T43" fmla="*/ 0 h 180"/>
                <a:gd name="T44" fmla="*/ 0 w 172"/>
                <a:gd name="T45" fmla="*/ 0 h 180"/>
                <a:gd name="T46" fmla="*/ 0 w 172"/>
                <a:gd name="T47" fmla="*/ 0 h 180"/>
                <a:gd name="T48" fmla="*/ 0 w 172"/>
                <a:gd name="T49" fmla="*/ 0 h 180"/>
                <a:gd name="T50" fmla="*/ 0 w 172"/>
                <a:gd name="T51" fmla="*/ 0 h 180"/>
                <a:gd name="T52" fmla="*/ 0 w 172"/>
                <a:gd name="T53" fmla="*/ 0 h 180"/>
                <a:gd name="T54" fmla="*/ 0 w 172"/>
                <a:gd name="T55" fmla="*/ 0 h 180"/>
                <a:gd name="T56" fmla="*/ 0 w 172"/>
                <a:gd name="T57" fmla="*/ 0 h 180"/>
                <a:gd name="T58" fmla="*/ 0 w 172"/>
                <a:gd name="T59" fmla="*/ 0 h 180"/>
                <a:gd name="T60" fmla="*/ 0 w 172"/>
                <a:gd name="T61" fmla="*/ 0 h 180"/>
                <a:gd name="T62" fmla="*/ 0 w 172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80"/>
                <a:gd name="T98" fmla="*/ 172 w 172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80">
                  <a:moveTo>
                    <a:pt x="87" y="0"/>
                  </a:moveTo>
                  <a:lnTo>
                    <a:pt x="78" y="0"/>
                  </a:lnTo>
                  <a:lnTo>
                    <a:pt x="70" y="2"/>
                  </a:lnTo>
                  <a:lnTo>
                    <a:pt x="61" y="5"/>
                  </a:lnTo>
                  <a:lnTo>
                    <a:pt x="54" y="7"/>
                  </a:lnTo>
                  <a:lnTo>
                    <a:pt x="45" y="10"/>
                  </a:lnTo>
                  <a:lnTo>
                    <a:pt x="39" y="15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39"/>
                  </a:lnTo>
                  <a:lnTo>
                    <a:pt x="10" y="46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2" y="72"/>
                  </a:lnTo>
                  <a:lnTo>
                    <a:pt x="2" y="81"/>
                  </a:lnTo>
                  <a:lnTo>
                    <a:pt x="0" y="89"/>
                  </a:lnTo>
                  <a:lnTo>
                    <a:pt x="2" y="100"/>
                  </a:lnTo>
                  <a:lnTo>
                    <a:pt x="2" y="108"/>
                  </a:lnTo>
                  <a:lnTo>
                    <a:pt x="5" y="117"/>
                  </a:lnTo>
                  <a:lnTo>
                    <a:pt x="8" y="125"/>
                  </a:lnTo>
                  <a:lnTo>
                    <a:pt x="10" y="133"/>
                  </a:lnTo>
                  <a:lnTo>
                    <a:pt x="15" y="140"/>
                  </a:lnTo>
                  <a:lnTo>
                    <a:pt x="21" y="147"/>
                  </a:lnTo>
                  <a:lnTo>
                    <a:pt x="26" y="153"/>
                  </a:lnTo>
                  <a:lnTo>
                    <a:pt x="32" y="159"/>
                  </a:lnTo>
                  <a:lnTo>
                    <a:pt x="39" y="164"/>
                  </a:lnTo>
                  <a:lnTo>
                    <a:pt x="45" y="169"/>
                  </a:lnTo>
                  <a:lnTo>
                    <a:pt x="54" y="173"/>
                  </a:lnTo>
                  <a:lnTo>
                    <a:pt x="61" y="176"/>
                  </a:lnTo>
                  <a:lnTo>
                    <a:pt x="70" y="179"/>
                  </a:lnTo>
                  <a:lnTo>
                    <a:pt x="78" y="179"/>
                  </a:lnTo>
                  <a:lnTo>
                    <a:pt x="87" y="180"/>
                  </a:lnTo>
                  <a:lnTo>
                    <a:pt x="95" y="179"/>
                  </a:lnTo>
                  <a:lnTo>
                    <a:pt x="104" y="179"/>
                  </a:lnTo>
                  <a:lnTo>
                    <a:pt x="111" y="176"/>
                  </a:lnTo>
                  <a:lnTo>
                    <a:pt x="120" y="173"/>
                  </a:lnTo>
                  <a:lnTo>
                    <a:pt x="127" y="169"/>
                  </a:lnTo>
                  <a:lnTo>
                    <a:pt x="134" y="164"/>
                  </a:lnTo>
                  <a:lnTo>
                    <a:pt x="140" y="159"/>
                  </a:lnTo>
                  <a:lnTo>
                    <a:pt x="147" y="153"/>
                  </a:lnTo>
                  <a:lnTo>
                    <a:pt x="152" y="147"/>
                  </a:lnTo>
                  <a:lnTo>
                    <a:pt x="157" y="140"/>
                  </a:lnTo>
                  <a:lnTo>
                    <a:pt x="162" y="133"/>
                  </a:lnTo>
                  <a:lnTo>
                    <a:pt x="165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2" y="100"/>
                  </a:lnTo>
                  <a:lnTo>
                    <a:pt x="172" y="89"/>
                  </a:lnTo>
                  <a:lnTo>
                    <a:pt x="172" y="81"/>
                  </a:lnTo>
                  <a:lnTo>
                    <a:pt x="170" y="72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2" y="46"/>
                  </a:lnTo>
                  <a:lnTo>
                    <a:pt x="157" y="39"/>
                  </a:lnTo>
                  <a:lnTo>
                    <a:pt x="152" y="33"/>
                  </a:lnTo>
                  <a:lnTo>
                    <a:pt x="147" y="26"/>
                  </a:lnTo>
                  <a:lnTo>
                    <a:pt x="140" y="20"/>
                  </a:lnTo>
                  <a:lnTo>
                    <a:pt x="134" y="15"/>
                  </a:lnTo>
                  <a:lnTo>
                    <a:pt x="127" y="10"/>
                  </a:lnTo>
                  <a:lnTo>
                    <a:pt x="120" y="7"/>
                  </a:lnTo>
                  <a:lnTo>
                    <a:pt x="111" y="5"/>
                  </a:lnTo>
                  <a:lnTo>
                    <a:pt x="104" y="2"/>
                  </a:lnTo>
                  <a:lnTo>
                    <a:pt x="95" y="0"/>
                  </a:lnTo>
                  <a:lnTo>
                    <a:pt x="8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7" name="Freeform 220"/>
            <p:cNvSpPr>
              <a:spLocks/>
            </p:cNvSpPr>
            <p:nvPr/>
          </p:nvSpPr>
          <p:spPr bwMode="auto">
            <a:xfrm>
              <a:off x="1871" y="2534"/>
              <a:ext cx="58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87" y="0"/>
                  </a:moveTo>
                  <a:lnTo>
                    <a:pt x="78" y="2"/>
                  </a:lnTo>
                  <a:lnTo>
                    <a:pt x="69" y="3"/>
                  </a:lnTo>
                  <a:lnTo>
                    <a:pt x="61" y="5"/>
                  </a:lnTo>
                  <a:lnTo>
                    <a:pt x="54" y="8"/>
                  </a:lnTo>
                  <a:lnTo>
                    <a:pt x="45" y="12"/>
                  </a:lnTo>
                  <a:lnTo>
                    <a:pt x="39" y="16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2" y="71"/>
                  </a:lnTo>
                  <a:lnTo>
                    <a:pt x="2" y="81"/>
                  </a:lnTo>
                  <a:lnTo>
                    <a:pt x="0" y="90"/>
                  </a:lnTo>
                  <a:lnTo>
                    <a:pt x="2" y="98"/>
                  </a:lnTo>
                  <a:lnTo>
                    <a:pt x="2" y="107"/>
                  </a:lnTo>
                  <a:lnTo>
                    <a:pt x="5" y="116"/>
                  </a:lnTo>
                  <a:lnTo>
                    <a:pt x="8" y="124"/>
                  </a:lnTo>
                  <a:lnTo>
                    <a:pt x="10" y="131"/>
                  </a:lnTo>
                  <a:lnTo>
                    <a:pt x="15" y="139"/>
                  </a:lnTo>
                  <a:lnTo>
                    <a:pt x="21" y="146"/>
                  </a:lnTo>
                  <a:lnTo>
                    <a:pt x="26" y="152"/>
                  </a:lnTo>
                  <a:lnTo>
                    <a:pt x="32" y="157"/>
                  </a:lnTo>
                  <a:lnTo>
                    <a:pt x="39" y="163"/>
                  </a:lnTo>
                  <a:lnTo>
                    <a:pt x="45" y="167"/>
                  </a:lnTo>
                  <a:lnTo>
                    <a:pt x="54" y="170"/>
                  </a:lnTo>
                  <a:lnTo>
                    <a:pt x="61" y="175"/>
                  </a:lnTo>
                  <a:lnTo>
                    <a:pt x="69" y="176"/>
                  </a:lnTo>
                  <a:lnTo>
                    <a:pt x="78" y="177"/>
                  </a:lnTo>
                  <a:lnTo>
                    <a:pt x="87" y="177"/>
                  </a:lnTo>
                  <a:lnTo>
                    <a:pt x="95" y="177"/>
                  </a:lnTo>
                  <a:lnTo>
                    <a:pt x="104" y="176"/>
                  </a:lnTo>
                  <a:lnTo>
                    <a:pt x="111" y="175"/>
                  </a:lnTo>
                  <a:lnTo>
                    <a:pt x="120" y="170"/>
                  </a:lnTo>
                  <a:lnTo>
                    <a:pt x="127" y="167"/>
                  </a:lnTo>
                  <a:lnTo>
                    <a:pt x="134" y="163"/>
                  </a:lnTo>
                  <a:lnTo>
                    <a:pt x="140" y="157"/>
                  </a:lnTo>
                  <a:lnTo>
                    <a:pt x="147" y="152"/>
                  </a:lnTo>
                  <a:lnTo>
                    <a:pt x="152" y="146"/>
                  </a:lnTo>
                  <a:lnTo>
                    <a:pt x="157" y="139"/>
                  </a:lnTo>
                  <a:lnTo>
                    <a:pt x="162" y="131"/>
                  </a:lnTo>
                  <a:lnTo>
                    <a:pt x="165" y="124"/>
                  </a:lnTo>
                  <a:lnTo>
                    <a:pt x="167" y="116"/>
                  </a:lnTo>
                  <a:lnTo>
                    <a:pt x="170" y="107"/>
                  </a:lnTo>
                  <a:lnTo>
                    <a:pt x="172" y="98"/>
                  </a:lnTo>
                  <a:lnTo>
                    <a:pt x="172" y="90"/>
                  </a:lnTo>
                  <a:lnTo>
                    <a:pt x="172" y="81"/>
                  </a:lnTo>
                  <a:lnTo>
                    <a:pt x="170" y="71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2" y="48"/>
                  </a:lnTo>
                  <a:lnTo>
                    <a:pt x="157" y="39"/>
                  </a:lnTo>
                  <a:lnTo>
                    <a:pt x="152" y="33"/>
                  </a:lnTo>
                  <a:lnTo>
                    <a:pt x="147" y="26"/>
                  </a:lnTo>
                  <a:lnTo>
                    <a:pt x="140" y="20"/>
                  </a:lnTo>
                  <a:lnTo>
                    <a:pt x="134" y="16"/>
                  </a:lnTo>
                  <a:lnTo>
                    <a:pt x="127" y="12"/>
                  </a:lnTo>
                  <a:lnTo>
                    <a:pt x="120" y="8"/>
                  </a:lnTo>
                  <a:lnTo>
                    <a:pt x="111" y="5"/>
                  </a:lnTo>
                  <a:lnTo>
                    <a:pt x="104" y="3"/>
                  </a:lnTo>
                  <a:lnTo>
                    <a:pt x="95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8" name="Freeform 221"/>
            <p:cNvSpPr>
              <a:spLocks/>
            </p:cNvSpPr>
            <p:nvPr/>
          </p:nvSpPr>
          <p:spPr bwMode="auto">
            <a:xfrm>
              <a:off x="1871" y="2534"/>
              <a:ext cx="58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87" y="0"/>
                  </a:moveTo>
                  <a:lnTo>
                    <a:pt x="78" y="2"/>
                  </a:lnTo>
                  <a:lnTo>
                    <a:pt x="69" y="3"/>
                  </a:lnTo>
                  <a:lnTo>
                    <a:pt x="61" y="5"/>
                  </a:lnTo>
                  <a:lnTo>
                    <a:pt x="54" y="8"/>
                  </a:lnTo>
                  <a:lnTo>
                    <a:pt x="45" y="12"/>
                  </a:lnTo>
                  <a:lnTo>
                    <a:pt x="39" y="16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2" y="71"/>
                  </a:lnTo>
                  <a:lnTo>
                    <a:pt x="2" y="81"/>
                  </a:lnTo>
                  <a:lnTo>
                    <a:pt x="0" y="90"/>
                  </a:lnTo>
                  <a:lnTo>
                    <a:pt x="2" y="98"/>
                  </a:lnTo>
                  <a:lnTo>
                    <a:pt x="2" y="107"/>
                  </a:lnTo>
                  <a:lnTo>
                    <a:pt x="5" y="116"/>
                  </a:lnTo>
                  <a:lnTo>
                    <a:pt x="8" y="124"/>
                  </a:lnTo>
                  <a:lnTo>
                    <a:pt x="10" y="131"/>
                  </a:lnTo>
                  <a:lnTo>
                    <a:pt x="15" y="139"/>
                  </a:lnTo>
                  <a:lnTo>
                    <a:pt x="21" y="146"/>
                  </a:lnTo>
                  <a:lnTo>
                    <a:pt x="26" y="152"/>
                  </a:lnTo>
                  <a:lnTo>
                    <a:pt x="32" y="157"/>
                  </a:lnTo>
                  <a:lnTo>
                    <a:pt x="39" y="163"/>
                  </a:lnTo>
                  <a:lnTo>
                    <a:pt x="45" y="167"/>
                  </a:lnTo>
                  <a:lnTo>
                    <a:pt x="54" y="170"/>
                  </a:lnTo>
                  <a:lnTo>
                    <a:pt x="61" y="175"/>
                  </a:lnTo>
                  <a:lnTo>
                    <a:pt x="69" y="176"/>
                  </a:lnTo>
                  <a:lnTo>
                    <a:pt x="78" y="177"/>
                  </a:lnTo>
                  <a:lnTo>
                    <a:pt x="87" y="177"/>
                  </a:lnTo>
                  <a:lnTo>
                    <a:pt x="95" y="177"/>
                  </a:lnTo>
                  <a:lnTo>
                    <a:pt x="104" y="176"/>
                  </a:lnTo>
                  <a:lnTo>
                    <a:pt x="111" y="175"/>
                  </a:lnTo>
                  <a:lnTo>
                    <a:pt x="120" y="170"/>
                  </a:lnTo>
                  <a:lnTo>
                    <a:pt x="127" y="167"/>
                  </a:lnTo>
                  <a:lnTo>
                    <a:pt x="134" y="163"/>
                  </a:lnTo>
                  <a:lnTo>
                    <a:pt x="140" y="157"/>
                  </a:lnTo>
                  <a:lnTo>
                    <a:pt x="147" y="152"/>
                  </a:lnTo>
                  <a:lnTo>
                    <a:pt x="152" y="146"/>
                  </a:lnTo>
                  <a:lnTo>
                    <a:pt x="157" y="139"/>
                  </a:lnTo>
                  <a:lnTo>
                    <a:pt x="162" y="131"/>
                  </a:lnTo>
                  <a:lnTo>
                    <a:pt x="165" y="124"/>
                  </a:lnTo>
                  <a:lnTo>
                    <a:pt x="167" y="116"/>
                  </a:lnTo>
                  <a:lnTo>
                    <a:pt x="170" y="107"/>
                  </a:lnTo>
                  <a:lnTo>
                    <a:pt x="172" y="98"/>
                  </a:lnTo>
                  <a:lnTo>
                    <a:pt x="172" y="90"/>
                  </a:lnTo>
                  <a:lnTo>
                    <a:pt x="172" y="81"/>
                  </a:lnTo>
                  <a:lnTo>
                    <a:pt x="170" y="71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2" y="48"/>
                  </a:lnTo>
                  <a:lnTo>
                    <a:pt x="157" y="39"/>
                  </a:lnTo>
                  <a:lnTo>
                    <a:pt x="152" y="33"/>
                  </a:lnTo>
                  <a:lnTo>
                    <a:pt x="147" y="26"/>
                  </a:lnTo>
                  <a:lnTo>
                    <a:pt x="140" y="20"/>
                  </a:lnTo>
                  <a:lnTo>
                    <a:pt x="134" y="16"/>
                  </a:lnTo>
                  <a:lnTo>
                    <a:pt x="127" y="12"/>
                  </a:lnTo>
                  <a:lnTo>
                    <a:pt x="120" y="8"/>
                  </a:lnTo>
                  <a:lnTo>
                    <a:pt x="111" y="5"/>
                  </a:lnTo>
                  <a:lnTo>
                    <a:pt x="104" y="3"/>
                  </a:lnTo>
                  <a:lnTo>
                    <a:pt x="95" y="2"/>
                  </a:lnTo>
                  <a:lnTo>
                    <a:pt x="8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69" name="Freeform 222"/>
            <p:cNvSpPr>
              <a:spLocks/>
            </p:cNvSpPr>
            <p:nvPr/>
          </p:nvSpPr>
          <p:spPr bwMode="auto">
            <a:xfrm>
              <a:off x="1929" y="260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1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1" y="159"/>
                  </a:lnTo>
                  <a:lnTo>
                    <a:pt x="37" y="164"/>
                  </a:lnTo>
                  <a:lnTo>
                    <a:pt x="44" y="170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9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9" y="172"/>
                  </a:lnTo>
                  <a:lnTo>
                    <a:pt x="126" y="170"/>
                  </a:lnTo>
                  <a:lnTo>
                    <a:pt x="134" y="164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1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6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0" name="Freeform 223"/>
            <p:cNvSpPr>
              <a:spLocks/>
            </p:cNvSpPr>
            <p:nvPr/>
          </p:nvSpPr>
          <p:spPr bwMode="auto">
            <a:xfrm>
              <a:off x="1929" y="260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1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1" y="159"/>
                  </a:lnTo>
                  <a:lnTo>
                    <a:pt x="37" y="164"/>
                  </a:lnTo>
                  <a:lnTo>
                    <a:pt x="44" y="170"/>
                  </a:lnTo>
                  <a:lnTo>
                    <a:pt x="52" y="172"/>
                  </a:lnTo>
                  <a:lnTo>
                    <a:pt x="60" y="175"/>
                  </a:lnTo>
                  <a:lnTo>
                    <a:pt x="69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5"/>
                  </a:lnTo>
                  <a:lnTo>
                    <a:pt x="119" y="172"/>
                  </a:lnTo>
                  <a:lnTo>
                    <a:pt x="126" y="170"/>
                  </a:lnTo>
                  <a:lnTo>
                    <a:pt x="134" y="164"/>
                  </a:lnTo>
                  <a:lnTo>
                    <a:pt x="139" y="159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1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6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0"/>
                  </a:lnTo>
                  <a:lnTo>
                    <a:pt x="170" y="80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4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6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1" name="Freeform 224"/>
            <p:cNvSpPr>
              <a:spLocks/>
            </p:cNvSpPr>
            <p:nvPr/>
          </p:nvSpPr>
          <p:spPr bwMode="auto">
            <a:xfrm>
              <a:off x="1976" y="267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7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1" y="160"/>
                  </a:lnTo>
                  <a:lnTo>
                    <a:pt x="37" y="164"/>
                  </a:lnTo>
                  <a:lnTo>
                    <a:pt x="44" y="168"/>
                  </a:lnTo>
                  <a:lnTo>
                    <a:pt x="52" y="173"/>
                  </a:lnTo>
                  <a:lnTo>
                    <a:pt x="60" y="176"/>
                  </a:lnTo>
                  <a:lnTo>
                    <a:pt x="67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9" y="173"/>
                  </a:lnTo>
                  <a:lnTo>
                    <a:pt x="127" y="168"/>
                  </a:lnTo>
                  <a:lnTo>
                    <a:pt x="134" y="164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0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1"/>
                  </a:lnTo>
                  <a:lnTo>
                    <a:pt x="170" y="81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7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2" name="Freeform 225"/>
            <p:cNvSpPr>
              <a:spLocks/>
            </p:cNvSpPr>
            <p:nvPr/>
          </p:nvSpPr>
          <p:spPr bwMode="auto">
            <a:xfrm>
              <a:off x="1976" y="2674"/>
              <a:ext cx="57" cy="60"/>
            </a:xfrm>
            <a:custGeom>
              <a:avLst/>
              <a:gdLst>
                <a:gd name="T0" fmla="*/ 0 w 171"/>
                <a:gd name="T1" fmla="*/ 0 h 180"/>
                <a:gd name="T2" fmla="*/ 0 w 171"/>
                <a:gd name="T3" fmla="*/ 0 h 180"/>
                <a:gd name="T4" fmla="*/ 0 w 171"/>
                <a:gd name="T5" fmla="*/ 0 h 180"/>
                <a:gd name="T6" fmla="*/ 0 w 171"/>
                <a:gd name="T7" fmla="*/ 0 h 180"/>
                <a:gd name="T8" fmla="*/ 0 w 171"/>
                <a:gd name="T9" fmla="*/ 0 h 180"/>
                <a:gd name="T10" fmla="*/ 0 w 171"/>
                <a:gd name="T11" fmla="*/ 0 h 180"/>
                <a:gd name="T12" fmla="*/ 0 w 171"/>
                <a:gd name="T13" fmla="*/ 0 h 180"/>
                <a:gd name="T14" fmla="*/ 0 w 171"/>
                <a:gd name="T15" fmla="*/ 0 h 180"/>
                <a:gd name="T16" fmla="*/ 0 w 171"/>
                <a:gd name="T17" fmla="*/ 0 h 180"/>
                <a:gd name="T18" fmla="*/ 0 w 171"/>
                <a:gd name="T19" fmla="*/ 0 h 180"/>
                <a:gd name="T20" fmla="*/ 0 w 171"/>
                <a:gd name="T21" fmla="*/ 0 h 180"/>
                <a:gd name="T22" fmla="*/ 0 w 171"/>
                <a:gd name="T23" fmla="*/ 0 h 180"/>
                <a:gd name="T24" fmla="*/ 0 w 171"/>
                <a:gd name="T25" fmla="*/ 0 h 180"/>
                <a:gd name="T26" fmla="*/ 0 w 171"/>
                <a:gd name="T27" fmla="*/ 0 h 180"/>
                <a:gd name="T28" fmla="*/ 0 w 171"/>
                <a:gd name="T29" fmla="*/ 0 h 180"/>
                <a:gd name="T30" fmla="*/ 0 w 171"/>
                <a:gd name="T31" fmla="*/ 0 h 180"/>
                <a:gd name="T32" fmla="*/ 0 w 171"/>
                <a:gd name="T33" fmla="*/ 0 h 180"/>
                <a:gd name="T34" fmla="*/ 0 w 171"/>
                <a:gd name="T35" fmla="*/ 0 h 180"/>
                <a:gd name="T36" fmla="*/ 0 w 171"/>
                <a:gd name="T37" fmla="*/ 0 h 180"/>
                <a:gd name="T38" fmla="*/ 0 w 171"/>
                <a:gd name="T39" fmla="*/ 0 h 180"/>
                <a:gd name="T40" fmla="*/ 0 w 171"/>
                <a:gd name="T41" fmla="*/ 0 h 180"/>
                <a:gd name="T42" fmla="*/ 0 w 171"/>
                <a:gd name="T43" fmla="*/ 0 h 180"/>
                <a:gd name="T44" fmla="*/ 0 w 171"/>
                <a:gd name="T45" fmla="*/ 0 h 180"/>
                <a:gd name="T46" fmla="*/ 0 w 171"/>
                <a:gd name="T47" fmla="*/ 0 h 180"/>
                <a:gd name="T48" fmla="*/ 0 w 171"/>
                <a:gd name="T49" fmla="*/ 0 h 180"/>
                <a:gd name="T50" fmla="*/ 0 w 171"/>
                <a:gd name="T51" fmla="*/ 0 h 180"/>
                <a:gd name="T52" fmla="*/ 0 w 171"/>
                <a:gd name="T53" fmla="*/ 0 h 180"/>
                <a:gd name="T54" fmla="*/ 0 w 171"/>
                <a:gd name="T55" fmla="*/ 0 h 180"/>
                <a:gd name="T56" fmla="*/ 0 w 171"/>
                <a:gd name="T57" fmla="*/ 0 h 180"/>
                <a:gd name="T58" fmla="*/ 0 w 171"/>
                <a:gd name="T59" fmla="*/ 0 h 180"/>
                <a:gd name="T60" fmla="*/ 0 w 171"/>
                <a:gd name="T61" fmla="*/ 0 h 180"/>
                <a:gd name="T62" fmla="*/ 0 w 171"/>
                <a:gd name="T63" fmla="*/ 0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80"/>
                <a:gd name="T98" fmla="*/ 171 w 17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80">
                  <a:moveTo>
                    <a:pt x="86" y="0"/>
                  </a:moveTo>
                  <a:lnTo>
                    <a:pt x="76" y="0"/>
                  </a:lnTo>
                  <a:lnTo>
                    <a:pt x="67" y="1"/>
                  </a:lnTo>
                  <a:lnTo>
                    <a:pt x="60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7" y="16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3"/>
                  </a:lnTo>
                  <a:lnTo>
                    <a:pt x="14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24" y="154"/>
                  </a:lnTo>
                  <a:lnTo>
                    <a:pt x="31" y="160"/>
                  </a:lnTo>
                  <a:lnTo>
                    <a:pt x="37" y="164"/>
                  </a:lnTo>
                  <a:lnTo>
                    <a:pt x="44" y="168"/>
                  </a:lnTo>
                  <a:lnTo>
                    <a:pt x="52" y="173"/>
                  </a:lnTo>
                  <a:lnTo>
                    <a:pt x="60" y="176"/>
                  </a:lnTo>
                  <a:lnTo>
                    <a:pt x="67" y="178"/>
                  </a:lnTo>
                  <a:lnTo>
                    <a:pt x="76" y="180"/>
                  </a:lnTo>
                  <a:lnTo>
                    <a:pt x="86" y="180"/>
                  </a:lnTo>
                  <a:lnTo>
                    <a:pt x="95" y="180"/>
                  </a:lnTo>
                  <a:lnTo>
                    <a:pt x="102" y="178"/>
                  </a:lnTo>
                  <a:lnTo>
                    <a:pt x="111" y="176"/>
                  </a:lnTo>
                  <a:lnTo>
                    <a:pt x="119" y="173"/>
                  </a:lnTo>
                  <a:lnTo>
                    <a:pt x="127" y="168"/>
                  </a:lnTo>
                  <a:lnTo>
                    <a:pt x="134" y="164"/>
                  </a:lnTo>
                  <a:lnTo>
                    <a:pt x="139" y="160"/>
                  </a:lnTo>
                  <a:lnTo>
                    <a:pt x="145" y="154"/>
                  </a:lnTo>
                  <a:lnTo>
                    <a:pt x="151" y="147"/>
                  </a:lnTo>
                  <a:lnTo>
                    <a:pt x="157" y="140"/>
                  </a:lnTo>
                  <a:lnTo>
                    <a:pt x="161" y="132"/>
                  </a:lnTo>
                  <a:lnTo>
                    <a:pt x="164" y="125"/>
                  </a:lnTo>
                  <a:lnTo>
                    <a:pt x="167" y="117"/>
                  </a:lnTo>
                  <a:lnTo>
                    <a:pt x="170" y="108"/>
                  </a:lnTo>
                  <a:lnTo>
                    <a:pt x="170" y="99"/>
                  </a:lnTo>
                  <a:lnTo>
                    <a:pt x="171" y="91"/>
                  </a:lnTo>
                  <a:lnTo>
                    <a:pt x="170" y="81"/>
                  </a:lnTo>
                  <a:lnTo>
                    <a:pt x="170" y="72"/>
                  </a:lnTo>
                  <a:lnTo>
                    <a:pt x="167" y="63"/>
                  </a:lnTo>
                  <a:lnTo>
                    <a:pt x="164" y="55"/>
                  </a:lnTo>
                  <a:lnTo>
                    <a:pt x="161" y="47"/>
                  </a:lnTo>
                  <a:lnTo>
                    <a:pt x="157" y="40"/>
                  </a:lnTo>
                  <a:lnTo>
                    <a:pt x="151" y="33"/>
                  </a:lnTo>
                  <a:lnTo>
                    <a:pt x="145" y="26"/>
                  </a:lnTo>
                  <a:lnTo>
                    <a:pt x="139" y="20"/>
                  </a:lnTo>
                  <a:lnTo>
                    <a:pt x="134" y="16"/>
                  </a:lnTo>
                  <a:lnTo>
                    <a:pt x="127" y="11"/>
                  </a:lnTo>
                  <a:lnTo>
                    <a:pt x="119" y="7"/>
                  </a:lnTo>
                  <a:lnTo>
                    <a:pt x="111" y="4"/>
                  </a:lnTo>
                  <a:lnTo>
                    <a:pt x="102" y="1"/>
                  </a:lnTo>
                  <a:lnTo>
                    <a:pt x="95" y="0"/>
                  </a:lnTo>
                  <a:lnTo>
                    <a:pt x="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3" name="Freeform 226"/>
            <p:cNvSpPr>
              <a:spLocks/>
            </p:cNvSpPr>
            <p:nvPr/>
          </p:nvSpPr>
          <p:spPr bwMode="auto">
            <a:xfrm>
              <a:off x="2019" y="2738"/>
              <a:ext cx="56" cy="59"/>
            </a:xfrm>
            <a:custGeom>
              <a:avLst/>
              <a:gdLst>
                <a:gd name="T0" fmla="*/ 0 w 170"/>
                <a:gd name="T1" fmla="*/ 0 h 177"/>
                <a:gd name="T2" fmla="*/ 0 w 170"/>
                <a:gd name="T3" fmla="*/ 0 h 177"/>
                <a:gd name="T4" fmla="*/ 0 w 170"/>
                <a:gd name="T5" fmla="*/ 0 h 177"/>
                <a:gd name="T6" fmla="*/ 0 w 170"/>
                <a:gd name="T7" fmla="*/ 0 h 177"/>
                <a:gd name="T8" fmla="*/ 0 w 170"/>
                <a:gd name="T9" fmla="*/ 0 h 177"/>
                <a:gd name="T10" fmla="*/ 0 w 170"/>
                <a:gd name="T11" fmla="*/ 0 h 177"/>
                <a:gd name="T12" fmla="*/ 0 w 170"/>
                <a:gd name="T13" fmla="*/ 0 h 177"/>
                <a:gd name="T14" fmla="*/ 0 w 170"/>
                <a:gd name="T15" fmla="*/ 0 h 177"/>
                <a:gd name="T16" fmla="*/ 0 w 170"/>
                <a:gd name="T17" fmla="*/ 0 h 177"/>
                <a:gd name="T18" fmla="*/ 0 w 170"/>
                <a:gd name="T19" fmla="*/ 0 h 177"/>
                <a:gd name="T20" fmla="*/ 0 w 170"/>
                <a:gd name="T21" fmla="*/ 0 h 177"/>
                <a:gd name="T22" fmla="*/ 0 w 170"/>
                <a:gd name="T23" fmla="*/ 0 h 177"/>
                <a:gd name="T24" fmla="*/ 0 w 170"/>
                <a:gd name="T25" fmla="*/ 0 h 177"/>
                <a:gd name="T26" fmla="*/ 0 w 170"/>
                <a:gd name="T27" fmla="*/ 0 h 177"/>
                <a:gd name="T28" fmla="*/ 0 w 170"/>
                <a:gd name="T29" fmla="*/ 0 h 177"/>
                <a:gd name="T30" fmla="*/ 0 w 170"/>
                <a:gd name="T31" fmla="*/ 0 h 177"/>
                <a:gd name="T32" fmla="*/ 0 w 170"/>
                <a:gd name="T33" fmla="*/ 0 h 177"/>
                <a:gd name="T34" fmla="*/ 0 w 170"/>
                <a:gd name="T35" fmla="*/ 0 h 177"/>
                <a:gd name="T36" fmla="*/ 0 w 170"/>
                <a:gd name="T37" fmla="*/ 0 h 177"/>
                <a:gd name="T38" fmla="*/ 0 w 170"/>
                <a:gd name="T39" fmla="*/ 0 h 177"/>
                <a:gd name="T40" fmla="*/ 0 w 170"/>
                <a:gd name="T41" fmla="*/ 0 h 177"/>
                <a:gd name="T42" fmla="*/ 0 w 170"/>
                <a:gd name="T43" fmla="*/ 0 h 177"/>
                <a:gd name="T44" fmla="*/ 0 w 170"/>
                <a:gd name="T45" fmla="*/ 0 h 177"/>
                <a:gd name="T46" fmla="*/ 0 w 170"/>
                <a:gd name="T47" fmla="*/ 0 h 177"/>
                <a:gd name="T48" fmla="*/ 0 w 170"/>
                <a:gd name="T49" fmla="*/ 0 h 177"/>
                <a:gd name="T50" fmla="*/ 0 w 170"/>
                <a:gd name="T51" fmla="*/ 0 h 177"/>
                <a:gd name="T52" fmla="*/ 0 w 170"/>
                <a:gd name="T53" fmla="*/ 0 h 177"/>
                <a:gd name="T54" fmla="*/ 0 w 170"/>
                <a:gd name="T55" fmla="*/ 0 h 177"/>
                <a:gd name="T56" fmla="*/ 0 w 170"/>
                <a:gd name="T57" fmla="*/ 0 h 177"/>
                <a:gd name="T58" fmla="*/ 0 w 170"/>
                <a:gd name="T59" fmla="*/ 0 h 177"/>
                <a:gd name="T60" fmla="*/ 0 w 170"/>
                <a:gd name="T61" fmla="*/ 0 h 177"/>
                <a:gd name="T62" fmla="*/ 0 w 170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7"/>
                <a:gd name="T98" fmla="*/ 170 w 170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7">
                  <a:moveTo>
                    <a:pt x="85" y="0"/>
                  </a:moveTo>
                  <a:lnTo>
                    <a:pt x="77" y="2"/>
                  </a:lnTo>
                  <a:lnTo>
                    <a:pt x="68" y="3"/>
                  </a:lnTo>
                  <a:lnTo>
                    <a:pt x="59" y="5"/>
                  </a:lnTo>
                  <a:lnTo>
                    <a:pt x="52" y="7"/>
                  </a:lnTo>
                  <a:lnTo>
                    <a:pt x="45" y="12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5" y="26"/>
                  </a:lnTo>
                  <a:lnTo>
                    <a:pt x="19" y="33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2" y="71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2" y="107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10" y="131"/>
                  </a:lnTo>
                  <a:lnTo>
                    <a:pt x="15" y="138"/>
                  </a:lnTo>
                  <a:lnTo>
                    <a:pt x="19" y="146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38" y="163"/>
                  </a:lnTo>
                  <a:lnTo>
                    <a:pt x="45" y="167"/>
                  </a:lnTo>
                  <a:lnTo>
                    <a:pt x="52" y="170"/>
                  </a:lnTo>
                  <a:lnTo>
                    <a:pt x="59" y="174"/>
                  </a:lnTo>
                  <a:lnTo>
                    <a:pt x="68" y="176"/>
                  </a:lnTo>
                  <a:lnTo>
                    <a:pt x="77" y="177"/>
                  </a:lnTo>
                  <a:lnTo>
                    <a:pt x="85" y="177"/>
                  </a:lnTo>
                  <a:lnTo>
                    <a:pt x="94" y="177"/>
                  </a:lnTo>
                  <a:lnTo>
                    <a:pt x="103" y="176"/>
                  </a:lnTo>
                  <a:lnTo>
                    <a:pt x="111" y="174"/>
                  </a:lnTo>
                  <a:lnTo>
                    <a:pt x="118" y="170"/>
                  </a:lnTo>
                  <a:lnTo>
                    <a:pt x="126" y="167"/>
                  </a:lnTo>
                  <a:lnTo>
                    <a:pt x="133" y="163"/>
                  </a:lnTo>
                  <a:lnTo>
                    <a:pt x="140" y="157"/>
                  </a:lnTo>
                  <a:lnTo>
                    <a:pt x="146" y="151"/>
                  </a:lnTo>
                  <a:lnTo>
                    <a:pt x="152" y="146"/>
                  </a:lnTo>
                  <a:lnTo>
                    <a:pt x="156" y="138"/>
                  </a:lnTo>
                  <a:lnTo>
                    <a:pt x="160" y="131"/>
                  </a:lnTo>
                  <a:lnTo>
                    <a:pt x="165" y="124"/>
                  </a:lnTo>
                  <a:lnTo>
                    <a:pt x="167" y="115"/>
                  </a:lnTo>
                  <a:lnTo>
                    <a:pt x="169" y="107"/>
                  </a:lnTo>
                  <a:lnTo>
                    <a:pt x="170" y="98"/>
                  </a:lnTo>
                  <a:lnTo>
                    <a:pt x="170" y="90"/>
                  </a:lnTo>
                  <a:lnTo>
                    <a:pt x="170" y="81"/>
                  </a:lnTo>
                  <a:lnTo>
                    <a:pt x="169" y="71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0" y="48"/>
                  </a:lnTo>
                  <a:lnTo>
                    <a:pt x="156" y="39"/>
                  </a:lnTo>
                  <a:lnTo>
                    <a:pt x="152" y="33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6" y="12"/>
                  </a:lnTo>
                  <a:lnTo>
                    <a:pt x="118" y="7"/>
                  </a:lnTo>
                  <a:lnTo>
                    <a:pt x="111" y="5"/>
                  </a:lnTo>
                  <a:lnTo>
                    <a:pt x="103" y="3"/>
                  </a:lnTo>
                  <a:lnTo>
                    <a:pt x="94" y="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4" name="Freeform 227"/>
            <p:cNvSpPr>
              <a:spLocks/>
            </p:cNvSpPr>
            <p:nvPr/>
          </p:nvSpPr>
          <p:spPr bwMode="auto">
            <a:xfrm>
              <a:off x="2019" y="2738"/>
              <a:ext cx="56" cy="59"/>
            </a:xfrm>
            <a:custGeom>
              <a:avLst/>
              <a:gdLst>
                <a:gd name="T0" fmla="*/ 0 w 170"/>
                <a:gd name="T1" fmla="*/ 0 h 177"/>
                <a:gd name="T2" fmla="*/ 0 w 170"/>
                <a:gd name="T3" fmla="*/ 0 h 177"/>
                <a:gd name="T4" fmla="*/ 0 w 170"/>
                <a:gd name="T5" fmla="*/ 0 h 177"/>
                <a:gd name="T6" fmla="*/ 0 w 170"/>
                <a:gd name="T7" fmla="*/ 0 h 177"/>
                <a:gd name="T8" fmla="*/ 0 w 170"/>
                <a:gd name="T9" fmla="*/ 0 h 177"/>
                <a:gd name="T10" fmla="*/ 0 w 170"/>
                <a:gd name="T11" fmla="*/ 0 h 177"/>
                <a:gd name="T12" fmla="*/ 0 w 170"/>
                <a:gd name="T13" fmla="*/ 0 h 177"/>
                <a:gd name="T14" fmla="*/ 0 w 170"/>
                <a:gd name="T15" fmla="*/ 0 h 177"/>
                <a:gd name="T16" fmla="*/ 0 w 170"/>
                <a:gd name="T17" fmla="*/ 0 h 177"/>
                <a:gd name="T18" fmla="*/ 0 w 170"/>
                <a:gd name="T19" fmla="*/ 0 h 177"/>
                <a:gd name="T20" fmla="*/ 0 w 170"/>
                <a:gd name="T21" fmla="*/ 0 h 177"/>
                <a:gd name="T22" fmla="*/ 0 w 170"/>
                <a:gd name="T23" fmla="*/ 0 h 177"/>
                <a:gd name="T24" fmla="*/ 0 w 170"/>
                <a:gd name="T25" fmla="*/ 0 h 177"/>
                <a:gd name="T26" fmla="*/ 0 w 170"/>
                <a:gd name="T27" fmla="*/ 0 h 177"/>
                <a:gd name="T28" fmla="*/ 0 w 170"/>
                <a:gd name="T29" fmla="*/ 0 h 177"/>
                <a:gd name="T30" fmla="*/ 0 w 170"/>
                <a:gd name="T31" fmla="*/ 0 h 177"/>
                <a:gd name="T32" fmla="*/ 0 w 170"/>
                <a:gd name="T33" fmla="*/ 0 h 177"/>
                <a:gd name="T34" fmla="*/ 0 w 170"/>
                <a:gd name="T35" fmla="*/ 0 h 177"/>
                <a:gd name="T36" fmla="*/ 0 w 170"/>
                <a:gd name="T37" fmla="*/ 0 h 177"/>
                <a:gd name="T38" fmla="*/ 0 w 170"/>
                <a:gd name="T39" fmla="*/ 0 h 177"/>
                <a:gd name="T40" fmla="*/ 0 w 170"/>
                <a:gd name="T41" fmla="*/ 0 h 177"/>
                <a:gd name="T42" fmla="*/ 0 w 170"/>
                <a:gd name="T43" fmla="*/ 0 h 177"/>
                <a:gd name="T44" fmla="*/ 0 w 170"/>
                <a:gd name="T45" fmla="*/ 0 h 177"/>
                <a:gd name="T46" fmla="*/ 0 w 170"/>
                <a:gd name="T47" fmla="*/ 0 h 177"/>
                <a:gd name="T48" fmla="*/ 0 w 170"/>
                <a:gd name="T49" fmla="*/ 0 h 177"/>
                <a:gd name="T50" fmla="*/ 0 w 170"/>
                <a:gd name="T51" fmla="*/ 0 h 177"/>
                <a:gd name="T52" fmla="*/ 0 w 170"/>
                <a:gd name="T53" fmla="*/ 0 h 177"/>
                <a:gd name="T54" fmla="*/ 0 w 170"/>
                <a:gd name="T55" fmla="*/ 0 h 177"/>
                <a:gd name="T56" fmla="*/ 0 w 170"/>
                <a:gd name="T57" fmla="*/ 0 h 177"/>
                <a:gd name="T58" fmla="*/ 0 w 170"/>
                <a:gd name="T59" fmla="*/ 0 h 177"/>
                <a:gd name="T60" fmla="*/ 0 w 170"/>
                <a:gd name="T61" fmla="*/ 0 h 177"/>
                <a:gd name="T62" fmla="*/ 0 w 170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77"/>
                <a:gd name="T98" fmla="*/ 170 w 170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77">
                  <a:moveTo>
                    <a:pt x="85" y="0"/>
                  </a:moveTo>
                  <a:lnTo>
                    <a:pt x="77" y="2"/>
                  </a:lnTo>
                  <a:lnTo>
                    <a:pt x="68" y="3"/>
                  </a:lnTo>
                  <a:lnTo>
                    <a:pt x="59" y="5"/>
                  </a:lnTo>
                  <a:lnTo>
                    <a:pt x="52" y="7"/>
                  </a:lnTo>
                  <a:lnTo>
                    <a:pt x="45" y="12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5" y="26"/>
                  </a:lnTo>
                  <a:lnTo>
                    <a:pt x="19" y="33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2" y="71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2" y="107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10" y="131"/>
                  </a:lnTo>
                  <a:lnTo>
                    <a:pt x="15" y="138"/>
                  </a:lnTo>
                  <a:lnTo>
                    <a:pt x="19" y="146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38" y="163"/>
                  </a:lnTo>
                  <a:lnTo>
                    <a:pt x="45" y="167"/>
                  </a:lnTo>
                  <a:lnTo>
                    <a:pt x="52" y="170"/>
                  </a:lnTo>
                  <a:lnTo>
                    <a:pt x="59" y="174"/>
                  </a:lnTo>
                  <a:lnTo>
                    <a:pt x="68" y="176"/>
                  </a:lnTo>
                  <a:lnTo>
                    <a:pt x="77" y="177"/>
                  </a:lnTo>
                  <a:lnTo>
                    <a:pt x="85" y="177"/>
                  </a:lnTo>
                  <a:lnTo>
                    <a:pt x="94" y="177"/>
                  </a:lnTo>
                  <a:lnTo>
                    <a:pt x="103" y="176"/>
                  </a:lnTo>
                  <a:lnTo>
                    <a:pt x="111" y="174"/>
                  </a:lnTo>
                  <a:lnTo>
                    <a:pt x="118" y="170"/>
                  </a:lnTo>
                  <a:lnTo>
                    <a:pt x="126" y="167"/>
                  </a:lnTo>
                  <a:lnTo>
                    <a:pt x="133" y="163"/>
                  </a:lnTo>
                  <a:lnTo>
                    <a:pt x="140" y="157"/>
                  </a:lnTo>
                  <a:lnTo>
                    <a:pt x="146" y="151"/>
                  </a:lnTo>
                  <a:lnTo>
                    <a:pt x="152" y="146"/>
                  </a:lnTo>
                  <a:lnTo>
                    <a:pt x="156" y="138"/>
                  </a:lnTo>
                  <a:lnTo>
                    <a:pt x="160" y="131"/>
                  </a:lnTo>
                  <a:lnTo>
                    <a:pt x="165" y="124"/>
                  </a:lnTo>
                  <a:lnTo>
                    <a:pt x="167" y="115"/>
                  </a:lnTo>
                  <a:lnTo>
                    <a:pt x="169" y="107"/>
                  </a:lnTo>
                  <a:lnTo>
                    <a:pt x="170" y="98"/>
                  </a:lnTo>
                  <a:lnTo>
                    <a:pt x="170" y="90"/>
                  </a:lnTo>
                  <a:lnTo>
                    <a:pt x="170" y="81"/>
                  </a:lnTo>
                  <a:lnTo>
                    <a:pt x="169" y="71"/>
                  </a:lnTo>
                  <a:lnTo>
                    <a:pt x="167" y="64"/>
                  </a:lnTo>
                  <a:lnTo>
                    <a:pt x="165" y="55"/>
                  </a:lnTo>
                  <a:lnTo>
                    <a:pt x="160" y="48"/>
                  </a:lnTo>
                  <a:lnTo>
                    <a:pt x="156" y="39"/>
                  </a:lnTo>
                  <a:lnTo>
                    <a:pt x="152" y="33"/>
                  </a:lnTo>
                  <a:lnTo>
                    <a:pt x="146" y="26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6" y="12"/>
                  </a:lnTo>
                  <a:lnTo>
                    <a:pt x="118" y="7"/>
                  </a:lnTo>
                  <a:lnTo>
                    <a:pt x="111" y="5"/>
                  </a:lnTo>
                  <a:lnTo>
                    <a:pt x="103" y="3"/>
                  </a:lnTo>
                  <a:lnTo>
                    <a:pt x="94" y="2"/>
                  </a:lnTo>
                  <a:lnTo>
                    <a:pt x="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5" name="Freeform 228"/>
            <p:cNvSpPr>
              <a:spLocks/>
            </p:cNvSpPr>
            <p:nvPr/>
          </p:nvSpPr>
          <p:spPr bwMode="auto">
            <a:xfrm>
              <a:off x="1648" y="1959"/>
              <a:ext cx="404" cy="854"/>
            </a:xfrm>
            <a:custGeom>
              <a:avLst/>
              <a:gdLst>
                <a:gd name="T0" fmla="*/ 0 w 1213"/>
                <a:gd name="T1" fmla="*/ 0 h 2560"/>
                <a:gd name="T2" fmla="*/ 0 w 1213"/>
                <a:gd name="T3" fmla="*/ 0 h 2560"/>
                <a:gd name="T4" fmla="*/ 0 w 1213"/>
                <a:gd name="T5" fmla="*/ 0 h 2560"/>
                <a:gd name="T6" fmla="*/ 0 w 1213"/>
                <a:gd name="T7" fmla="*/ 0 h 2560"/>
                <a:gd name="T8" fmla="*/ 0 w 1213"/>
                <a:gd name="T9" fmla="*/ 0 h 2560"/>
                <a:gd name="T10" fmla="*/ 0 w 1213"/>
                <a:gd name="T11" fmla="*/ 0 h 2560"/>
                <a:gd name="T12" fmla="*/ 0 w 1213"/>
                <a:gd name="T13" fmla="*/ 0 h 2560"/>
                <a:gd name="T14" fmla="*/ 0 w 1213"/>
                <a:gd name="T15" fmla="*/ 0 h 2560"/>
                <a:gd name="T16" fmla="*/ 0 w 1213"/>
                <a:gd name="T17" fmla="*/ 0 h 2560"/>
                <a:gd name="T18" fmla="*/ 0 w 1213"/>
                <a:gd name="T19" fmla="*/ 0 h 2560"/>
                <a:gd name="T20" fmla="*/ 0 w 1213"/>
                <a:gd name="T21" fmla="*/ 0 h 2560"/>
                <a:gd name="T22" fmla="*/ 0 w 1213"/>
                <a:gd name="T23" fmla="*/ 0 h 2560"/>
                <a:gd name="T24" fmla="*/ 0 w 1213"/>
                <a:gd name="T25" fmla="*/ 0 h 2560"/>
                <a:gd name="T26" fmla="*/ 0 w 1213"/>
                <a:gd name="T27" fmla="*/ 0 h 2560"/>
                <a:gd name="T28" fmla="*/ 0 w 1213"/>
                <a:gd name="T29" fmla="*/ 0 h 2560"/>
                <a:gd name="T30" fmla="*/ 0 w 1213"/>
                <a:gd name="T31" fmla="*/ 0 h 2560"/>
                <a:gd name="T32" fmla="*/ 0 w 1213"/>
                <a:gd name="T33" fmla="*/ 0 h 2560"/>
                <a:gd name="T34" fmla="*/ 0 w 1213"/>
                <a:gd name="T35" fmla="*/ 0 h 2560"/>
                <a:gd name="T36" fmla="*/ 0 w 1213"/>
                <a:gd name="T37" fmla="*/ 0 h 2560"/>
                <a:gd name="T38" fmla="*/ 0 w 1213"/>
                <a:gd name="T39" fmla="*/ 0 h 2560"/>
                <a:gd name="T40" fmla="*/ 0 w 1213"/>
                <a:gd name="T41" fmla="*/ 0 h 2560"/>
                <a:gd name="T42" fmla="*/ 0 w 1213"/>
                <a:gd name="T43" fmla="*/ 0 h 2560"/>
                <a:gd name="T44" fmla="*/ 0 w 1213"/>
                <a:gd name="T45" fmla="*/ 0 h 2560"/>
                <a:gd name="T46" fmla="*/ 0 w 1213"/>
                <a:gd name="T47" fmla="*/ 0 h 2560"/>
                <a:gd name="T48" fmla="*/ 0 w 1213"/>
                <a:gd name="T49" fmla="*/ 0 h 2560"/>
                <a:gd name="T50" fmla="*/ 0 w 1213"/>
                <a:gd name="T51" fmla="*/ 0 h 2560"/>
                <a:gd name="T52" fmla="*/ 0 w 1213"/>
                <a:gd name="T53" fmla="*/ 0 h 2560"/>
                <a:gd name="T54" fmla="*/ 0 w 1213"/>
                <a:gd name="T55" fmla="*/ 0 h 2560"/>
                <a:gd name="T56" fmla="*/ 0 w 1213"/>
                <a:gd name="T57" fmla="*/ 0 h 2560"/>
                <a:gd name="T58" fmla="*/ 0 w 1213"/>
                <a:gd name="T59" fmla="*/ 0 h 2560"/>
                <a:gd name="T60" fmla="*/ 0 w 1213"/>
                <a:gd name="T61" fmla="*/ 0 h 2560"/>
                <a:gd name="T62" fmla="*/ 0 w 1213"/>
                <a:gd name="T63" fmla="*/ 0 h 2560"/>
                <a:gd name="T64" fmla="*/ 0 w 1213"/>
                <a:gd name="T65" fmla="*/ 0 h 2560"/>
                <a:gd name="T66" fmla="*/ 0 w 1213"/>
                <a:gd name="T67" fmla="*/ 0 h 2560"/>
                <a:gd name="T68" fmla="*/ 0 w 1213"/>
                <a:gd name="T69" fmla="*/ 0 h 2560"/>
                <a:gd name="T70" fmla="*/ 0 w 1213"/>
                <a:gd name="T71" fmla="*/ 0 h 2560"/>
                <a:gd name="T72" fmla="*/ 0 w 1213"/>
                <a:gd name="T73" fmla="*/ 0 h 2560"/>
                <a:gd name="T74" fmla="*/ 0 w 1213"/>
                <a:gd name="T75" fmla="*/ 0 h 2560"/>
                <a:gd name="T76" fmla="*/ 0 w 1213"/>
                <a:gd name="T77" fmla="*/ 0 h 2560"/>
                <a:gd name="T78" fmla="*/ 0 w 1213"/>
                <a:gd name="T79" fmla="*/ 0 h 2560"/>
                <a:gd name="T80" fmla="*/ 0 w 1213"/>
                <a:gd name="T81" fmla="*/ 0 h 2560"/>
                <a:gd name="T82" fmla="*/ 0 w 1213"/>
                <a:gd name="T83" fmla="*/ 0 h 2560"/>
                <a:gd name="T84" fmla="*/ 0 w 1213"/>
                <a:gd name="T85" fmla="*/ 0 h 2560"/>
                <a:gd name="T86" fmla="*/ 0 w 1213"/>
                <a:gd name="T87" fmla="*/ 0 h 2560"/>
                <a:gd name="T88" fmla="*/ 0 w 1213"/>
                <a:gd name="T89" fmla="*/ 0 h 2560"/>
                <a:gd name="T90" fmla="*/ 0 w 1213"/>
                <a:gd name="T91" fmla="*/ 0 h 2560"/>
                <a:gd name="T92" fmla="*/ 0 w 1213"/>
                <a:gd name="T93" fmla="*/ 0 h 2560"/>
                <a:gd name="T94" fmla="*/ 0 w 1213"/>
                <a:gd name="T95" fmla="*/ 0 h 2560"/>
                <a:gd name="T96" fmla="*/ 0 w 1213"/>
                <a:gd name="T97" fmla="*/ 0 h 2560"/>
                <a:gd name="T98" fmla="*/ 0 w 1213"/>
                <a:gd name="T99" fmla="*/ 0 h 2560"/>
                <a:gd name="T100" fmla="*/ 0 w 1213"/>
                <a:gd name="T101" fmla="*/ 0 h 2560"/>
                <a:gd name="T102" fmla="*/ 0 w 1213"/>
                <a:gd name="T103" fmla="*/ 0 h 2560"/>
                <a:gd name="T104" fmla="*/ 0 w 1213"/>
                <a:gd name="T105" fmla="*/ 0 h 2560"/>
                <a:gd name="T106" fmla="*/ 0 w 1213"/>
                <a:gd name="T107" fmla="*/ 0 h 2560"/>
                <a:gd name="T108" fmla="*/ 0 w 1213"/>
                <a:gd name="T109" fmla="*/ 0 h 25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13"/>
                <a:gd name="T166" fmla="*/ 0 h 2560"/>
                <a:gd name="T167" fmla="*/ 1213 w 1213"/>
                <a:gd name="T168" fmla="*/ 2560 h 25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13" h="2560">
                  <a:moveTo>
                    <a:pt x="283" y="0"/>
                  </a:moveTo>
                  <a:lnTo>
                    <a:pt x="248" y="123"/>
                  </a:lnTo>
                  <a:lnTo>
                    <a:pt x="215" y="244"/>
                  </a:lnTo>
                  <a:lnTo>
                    <a:pt x="182" y="363"/>
                  </a:lnTo>
                  <a:lnTo>
                    <a:pt x="152" y="481"/>
                  </a:lnTo>
                  <a:lnTo>
                    <a:pt x="121" y="597"/>
                  </a:lnTo>
                  <a:lnTo>
                    <a:pt x="108" y="653"/>
                  </a:lnTo>
                  <a:lnTo>
                    <a:pt x="95" y="709"/>
                  </a:lnTo>
                  <a:lnTo>
                    <a:pt x="83" y="764"/>
                  </a:lnTo>
                  <a:lnTo>
                    <a:pt x="70" y="817"/>
                  </a:lnTo>
                  <a:lnTo>
                    <a:pt x="59" y="869"/>
                  </a:lnTo>
                  <a:lnTo>
                    <a:pt x="48" y="920"/>
                  </a:lnTo>
                  <a:lnTo>
                    <a:pt x="39" y="969"/>
                  </a:lnTo>
                  <a:lnTo>
                    <a:pt x="31" y="1018"/>
                  </a:lnTo>
                  <a:lnTo>
                    <a:pt x="23" y="1066"/>
                  </a:lnTo>
                  <a:lnTo>
                    <a:pt x="16" y="1111"/>
                  </a:lnTo>
                  <a:lnTo>
                    <a:pt x="11" y="1154"/>
                  </a:lnTo>
                  <a:lnTo>
                    <a:pt x="6" y="1197"/>
                  </a:lnTo>
                  <a:lnTo>
                    <a:pt x="3" y="1236"/>
                  </a:lnTo>
                  <a:lnTo>
                    <a:pt x="2" y="1275"/>
                  </a:lnTo>
                  <a:lnTo>
                    <a:pt x="0" y="1311"/>
                  </a:lnTo>
                  <a:lnTo>
                    <a:pt x="2" y="1345"/>
                  </a:lnTo>
                  <a:lnTo>
                    <a:pt x="5" y="1377"/>
                  </a:lnTo>
                  <a:lnTo>
                    <a:pt x="8" y="1407"/>
                  </a:lnTo>
                  <a:lnTo>
                    <a:pt x="13" y="1434"/>
                  </a:lnTo>
                  <a:lnTo>
                    <a:pt x="19" y="1460"/>
                  </a:lnTo>
                  <a:lnTo>
                    <a:pt x="28" y="1482"/>
                  </a:lnTo>
                  <a:lnTo>
                    <a:pt x="38" y="1502"/>
                  </a:lnTo>
                  <a:lnTo>
                    <a:pt x="44" y="1511"/>
                  </a:lnTo>
                  <a:lnTo>
                    <a:pt x="51" y="1519"/>
                  </a:lnTo>
                  <a:lnTo>
                    <a:pt x="58" y="1525"/>
                  </a:lnTo>
                  <a:lnTo>
                    <a:pt x="67" y="1531"/>
                  </a:lnTo>
                  <a:lnTo>
                    <a:pt x="75" y="1534"/>
                  </a:lnTo>
                  <a:lnTo>
                    <a:pt x="84" y="1538"/>
                  </a:lnTo>
                  <a:lnTo>
                    <a:pt x="94" y="1540"/>
                  </a:lnTo>
                  <a:lnTo>
                    <a:pt x="104" y="1541"/>
                  </a:lnTo>
                  <a:lnTo>
                    <a:pt x="116" y="1541"/>
                  </a:lnTo>
                  <a:lnTo>
                    <a:pt x="127" y="1540"/>
                  </a:lnTo>
                  <a:lnTo>
                    <a:pt x="140" y="1538"/>
                  </a:lnTo>
                  <a:lnTo>
                    <a:pt x="152" y="1535"/>
                  </a:lnTo>
                  <a:lnTo>
                    <a:pt x="166" y="1531"/>
                  </a:lnTo>
                  <a:lnTo>
                    <a:pt x="179" y="1527"/>
                  </a:lnTo>
                  <a:lnTo>
                    <a:pt x="193" y="1522"/>
                  </a:lnTo>
                  <a:lnTo>
                    <a:pt x="208" y="1517"/>
                  </a:lnTo>
                  <a:lnTo>
                    <a:pt x="222" y="1509"/>
                  </a:lnTo>
                  <a:lnTo>
                    <a:pt x="238" y="1504"/>
                  </a:lnTo>
                  <a:lnTo>
                    <a:pt x="254" y="1495"/>
                  </a:lnTo>
                  <a:lnTo>
                    <a:pt x="270" y="1488"/>
                  </a:lnTo>
                  <a:lnTo>
                    <a:pt x="287" y="1479"/>
                  </a:lnTo>
                  <a:lnTo>
                    <a:pt x="303" y="1470"/>
                  </a:lnTo>
                  <a:lnTo>
                    <a:pt x="320" y="1460"/>
                  </a:lnTo>
                  <a:lnTo>
                    <a:pt x="337" y="1450"/>
                  </a:lnTo>
                  <a:lnTo>
                    <a:pt x="372" y="1430"/>
                  </a:lnTo>
                  <a:lnTo>
                    <a:pt x="408" y="1409"/>
                  </a:lnTo>
                  <a:lnTo>
                    <a:pt x="444" y="1387"/>
                  </a:lnTo>
                  <a:lnTo>
                    <a:pt x="481" y="1364"/>
                  </a:lnTo>
                  <a:lnTo>
                    <a:pt x="519" y="1341"/>
                  </a:lnTo>
                  <a:lnTo>
                    <a:pt x="555" y="1318"/>
                  </a:lnTo>
                  <a:lnTo>
                    <a:pt x="592" y="1296"/>
                  </a:lnTo>
                  <a:lnTo>
                    <a:pt x="630" y="1276"/>
                  </a:lnTo>
                  <a:lnTo>
                    <a:pt x="647" y="1266"/>
                  </a:lnTo>
                  <a:lnTo>
                    <a:pt x="666" y="1256"/>
                  </a:lnTo>
                  <a:lnTo>
                    <a:pt x="683" y="1246"/>
                  </a:lnTo>
                  <a:lnTo>
                    <a:pt x="702" y="1237"/>
                  </a:lnTo>
                  <a:lnTo>
                    <a:pt x="719" y="1229"/>
                  </a:lnTo>
                  <a:lnTo>
                    <a:pt x="736" y="1221"/>
                  </a:lnTo>
                  <a:lnTo>
                    <a:pt x="752" y="1213"/>
                  </a:lnTo>
                  <a:lnTo>
                    <a:pt x="769" y="1207"/>
                  </a:lnTo>
                  <a:lnTo>
                    <a:pt x="787" y="1200"/>
                  </a:lnTo>
                  <a:lnTo>
                    <a:pt x="802" y="1194"/>
                  </a:lnTo>
                  <a:lnTo>
                    <a:pt x="818" y="1190"/>
                  </a:lnTo>
                  <a:lnTo>
                    <a:pt x="833" y="1185"/>
                  </a:lnTo>
                  <a:lnTo>
                    <a:pt x="848" y="1183"/>
                  </a:lnTo>
                  <a:lnTo>
                    <a:pt x="863" y="1180"/>
                  </a:lnTo>
                  <a:lnTo>
                    <a:pt x="877" y="1178"/>
                  </a:lnTo>
                  <a:lnTo>
                    <a:pt x="892" y="1177"/>
                  </a:lnTo>
                  <a:lnTo>
                    <a:pt x="905" y="1177"/>
                  </a:lnTo>
                  <a:lnTo>
                    <a:pt x="918" y="1178"/>
                  </a:lnTo>
                  <a:lnTo>
                    <a:pt x="929" y="1180"/>
                  </a:lnTo>
                  <a:lnTo>
                    <a:pt x="942" y="1183"/>
                  </a:lnTo>
                  <a:lnTo>
                    <a:pt x="952" y="1187"/>
                  </a:lnTo>
                  <a:lnTo>
                    <a:pt x="964" y="1193"/>
                  </a:lnTo>
                  <a:lnTo>
                    <a:pt x="974" y="1198"/>
                  </a:lnTo>
                  <a:lnTo>
                    <a:pt x="982" y="1206"/>
                  </a:lnTo>
                  <a:lnTo>
                    <a:pt x="1001" y="1224"/>
                  </a:lnTo>
                  <a:lnTo>
                    <a:pt x="1018" y="1244"/>
                  </a:lnTo>
                  <a:lnTo>
                    <a:pt x="1034" y="1266"/>
                  </a:lnTo>
                  <a:lnTo>
                    <a:pt x="1049" y="1291"/>
                  </a:lnTo>
                  <a:lnTo>
                    <a:pt x="1063" y="1318"/>
                  </a:lnTo>
                  <a:lnTo>
                    <a:pt x="1076" y="1347"/>
                  </a:lnTo>
                  <a:lnTo>
                    <a:pt x="1087" y="1377"/>
                  </a:lnTo>
                  <a:lnTo>
                    <a:pt x="1099" y="1410"/>
                  </a:lnTo>
                  <a:lnTo>
                    <a:pt x="1109" y="1443"/>
                  </a:lnTo>
                  <a:lnTo>
                    <a:pt x="1119" y="1481"/>
                  </a:lnTo>
                  <a:lnTo>
                    <a:pt x="1129" y="1518"/>
                  </a:lnTo>
                  <a:lnTo>
                    <a:pt x="1138" y="1557"/>
                  </a:lnTo>
                  <a:lnTo>
                    <a:pt x="1145" y="1597"/>
                  </a:lnTo>
                  <a:lnTo>
                    <a:pt x="1152" y="1640"/>
                  </a:lnTo>
                  <a:lnTo>
                    <a:pt x="1159" y="1684"/>
                  </a:lnTo>
                  <a:lnTo>
                    <a:pt x="1165" y="1728"/>
                  </a:lnTo>
                  <a:lnTo>
                    <a:pt x="1171" y="1774"/>
                  </a:lnTo>
                  <a:lnTo>
                    <a:pt x="1175" y="1822"/>
                  </a:lnTo>
                  <a:lnTo>
                    <a:pt x="1180" y="1871"/>
                  </a:lnTo>
                  <a:lnTo>
                    <a:pt x="1184" y="1920"/>
                  </a:lnTo>
                  <a:lnTo>
                    <a:pt x="1191" y="2021"/>
                  </a:lnTo>
                  <a:lnTo>
                    <a:pt x="1197" y="2126"/>
                  </a:lnTo>
                  <a:lnTo>
                    <a:pt x="1201" y="2232"/>
                  </a:lnTo>
                  <a:lnTo>
                    <a:pt x="1206" y="2340"/>
                  </a:lnTo>
                  <a:lnTo>
                    <a:pt x="1208" y="2450"/>
                  </a:lnTo>
                  <a:lnTo>
                    <a:pt x="1213" y="256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6" name="Freeform 229"/>
            <p:cNvSpPr>
              <a:spLocks/>
            </p:cNvSpPr>
            <p:nvPr/>
          </p:nvSpPr>
          <p:spPr bwMode="auto">
            <a:xfrm>
              <a:off x="1691" y="2009"/>
              <a:ext cx="57" cy="58"/>
            </a:xfrm>
            <a:custGeom>
              <a:avLst/>
              <a:gdLst>
                <a:gd name="T0" fmla="*/ 0 w 172"/>
                <a:gd name="T1" fmla="*/ 0 h 175"/>
                <a:gd name="T2" fmla="*/ 0 w 172"/>
                <a:gd name="T3" fmla="*/ 0 h 175"/>
                <a:gd name="T4" fmla="*/ 0 w 172"/>
                <a:gd name="T5" fmla="*/ 0 h 175"/>
                <a:gd name="T6" fmla="*/ 0 w 172"/>
                <a:gd name="T7" fmla="*/ 0 h 175"/>
                <a:gd name="T8" fmla="*/ 0 w 172"/>
                <a:gd name="T9" fmla="*/ 0 h 175"/>
                <a:gd name="T10" fmla="*/ 0 w 172"/>
                <a:gd name="T11" fmla="*/ 0 h 175"/>
                <a:gd name="T12" fmla="*/ 0 w 172"/>
                <a:gd name="T13" fmla="*/ 0 h 175"/>
                <a:gd name="T14" fmla="*/ 0 w 172"/>
                <a:gd name="T15" fmla="*/ 0 h 175"/>
                <a:gd name="T16" fmla="*/ 0 w 172"/>
                <a:gd name="T17" fmla="*/ 0 h 175"/>
                <a:gd name="T18" fmla="*/ 0 w 172"/>
                <a:gd name="T19" fmla="*/ 0 h 175"/>
                <a:gd name="T20" fmla="*/ 0 w 172"/>
                <a:gd name="T21" fmla="*/ 0 h 175"/>
                <a:gd name="T22" fmla="*/ 0 w 172"/>
                <a:gd name="T23" fmla="*/ 0 h 175"/>
                <a:gd name="T24" fmla="*/ 0 w 172"/>
                <a:gd name="T25" fmla="*/ 0 h 175"/>
                <a:gd name="T26" fmla="*/ 0 w 172"/>
                <a:gd name="T27" fmla="*/ 0 h 175"/>
                <a:gd name="T28" fmla="*/ 0 w 172"/>
                <a:gd name="T29" fmla="*/ 0 h 175"/>
                <a:gd name="T30" fmla="*/ 0 w 172"/>
                <a:gd name="T31" fmla="*/ 0 h 175"/>
                <a:gd name="T32" fmla="*/ 0 w 172"/>
                <a:gd name="T33" fmla="*/ 0 h 175"/>
                <a:gd name="T34" fmla="*/ 0 w 172"/>
                <a:gd name="T35" fmla="*/ 0 h 175"/>
                <a:gd name="T36" fmla="*/ 0 w 172"/>
                <a:gd name="T37" fmla="*/ 0 h 175"/>
                <a:gd name="T38" fmla="*/ 0 w 172"/>
                <a:gd name="T39" fmla="*/ 0 h 175"/>
                <a:gd name="T40" fmla="*/ 0 w 172"/>
                <a:gd name="T41" fmla="*/ 0 h 175"/>
                <a:gd name="T42" fmla="*/ 0 w 172"/>
                <a:gd name="T43" fmla="*/ 0 h 175"/>
                <a:gd name="T44" fmla="*/ 0 w 172"/>
                <a:gd name="T45" fmla="*/ 0 h 175"/>
                <a:gd name="T46" fmla="*/ 0 w 172"/>
                <a:gd name="T47" fmla="*/ 0 h 175"/>
                <a:gd name="T48" fmla="*/ 0 w 172"/>
                <a:gd name="T49" fmla="*/ 0 h 175"/>
                <a:gd name="T50" fmla="*/ 0 w 172"/>
                <a:gd name="T51" fmla="*/ 0 h 175"/>
                <a:gd name="T52" fmla="*/ 0 w 172"/>
                <a:gd name="T53" fmla="*/ 0 h 175"/>
                <a:gd name="T54" fmla="*/ 0 w 172"/>
                <a:gd name="T55" fmla="*/ 0 h 175"/>
                <a:gd name="T56" fmla="*/ 0 w 172"/>
                <a:gd name="T57" fmla="*/ 0 h 175"/>
                <a:gd name="T58" fmla="*/ 0 w 172"/>
                <a:gd name="T59" fmla="*/ 0 h 175"/>
                <a:gd name="T60" fmla="*/ 0 w 172"/>
                <a:gd name="T61" fmla="*/ 0 h 175"/>
                <a:gd name="T62" fmla="*/ 0 w 172"/>
                <a:gd name="T63" fmla="*/ 0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5"/>
                <a:gd name="T98" fmla="*/ 172 w 172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5">
                  <a:moveTo>
                    <a:pt x="128" y="10"/>
                  </a:moveTo>
                  <a:lnTo>
                    <a:pt x="121" y="5"/>
                  </a:lnTo>
                  <a:lnTo>
                    <a:pt x="112" y="3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79" y="0"/>
                  </a:lnTo>
                  <a:lnTo>
                    <a:pt x="70" y="1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1"/>
                  </a:lnTo>
                  <a:lnTo>
                    <a:pt x="15" y="39"/>
                  </a:lnTo>
                  <a:lnTo>
                    <a:pt x="11" y="46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1" y="105"/>
                  </a:lnTo>
                  <a:lnTo>
                    <a:pt x="2" y="113"/>
                  </a:lnTo>
                  <a:lnTo>
                    <a:pt x="5" y="121"/>
                  </a:lnTo>
                  <a:lnTo>
                    <a:pt x="8" y="129"/>
                  </a:lnTo>
                  <a:lnTo>
                    <a:pt x="13" y="137"/>
                  </a:lnTo>
                  <a:lnTo>
                    <a:pt x="17" y="142"/>
                  </a:lnTo>
                  <a:lnTo>
                    <a:pt x="23" y="149"/>
                  </a:lnTo>
                  <a:lnTo>
                    <a:pt x="28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0" y="168"/>
                  </a:lnTo>
                  <a:lnTo>
                    <a:pt x="59" y="171"/>
                  </a:lnTo>
                  <a:lnTo>
                    <a:pt x="67" y="174"/>
                  </a:lnTo>
                  <a:lnTo>
                    <a:pt x="74" y="175"/>
                  </a:lnTo>
                  <a:lnTo>
                    <a:pt x="83" y="175"/>
                  </a:lnTo>
                  <a:lnTo>
                    <a:pt x="92" y="175"/>
                  </a:lnTo>
                  <a:lnTo>
                    <a:pt x="100" y="174"/>
                  </a:lnTo>
                  <a:lnTo>
                    <a:pt x="108" y="171"/>
                  </a:lnTo>
                  <a:lnTo>
                    <a:pt x="116" y="168"/>
                  </a:lnTo>
                  <a:lnTo>
                    <a:pt x="123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4" y="149"/>
                  </a:lnTo>
                  <a:lnTo>
                    <a:pt x="151" y="144"/>
                  </a:lnTo>
                  <a:lnTo>
                    <a:pt x="155" y="137"/>
                  </a:lnTo>
                  <a:lnTo>
                    <a:pt x="161" y="129"/>
                  </a:lnTo>
                  <a:lnTo>
                    <a:pt x="164" y="121"/>
                  </a:lnTo>
                  <a:lnTo>
                    <a:pt x="168" y="112"/>
                  </a:lnTo>
                  <a:lnTo>
                    <a:pt x="169" y="103"/>
                  </a:lnTo>
                  <a:lnTo>
                    <a:pt x="171" y="95"/>
                  </a:lnTo>
                  <a:lnTo>
                    <a:pt x="172" y="88"/>
                  </a:lnTo>
                  <a:lnTo>
                    <a:pt x="171" y="79"/>
                  </a:lnTo>
                  <a:lnTo>
                    <a:pt x="171" y="70"/>
                  </a:lnTo>
                  <a:lnTo>
                    <a:pt x="168" y="62"/>
                  </a:lnTo>
                  <a:lnTo>
                    <a:pt x="167" y="54"/>
                  </a:lnTo>
                  <a:lnTo>
                    <a:pt x="162" y="46"/>
                  </a:lnTo>
                  <a:lnTo>
                    <a:pt x="159" y="39"/>
                  </a:lnTo>
                  <a:lnTo>
                    <a:pt x="154" y="33"/>
                  </a:lnTo>
                  <a:lnTo>
                    <a:pt x="148" y="26"/>
                  </a:lnTo>
                  <a:lnTo>
                    <a:pt x="142" y="20"/>
                  </a:lnTo>
                  <a:lnTo>
                    <a:pt x="136" y="14"/>
                  </a:lnTo>
                  <a:lnTo>
                    <a:pt x="128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7" name="Freeform 230"/>
            <p:cNvSpPr>
              <a:spLocks/>
            </p:cNvSpPr>
            <p:nvPr/>
          </p:nvSpPr>
          <p:spPr bwMode="auto">
            <a:xfrm>
              <a:off x="1691" y="2009"/>
              <a:ext cx="57" cy="58"/>
            </a:xfrm>
            <a:custGeom>
              <a:avLst/>
              <a:gdLst>
                <a:gd name="T0" fmla="*/ 0 w 172"/>
                <a:gd name="T1" fmla="*/ 0 h 175"/>
                <a:gd name="T2" fmla="*/ 0 w 172"/>
                <a:gd name="T3" fmla="*/ 0 h 175"/>
                <a:gd name="T4" fmla="*/ 0 w 172"/>
                <a:gd name="T5" fmla="*/ 0 h 175"/>
                <a:gd name="T6" fmla="*/ 0 w 172"/>
                <a:gd name="T7" fmla="*/ 0 h 175"/>
                <a:gd name="T8" fmla="*/ 0 w 172"/>
                <a:gd name="T9" fmla="*/ 0 h 175"/>
                <a:gd name="T10" fmla="*/ 0 w 172"/>
                <a:gd name="T11" fmla="*/ 0 h 175"/>
                <a:gd name="T12" fmla="*/ 0 w 172"/>
                <a:gd name="T13" fmla="*/ 0 h 175"/>
                <a:gd name="T14" fmla="*/ 0 w 172"/>
                <a:gd name="T15" fmla="*/ 0 h 175"/>
                <a:gd name="T16" fmla="*/ 0 w 172"/>
                <a:gd name="T17" fmla="*/ 0 h 175"/>
                <a:gd name="T18" fmla="*/ 0 w 172"/>
                <a:gd name="T19" fmla="*/ 0 h 175"/>
                <a:gd name="T20" fmla="*/ 0 w 172"/>
                <a:gd name="T21" fmla="*/ 0 h 175"/>
                <a:gd name="T22" fmla="*/ 0 w 172"/>
                <a:gd name="T23" fmla="*/ 0 h 175"/>
                <a:gd name="T24" fmla="*/ 0 w 172"/>
                <a:gd name="T25" fmla="*/ 0 h 175"/>
                <a:gd name="T26" fmla="*/ 0 w 172"/>
                <a:gd name="T27" fmla="*/ 0 h 175"/>
                <a:gd name="T28" fmla="*/ 0 w 172"/>
                <a:gd name="T29" fmla="*/ 0 h 175"/>
                <a:gd name="T30" fmla="*/ 0 w 172"/>
                <a:gd name="T31" fmla="*/ 0 h 175"/>
                <a:gd name="T32" fmla="*/ 0 w 172"/>
                <a:gd name="T33" fmla="*/ 0 h 175"/>
                <a:gd name="T34" fmla="*/ 0 w 172"/>
                <a:gd name="T35" fmla="*/ 0 h 175"/>
                <a:gd name="T36" fmla="*/ 0 w 172"/>
                <a:gd name="T37" fmla="*/ 0 h 175"/>
                <a:gd name="T38" fmla="*/ 0 w 172"/>
                <a:gd name="T39" fmla="*/ 0 h 175"/>
                <a:gd name="T40" fmla="*/ 0 w 172"/>
                <a:gd name="T41" fmla="*/ 0 h 175"/>
                <a:gd name="T42" fmla="*/ 0 w 172"/>
                <a:gd name="T43" fmla="*/ 0 h 175"/>
                <a:gd name="T44" fmla="*/ 0 w 172"/>
                <a:gd name="T45" fmla="*/ 0 h 175"/>
                <a:gd name="T46" fmla="*/ 0 w 172"/>
                <a:gd name="T47" fmla="*/ 0 h 175"/>
                <a:gd name="T48" fmla="*/ 0 w 172"/>
                <a:gd name="T49" fmla="*/ 0 h 175"/>
                <a:gd name="T50" fmla="*/ 0 w 172"/>
                <a:gd name="T51" fmla="*/ 0 h 175"/>
                <a:gd name="T52" fmla="*/ 0 w 172"/>
                <a:gd name="T53" fmla="*/ 0 h 175"/>
                <a:gd name="T54" fmla="*/ 0 w 172"/>
                <a:gd name="T55" fmla="*/ 0 h 175"/>
                <a:gd name="T56" fmla="*/ 0 w 172"/>
                <a:gd name="T57" fmla="*/ 0 h 175"/>
                <a:gd name="T58" fmla="*/ 0 w 172"/>
                <a:gd name="T59" fmla="*/ 0 h 175"/>
                <a:gd name="T60" fmla="*/ 0 w 172"/>
                <a:gd name="T61" fmla="*/ 0 h 175"/>
                <a:gd name="T62" fmla="*/ 0 w 172"/>
                <a:gd name="T63" fmla="*/ 0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5"/>
                <a:gd name="T98" fmla="*/ 172 w 172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5">
                  <a:moveTo>
                    <a:pt x="128" y="10"/>
                  </a:moveTo>
                  <a:lnTo>
                    <a:pt x="121" y="5"/>
                  </a:lnTo>
                  <a:lnTo>
                    <a:pt x="112" y="3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79" y="0"/>
                  </a:lnTo>
                  <a:lnTo>
                    <a:pt x="70" y="1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1"/>
                  </a:lnTo>
                  <a:lnTo>
                    <a:pt x="15" y="39"/>
                  </a:lnTo>
                  <a:lnTo>
                    <a:pt x="11" y="46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1" y="105"/>
                  </a:lnTo>
                  <a:lnTo>
                    <a:pt x="2" y="113"/>
                  </a:lnTo>
                  <a:lnTo>
                    <a:pt x="5" y="121"/>
                  </a:lnTo>
                  <a:lnTo>
                    <a:pt x="8" y="129"/>
                  </a:lnTo>
                  <a:lnTo>
                    <a:pt x="13" y="137"/>
                  </a:lnTo>
                  <a:lnTo>
                    <a:pt x="17" y="142"/>
                  </a:lnTo>
                  <a:lnTo>
                    <a:pt x="23" y="149"/>
                  </a:lnTo>
                  <a:lnTo>
                    <a:pt x="28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0" y="168"/>
                  </a:lnTo>
                  <a:lnTo>
                    <a:pt x="59" y="171"/>
                  </a:lnTo>
                  <a:lnTo>
                    <a:pt x="67" y="174"/>
                  </a:lnTo>
                  <a:lnTo>
                    <a:pt x="74" y="175"/>
                  </a:lnTo>
                  <a:lnTo>
                    <a:pt x="83" y="175"/>
                  </a:lnTo>
                  <a:lnTo>
                    <a:pt x="92" y="175"/>
                  </a:lnTo>
                  <a:lnTo>
                    <a:pt x="100" y="174"/>
                  </a:lnTo>
                  <a:lnTo>
                    <a:pt x="108" y="171"/>
                  </a:lnTo>
                  <a:lnTo>
                    <a:pt x="116" y="168"/>
                  </a:lnTo>
                  <a:lnTo>
                    <a:pt x="123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4" y="149"/>
                  </a:lnTo>
                  <a:lnTo>
                    <a:pt x="151" y="144"/>
                  </a:lnTo>
                  <a:lnTo>
                    <a:pt x="155" y="137"/>
                  </a:lnTo>
                  <a:lnTo>
                    <a:pt x="161" y="129"/>
                  </a:lnTo>
                  <a:lnTo>
                    <a:pt x="164" y="121"/>
                  </a:lnTo>
                  <a:lnTo>
                    <a:pt x="168" y="112"/>
                  </a:lnTo>
                  <a:lnTo>
                    <a:pt x="169" y="103"/>
                  </a:lnTo>
                  <a:lnTo>
                    <a:pt x="171" y="95"/>
                  </a:lnTo>
                  <a:lnTo>
                    <a:pt x="172" y="88"/>
                  </a:lnTo>
                  <a:lnTo>
                    <a:pt x="171" y="79"/>
                  </a:lnTo>
                  <a:lnTo>
                    <a:pt x="171" y="70"/>
                  </a:lnTo>
                  <a:lnTo>
                    <a:pt x="168" y="62"/>
                  </a:lnTo>
                  <a:lnTo>
                    <a:pt x="167" y="54"/>
                  </a:lnTo>
                  <a:lnTo>
                    <a:pt x="162" y="46"/>
                  </a:lnTo>
                  <a:lnTo>
                    <a:pt x="159" y="39"/>
                  </a:lnTo>
                  <a:lnTo>
                    <a:pt x="154" y="33"/>
                  </a:lnTo>
                  <a:lnTo>
                    <a:pt x="148" y="26"/>
                  </a:lnTo>
                  <a:lnTo>
                    <a:pt x="142" y="20"/>
                  </a:lnTo>
                  <a:lnTo>
                    <a:pt x="136" y="14"/>
                  </a:lnTo>
                  <a:lnTo>
                    <a:pt x="128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8" name="Freeform 231"/>
            <p:cNvSpPr>
              <a:spLocks/>
            </p:cNvSpPr>
            <p:nvPr/>
          </p:nvSpPr>
          <p:spPr bwMode="auto">
            <a:xfrm>
              <a:off x="1670" y="2094"/>
              <a:ext cx="58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30" y="10"/>
                  </a:moveTo>
                  <a:lnTo>
                    <a:pt x="122" y="7"/>
                  </a:lnTo>
                  <a:lnTo>
                    <a:pt x="114" y="4"/>
                  </a:lnTo>
                  <a:lnTo>
                    <a:pt x="105" y="1"/>
                  </a:lnTo>
                  <a:lnTo>
                    <a:pt x="98" y="1"/>
                  </a:lnTo>
                  <a:lnTo>
                    <a:pt x="89" y="0"/>
                  </a:lnTo>
                  <a:lnTo>
                    <a:pt x="81" y="1"/>
                  </a:lnTo>
                  <a:lnTo>
                    <a:pt x="72" y="2"/>
                  </a:lnTo>
                  <a:lnTo>
                    <a:pt x="65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2" y="15"/>
                  </a:lnTo>
                  <a:lnTo>
                    <a:pt x="35" y="20"/>
                  </a:lnTo>
                  <a:lnTo>
                    <a:pt x="27" y="25"/>
                  </a:lnTo>
                  <a:lnTo>
                    <a:pt x="22" y="33"/>
                  </a:lnTo>
                  <a:lnTo>
                    <a:pt x="16" y="40"/>
                  </a:lnTo>
                  <a:lnTo>
                    <a:pt x="12" y="47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3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6" y="164"/>
                  </a:lnTo>
                  <a:lnTo>
                    <a:pt x="43" y="168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8" y="177"/>
                  </a:lnTo>
                  <a:lnTo>
                    <a:pt x="75" y="178"/>
                  </a:lnTo>
                  <a:lnTo>
                    <a:pt x="84" y="178"/>
                  </a:lnTo>
                  <a:lnTo>
                    <a:pt x="92" y="177"/>
                  </a:lnTo>
                  <a:lnTo>
                    <a:pt x="101" y="177"/>
                  </a:lnTo>
                  <a:lnTo>
                    <a:pt x="108" y="174"/>
                  </a:lnTo>
                  <a:lnTo>
                    <a:pt x="117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6" y="152"/>
                  </a:lnTo>
                  <a:lnTo>
                    <a:pt x="151" y="145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6" y="122"/>
                  </a:lnTo>
                  <a:lnTo>
                    <a:pt x="169" y="113"/>
                  </a:lnTo>
                  <a:lnTo>
                    <a:pt x="171" y="105"/>
                  </a:lnTo>
                  <a:lnTo>
                    <a:pt x="173" y="96"/>
                  </a:lnTo>
                  <a:lnTo>
                    <a:pt x="173" y="87"/>
                  </a:lnTo>
                  <a:lnTo>
                    <a:pt x="173" y="79"/>
                  </a:lnTo>
                  <a:lnTo>
                    <a:pt x="171" y="70"/>
                  </a:lnTo>
                  <a:lnTo>
                    <a:pt x="170" y="63"/>
                  </a:lnTo>
                  <a:lnTo>
                    <a:pt x="167" y="54"/>
                  </a:lnTo>
                  <a:lnTo>
                    <a:pt x="164" y="47"/>
                  </a:lnTo>
                  <a:lnTo>
                    <a:pt x="160" y="40"/>
                  </a:lnTo>
                  <a:lnTo>
                    <a:pt x="156" y="33"/>
                  </a:lnTo>
                  <a:lnTo>
                    <a:pt x="150" y="25"/>
                  </a:lnTo>
                  <a:lnTo>
                    <a:pt x="144" y="20"/>
                  </a:lnTo>
                  <a:lnTo>
                    <a:pt x="137" y="15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79" name="Freeform 232"/>
            <p:cNvSpPr>
              <a:spLocks/>
            </p:cNvSpPr>
            <p:nvPr/>
          </p:nvSpPr>
          <p:spPr bwMode="auto">
            <a:xfrm>
              <a:off x="1670" y="2094"/>
              <a:ext cx="58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30" y="10"/>
                  </a:moveTo>
                  <a:lnTo>
                    <a:pt x="122" y="7"/>
                  </a:lnTo>
                  <a:lnTo>
                    <a:pt x="114" y="4"/>
                  </a:lnTo>
                  <a:lnTo>
                    <a:pt x="105" y="1"/>
                  </a:lnTo>
                  <a:lnTo>
                    <a:pt x="98" y="1"/>
                  </a:lnTo>
                  <a:lnTo>
                    <a:pt x="89" y="0"/>
                  </a:lnTo>
                  <a:lnTo>
                    <a:pt x="81" y="1"/>
                  </a:lnTo>
                  <a:lnTo>
                    <a:pt x="72" y="2"/>
                  </a:lnTo>
                  <a:lnTo>
                    <a:pt x="65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2" y="15"/>
                  </a:lnTo>
                  <a:lnTo>
                    <a:pt x="35" y="20"/>
                  </a:lnTo>
                  <a:lnTo>
                    <a:pt x="27" y="25"/>
                  </a:lnTo>
                  <a:lnTo>
                    <a:pt x="22" y="33"/>
                  </a:lnTo>
                  <a:lnTo>
                    <a:pt x="16" y="40"/>
                  </a:lnTo>
                  <a:lnTo>
                    <a:pt x="12" y="47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3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6" y="164"/>
                  </a:lnTo>
                  <a:lnTo>
                    <a:pt x="43" y="168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8" y="177"/>
                  </a:lnTo>
                  <a:lnTo>
                    <a:pt x="75" y="178"/>
                  </a:lnTo>
                  <a:lnTo>
                    <a:pt x="84" y="178"/>
                  </a:lnTo>
                  <a:lnTo>
                    <a:pt x="92" y="177"/>
                  </a:lnTo>
                  <a:lnTo>
                    <a:pt x="101" y="177"/>
                  </a:lnTo>
                  <a:lnTo>
                    <a:pt x="108" y="174"/>
                  </a:lnTo>
                  <a:lnTo>
                    <a:pt x="117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6" y="152"/>
                  </a:lnTo>
                  <a:lnTo>
                    <a:pt x="151" y="145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6" y="122"/>
                  </a:lnTo>
                  <a:lnTo>
                    <a:pt x="169" y="113"/>
                  </a:lnTo>
                  <a:lnTo>
                    <a:pt x="171" y="105"/>
                  </a:lnTo>
                  <a:lnTo>
                    <a:pt x="173" y="96"/>
                  </a:lnTo>
                  <a:lnTo>
                    <a:pt x="173" y="87"/>
                  </a:lnTo>
                  <a:lnTo>
                    <a:pt x="173" y="79"/>
                  </a:lnTo>
                  <a:lnTo>
                    <a:pt x="171" y="70"/>
                  </a:lnTo>
                  <a:lnTo>
                    <a:pt x="170" y="63"/>
                  </a:lnTo>
                  <a:lnTo>
                    <a:pt x="167" y="54"/>
                  </a:lnTo>
                  <a:lnTo>
                    <a:pt x="164" y="47"/>
                  </a:lnTo>
                  <a:lnTo>
                    <a:pt x="160" y="40"/>
                  </a:lnTo>
                  <a:lnTo>
                    <a:pt x="156" y="33"/>
                  </a:lnTo>
                  <a:lnTo>
                    <a:pt x="150" y="25"/>
                  </a:lnTo>
                  <a:lnTo>
                    <a:pt x="144" y="20"/>
                  </a:lnTo>
                  <a:lnTo>
                    <a:pt x="137" y="15"/>
                  </a:lnTo>
                  <a:lnTo>
                    <a:pt x="130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0" name="Freeform 233"/>
            <p:cNvSpPr>
              <a:spLocks/>
            </p:cNvSpPr>
            <p:nvPr/>
          </p:nvSpPr>
          <p:spPr bwMode="auto">
            <a:xfrm>
              <a:off x="1654" y="2176"/>
              <a:ext cx="57" cy="59"/>
            </a:xfrm>
            <a:custGeom>
              <a:avLst/>
              <a:gdLst>
                <a:gd name="T0" fmla="*/ 0 w 172"/>
                <a:gd name="T1" fmla="*/ 0 h 178"/>
                <a:gd name="T2" fmla="*/ 0 w 172"/>
                <a:gd name="T3" fmla="*/ 0 h 178"/>
                <a:gd name="T4" fmla="*/ 0 w 172"/>
                <a:gd name="T5" fmla="*/ 0 h 178"/>
                <a:gd name="T6" fmla="*/ 0 w 172"/>
                <a:gd name="T7" fmla="*/ 0 h 178"/>
                <a:gd name="T8" fmla="*/ 0 w 172"/>
                <a:gd name="T9" fmla="*/ 0 h 178"/>
                <a:gd name="T10" fmla="*/ 0 w 172"/>
                <a:gd name="T11" fmla="*/ 0 h 178"/>
                <a:gd name="T12" fmla="*/ 0 w 172"/>
                <a:gd name="T13" fmla="*/ 0 h 178"/>
                <a:gd name="T14" fmla="*/ 0 w 172"/>
                <a:gd name="T15" fmla="*/ 0 h 178"/>
                <a:gd name="T16" fmla="*/ 0 w 172"/>
                <a:gd name="T17" fmla="*/ 0 h 178"/>
                <a:gd name="T18" fmla="*/ 0 w 172"/>
                <a:gd name="T19" fmla="*/ 0 h 178"/>
                <a:gd name="T20" fmla="*/ 0 w 172"/>
                <a:gd name="T21" fmla="*/ 0 h 178"/>
                <a:gd name="T22" fmla="*/ 0 w 172"/>
                <a:gd name="T23" fmla="*/ 0 h 178"/>
                <a:gd name="T24" fmla="*/ 0 w 172"/>
                <a:gd name="T25" fmla="*/ 0 h 178"/>
                <a:gd name="T26" fmla="*/ 0 w 172"/>
                <a:gd name="T27" fmla="*/ 0 h 178"/>
                <a:gd name="T28" fmla="*/ 0 w 172"/>
                <a:gd name="T29" fmla="*/ 0 h 178"/>
                <a:gd name="T30" fmla="*/ 0 w 172"/>
                <a:gd name="T31" fmla="*/ 0 h 178"/>
                <a:gd name="T32" fmla="*/ 0 w 172"/>
                <a:gd name="T33" fmla="*/ 0 h 178"/>
                <a:gd name="T34" fmla="*/ 0 w 172"/>
                <a:gd name="T35" fmla="*/ 0 h 178"/>
                <a:gd name="T36" fmla="*/ 0 w 172"/>
                <a:gd name="T37" fmla="*/ 0 h 178"/>
                <a:gd name="T38" fmla="*/ 0 w 172"/>
                <a:gd name="T39" fmla="*/ 0 h 178"/>
                <a:gd name="T40" fmla="*/ 0 w 172"/>
                <a:gd name="T41" fmla="*/ 0 h 178"/>
                <a:gd name="T42" fmla="*/ 0 w 172"/>
                <a:gd name="T43" fmla="*/ 0 h 178"/>
                <a:gd name="T44" fmla="*/ 0 w 172"/>
                <a:gd name="T45" fmla="*/ 0 h 178"/>
                <a:gd name="T46" fmla="*/ 0 w 172"/>
                <a:gd name="T47" fmla="*/ 0 h 178"/>
                <a:gd name="T48" fmla="*/ 0 w 172"/>
                <a:gd name="T49" fmla="*/ 0 h 178"/>
                <a:gd name="T50" fmla="*/ 0 w 172"/>
                <a:gd name="T51" fmla="*/ 0 h 178"/>
                <a:gd name="T52" fmla="*/ 0 w 172"/>
                <a:gd name="T53" fmla="*/ 0 h 178"/>
                <a:gd name="T54" fmla="*/ 0 w 172"/>
                <a:gd name="T55" fmla="*/ 0 h 178"/>
                <a:gd name="T56" fmla="*/ 0 w 172"/>
                <a:gd name="T57" fmla="*/ 0 h 178"/>
                <a:gd name="T58" fmla="*/ 0 w 172"/>
                <a:gd name="T59" fmla="*/ 0 h 178"/>
                <a:gd name="T60" fmla="*/ 0 w 172"/>
                <a:gd name="T61" fmla="*/ 0 h 178"/>
                <a:gd name="T62" fmla="*/ 0 w 172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8"/>
                <a:gd name="T98" fmla="*/ 172 w 172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8">
                  <a:moveTo>
                    <a:pt x="129" y="10"/>
                  </a:moveTo>
                  <a:lnTo>
                    <a:pt x="121" y="7"/>
                  </a:lnTo>
                  <a:lnTo>
                    <a:pt x="113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0" y="1"/>
                  </a:lnTo>
                  <a:lnTo>
                    <a:pt x="72" y="3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7" y="11"/>
                  </a:lnTo>
                  <a:lnTo>
                    <a:pt x="40" y="16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3"/>
                  </a:lnTo>
                  <a:lnTo>
                    <a:pt x="16" y="40"/>
                  </a:lnTo>
                  <a:lnTo>
                    <a:pt x="11" y="47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0" y="108"/>
                  </a:lnTo>
                  <a:lnTo>
                    <a:pt x="3" y="115"/>
                  </a:lnTo>
                  <a:lnTo>
                    <a:pt x="4" y="124"/>
                  </a:lnTo>
                  <a:lnTo>
                    <a:pt x="8" y="131"/>
                  </a:lnTo>
                  <a:lnTo>
                    <a:pt x="11" y="138"/>
                  </a:lnTo>
                  <a:lnTo>
                    <a:pt x="17" y="145"/>
                  </a:lnTo>
                  <a:lnTo>
                    <a:pt x="21" y="152"/>
                  </a:lnTo>
                  <a:lnTo>
                    <a:pt x="27" y="158"/>
                  </a:lnTo>
                  <a:lnTo>
                    <a:pt x="34" y="164"/>
                  </a:lnTo>
                  <a:lnTo>
                    <a:pt x="41" y="168"/>
                  </a:lnTo>
                  <a:lnTo>
                    <a:pt x="50" y="171"/>
                  </a:lnTo>
                  <a:lnTo>
                    <a:pt x="57" y="174"/>
                  </a:lnTo>
                  <a:lnTo>
                    <a:pt x="66" y="177"/>
                  </a:lnTo>
                  <a:lnTo>
                    <a:pt x="75" y="178"/>
                  </a:lnTo>
                  <a:lnTo>
                    <a:pt x="83" y="178"/>
                  </a:lnTo>
                  <a:lnTo>
                    <a:pt x="92" y="177"/>
                  </a:lnTo>
                  <a:lnTo>
                    <a:pt x="99" y="177"/>
                  </a:lnTo>
                  <a:lnTo>
                    <a:pt x="108" y="174"/>
                  </a:lnTo>
                  <a:lnTo>
                    <a:pt x="115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5" y="138"/>
                  </a:lnTo>
                  <a:lnTo>
                    <a:pt x="161" y="131"/>
                  </a:lnTo>
                  <a:lnTo>
                    <a:pt x="164" y="122"/>
                  </a:lnTo>
                  <a:lnTo>
                    <a:pt x="168" y="114"/>
                  </a:lnTo>
                  <a:lnTo>
                    <a:pt x="170" y="105"/>
                  </a:lnTo>
                  <a:lnTo>
                    <a:pt x="171" y="96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1" y="70"/>
                  </a:lnTo>
                  <a:lnTo>
                    <a:pt x="170" y="63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60" y="40"/>
                  </a:lnTo>
                  <a:lnTo>
                    <a:pt x="155" y="33"/>
                  </a:lnTo>
                  <a:lnTo>
                    <a:pt x="149" y="26"/>
                  </a:lnTo>
                  <a:lnTo>
                    <a:pt x="144" y="20"/>
                  </a:lnTo>
                  <a:lnTo>
                    <a:pt x="136" y="14"/>
                  </a:lnTo>
                  <a:lnTo>
                    <a:pt x="129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1" name="Freeform 234"/>
            <p:cNvSpPr>
              <a:spLocks/>
            </p:cNvSpPr>
            <p:nvPr/>
          </p:nvSpPr>
          <p:spPr bwMode="auto">
            <a:xfrm>
              <a:off x="1654" y="2176"/>
              <a:ext cx="57" cy="59"/>
            </a:xfrm>
            <a:custGeom>
              <a:avLst/>
              <a:gdLst>
                <a:gd name="T0" fmla="*/ 0 w 172"/>
                <a:gd name="T1" fmla="*/ 0 h 178"/>
                <a:gd name="T2" fmla="*/ 0 w 172"/>
                <a:gd name="T3" fmla="*/ 0 h 178"/>
                <a:gd name="T4" fmla="*/ 0 w 172"/>
                <a:gd name="T5" fmla="*/ 0 h 178"/>
                <a:gd name="T6" fmla="*/ 0 w 172"/>
                <a:gd name="T7" fmla="*/ 0 h 178"/>
                <a:gd name="T8" fmla="*/ 0 w 172"/>
                <a:gd name="T9" fmla="*/ 0 h 178"/>
                <a:gd name="T10" fmla="*/ 0 w 172"/>
                <a:gd name="T11" fmla="*/ 0 h 178"/>
                <a:gd name="T12" fmla="*/ 0 w 172"/>
                <a:gd name="T13" fmla="*/ 0 h 178"/>
                <a:gd name="T14" fmla="*/ 0 w 172"/>
                <a:gd name="T15" fmla="*/ 0 h 178"/>
                <a:gd name="T16" fmla="*/ 0 w 172"/>
                <a:gd name="T17" fmla="*/ 0 h 178"/>
                <a:gd name="T18" fmla="*/ 0 w 172"/>
                <a:gd name="T19" fmla="*/ 0 h 178"/>
                <a:gd name="T20" fmla="*/ 0 w 172"/>
                <a:gd name="T21" fmla="*/ 0 h 178"/>
                <a:gd name="T22" fmla="*/ 0 w 172"/>
                <a:gd name="T23" fmla="*/ 0 h 178"/>
                <a:gd name="T24" fmla="*/ 0 w 172"/>
                <a:gd name="T25" fmla="*/ 0 h 178"/>
                <a:gd name="T26" fmla="*/ 0 w 172"/>
                <a:gd name="T27" fmla="*/ 0 h 178"/>
                <a:gd name="T28" fmla="*/ 0 w 172"/>
                <a:gd name="T29" fmla="*/ 0 h 178"/>
                <a:gd name="T30" fmla="*/ 0 w 172"/>
                <a:gd name="T31" fmla="*/ 0 h 178"/>
                <a:gd name="T32" fmla="*/ 0 w 172"/>
                <a:gd name="T33" fmla="*/ 0 h 178"/>
                <a:gd name="T34" fmla="*/ 0 w 172"/>
                <a:gd name="T35" fmla="*/ 0 h 178"/>
                <a:gd name="T36" fmla="*/ 0 w 172"/>
                <a:gd name="T37" fmla="*/ 0 h 178"/>
                <a:gd name="T38" fmla="*/ 0 w 172"/>
                <a:gd name="T39" fmla="*/ 0 h 178"/>
                <a:gd name="T40" fmla="*/ 0 w 172"/>
                <a:gd name="T41" fmla="*/ 0 h 178"/>
                <a:gd name="T42" fmla="*/ 0 w 172"/>
                <a:gd name="T43" fmla="*/ 0 h 178"/>
                <a:gd name="T44" fmla="*/ 0 w 172"/>
                <a:gd name="T45" fmla="*/ 0 h 178"/>
                <a:gd name="T46" fmla="*/ 0 w 172"/>
                <a:gd name="T47" fmla="*/ 0 h 178"/>
                <a:gd name="T48" fmla="*/ 0 w 172"/>
                <a:gd name="T49" fmla="*/ 0 h 178"/>
                <a:gd name="T50" fmla="*/ 0 w 172"/>
                <a:gd name="T51" fmla="*/ 0 h 178"/>
                <a:gd name="T52" fmla="*/ 0 w 172"/>
                <a:gd name="T53" fmla="*/ 0 h 178"/>
                <a:gd name="T54" fmla="*/ 0 w 172"/>
                <a:gd name="T55" fmla="*/ 0 h 178"/>
                <a:gd name="T56" fmla="*/ 0 w 172"/>
                <a:gd name="T57" fmla="*/ 0 h 178"/>
                <a:gd name="T58" fmla="*/ 0 w 172"/>
                <a:gd name="T59" fmla="*/ 0 h 178"/>
                <a:gd name="T60" fmla="*/ 0 w 172"/>
                <a:gd name="T61" fmla="*/ 0 h 178"/>
                <a:gd name="T62" fmla="*/ 0 w 172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8"/>
                <a:gd name="T98" fmla="*/ 172 w 172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8">
                  <a:moveTo>
                    <a:pt x="129" y="10"/>
                  </a:moveTo>
                  <a:lnTo>
                    <a:pt x="121" y="7"/>
                  </a:lnTo>
                  <a:lnTo>
                    <a:pt x="113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0" y="1"/>
                  </a:lnTo>
                  <a:lnTo>
                    <a:pt x="72" y="3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7" y="11"/>
                  </a:lnTo>
                  <a:lnTo>
                    <a:pt x="40" y="16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3"/>
                  </a:lnTo>
                  <a:lnTo>
                    <a:pt x="16" y="40"/>
                  </a:lnTo>
                  <a:lnTo>
                    <a:pt x="11" y="47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0" y="108"/>
                  </a:lnTo>
                  <a:lnTo>
                    <a:pt x="3" y="115"/>
                  </a:lnTo>
                  <a:lnTo>
                    <a:pt x="4" y="124"/>
                  </a:lnTo>
                  <a:lnTo>
                    <a:pt x="8" y="131"/>
                  </a:lnTo>
                  <a:lnTo>
                    <a:pt x="11" y="138"/>
                  </a:lnTo>
                  <a:lnTo>
                    <a:pt x="17" y="145"/>
                  </a:lnTo>
                  <a:lnTo>
                    <a:pt x="21" y="152"/>
                  </a:lnTo>
                  <a:lnTo>
                    <a:pt x="27" y="158"/>
                  </a:lnTo>
                  <a:lnTo>
                    <a:pt x="34" y="164"/>
                  </a:lnTo>
                  <a:lnTo>
                    <a:pt x="41" y="168"/>
                  </a:lnTo>
                  <a:lnTo>
                    <a:pt x="50" y="171"/>
                  </a:lnTo>
                  <a:lnTo>
                    <a:pt x="57" y="174"/>
                  </a:lnTo>
                  <a:lnTo>
                    <a:pt x="66" y="177"/>
                  </a:lnTo>
                  <a:lnTo>
                    <a:pt x="75" y="178"/>
                  </a:lnTo>
                  <a:lnTo>
                    <a:pt x="83" y="178"/>
                  </a:lnTo>
                  <a:lnTo>
                    <a:pt x="92" y="177"/>
                  </a:lnTo>
                  <a:lnTo>
                    <a:pt x="99" y="177"/>
                  </a:lnTo>
                  <a:lnTo>
                    <a:pt x="108" y="174"/>
                  </a:lnTo>
                  <a:lnTo>
                    <a:pt x="115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5" y="138"/>
                  </a:lnTo>
                  <a:lnTo>
                    <a:pt x="161" y="131"/>
                  </a:lnTo>
                  <a:lnTo>
                    <a:pt x="164" y="122"/>
                  </a:lnTo>
                  <a:lnTo>
                    <a:pt x="168" y="114"/>
                  </a:lnTo>
                  <a:lnTo>
                    <a:pt x="170" y="105"/>
                  </a:lnTo>
                  <a:lnTo>
                    <a:pt x="171" y="96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1" y="70"/>
                  </a:lnTo>
                  <a:lnTo>
                    <a:pt x="170" y="63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60" y="40"/>
                  </a:lnTo>
                  <a:lnTo>
                    <a:pt x="155" y="33"/>
                  </a:lnTo>
                  <a:lnTo>
                    <a:pt x="149" y="26"/>
                  </a:lnTo>
                  <a:lnTo>
                    <a:pt x="144" y="20"/>
                  </a:lnTo>
                  <a:lnTo>
                    <a:pt x="136" y="14"/>
                  </a:lnTo>
                  <a:lnTo>
                    <a:pt x="129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2" name="Freeform 235"/>
            <p:cNvSpPr>
              <a:spLocks/>
            </p:cNvSpPr>
            <p:nvPr/>
          </p:nvSpPr>
          <p:spPr bwMode="auto">
            <a:xfrm>
              <a:off x="1629" y="2259"/>
              <a:ext cx="57" cy="59"/>
            </a:xfrm>
            <a:custGeom>
              <a:avLst/>
              <a:gdLst>
                <a:gd name="T0" fmla="*/ 0 w 171"/>
                <a:gd name="T1" fmla="*/ 0 h 176"/>
                <a:gd name="T2" fmla="*/ 0 w 171"/>
                <a:gd name="T3" fmla="*/ 0 h 176"/>
                <a:gd name="T4" fmla="*/ 0 w 171"/>
                <a:gd name="T5" fmla="*/ 0 h 176"/>
                <a:gd name="T6" fmla="*/ 0 w 171"/>
                <a:gd name="T7" fmla="*/ 0 h 176"/>
                <a:gd name="T8" fmla="*/ 0 w 171"/>
                <a:gd name="T9" fmla="*/ 0 h 176"/>
                <a:gd name="T10" fmla="*/ 0 w 171"/>
                <a:gd name="T11" fmla="*/ 0 h 176"/>
                <a:gd name="T12" fmla="*/ 0 w 171"/>
                <a:gd name="T13" fmla="*/ 0 h 176"/>
                <a:gd name="T14" fmla="*/ 0 w 171"/>
                <a:gd name="T15" fmla="*/ 0 h 176"/>
                <a:gd name="T16" fmla="*/ 0 w 171"/>
                <a:gd name="T17" fmla="*/ 0 h 176"/>
                <a:gd name="T18" fmla="*/ 0 w 171"/>
                <a:gd name="T19" fmla="*/ 0 h 176"/>
                <a:gd name="T20" fmla="*/ 0 w 171"/>
                <a:gd name="T21" fmla="*/ 0 h 176"/>
                <a:gd name="T22" fmla="*/ 0 w 171"/>
                <a:gd name="T23" fmla="*/ 0 h 176"/>
                <a:gd name="T24" fmla="*/ 0 w 171"/>
                <a:gd name="T25" fmla="*/ 0 h 176"/>
                <a:gd name="T26" fmla="*/ 0 w 171"/>
                <a:gd name="T27" fmla="*/ 0 h 176"/>
                <a:gd name="T28" fmla="*/ 0 w 171"/>
                <a:gd name="T29" fmla="*/ 0 h 176"/>
                <a:gd name="T30" fmla="*/ 0 w 171"/>
                <a:gd name="T31" fmla="*/ 0 h 176"/>
                <a:gd name="T32" fmla="*/ 0 w 171"/>
                <a:gd name="T33" fmla="*/ 0 h 176"/>
                <a:gd name="T34" fmla="*/ 0 w 171"/>
                <a:gd name="T35" fmla="*/ 0 h 176"/>
                <a:gd name="T36" fmla="*/ 0 w 171"/>
                <a:gd name="T37" fmla="*/ 0 h 176"/>
                <a:gd name="T38" fmla="*/ 0 w 171"/>
                <a:gd name="T39" fmla="*/ 0 h 176"/>
                <a:gd name="T40" fmla="*/ 0 w 171"/>
                <a:gd name="T41" fmla="*/ 0 h 176"/>
                <a:gd name="T42" fmla="*/ 0 w 171"/>
                <a:gd name="T43" fmla="*/ 0 h 176"/>
                <a:gd name="T44" fmla="*/ 0 w 171"/>
                <a:gd name="T45" fmla="*/ 0 h 176"/>
                <a:gd name="T46" fmla="*/ 0 w 171"/>
                <a:gd name="T47" fmla="*/ 0 h 176"/>
                <a:gd name="T48" fmla="*/ 0 w 171"/>
                <a:gd name="T49" fmla="*/ 0 h 176"/>
                <a:gd name="T50" fmla="*/ 0 w 171"/>
                <a:gd name="T51" fmla="*/ 0 h 176"/>
                <a:gd name="T52" fmla="*/ 0 w 171"/>
                <a:gd name="T53" fmla="*/ 0 h 176"/>
                <a:gd name="T54" fmla="*/ 0 w 171"/>
                <a:gd name="T55" fmla="*/ 0 h 176"/>
                <a:gd name="T56" fmla="*/ 0 w 171"/>
                <a:gd name="T57" fmla="*/ 0 h 176"/>
                <a:gd name="T58" fmla="*/ 0 w 171"/>
                <a:gd name="T59" fmla="*/ 0 h 176"/>
                <a:gd name="T60" fmla="*/ 0 w 171"/>
                <a:gd name="T61" fmla="*/ 0 h 176"/>
                <a:gd name="T62" fmla="*/ 0 w 171"/>
                <a:gd name="T63" fmla="*/ 0 h 1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6"/>
                <a:gd name="T98" fmla="*/ 171 w 171"/>
                <a:gd name="T99" fmla="*/ 176 h 1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6">
                  <a:moveTo>
                    <a:pt x="128" y="10"/>
                  </a:moveTo>
                  <a:lnTo>
                    <a:pt x="121" y="6"/>
                  </a:lnTo>
                  <a:lnTo>
                    <a:pt x="112" y="3"/>
                  </a:lnTo>
                  <a:lnTo>
                    <a:pt x="104" y="1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70" y="1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3" y="19"/>
                  </a:lnTo>
                  <a:lnTo>
                    <a:pt x="27" y="24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6"/>
                  </a:lnTo>
                  <a:lnTo>
                    <a:pt x="7" y="55"/>
                  </a:lnTo>
                  <a:lnTo>
                    <a:pt x="4" y="62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3" y="114"/>
                  </a:lnTo>
                  <a:lnTo>
                    <a:pt x="4" y="121"/>
                  </a:lnTo>
                  <a:lnTo>
                    <a:pt x="8" y="128"/>
                  </a:lnTo>
                  <a:lnTo>
                    <a:pt x="13" y="135"/>
                  </a:lnTo>
                  <a:lnTo>
                    <a:pt x="17" y="142"/>
                  </a:lnTo>
                  <a:lnTo>
                    <a:pt x="23" y="150"/>
                  </a:lnTo>
                  <a:lnTo>
                    <a:pt x="29" y="155"/>
                  </a:lnTo>
                  <a:lnTo>
                    <a:pt x="36" y="160"/>
                  </a:lnTo>
                  <a:lnTo>
                    <a:pt x="43" y="165"/>
                  </a:lnTo>
                  <a:lnTo>
                    <a:pt x="50" y="168"/>
                  </a:lnTo>
                  <a:lnTo>
                    <a:pt x="59" y="171"/>
                  </a:lnTo>
                  <a:lnTo>
                    <a:pt x="68" y="174"/>
                  </a:lnTo>
                  <a:lnTo>
                    <a:pt x="75" y="176"/>
                  </a:lnTo>
                  <a:lnTo>
                    <a:pt x="83" y="176"/>
                  </a:lnTo>
                  <a:lnTo>
                    <a:pt x="92" y="174"/>
                  </a:lnTo>
                  <a:lnTo>
                    <a:pt x="101" y="174"/>
                  </a:lnTo>
                  <a:lnTo>
                    <a:pt x="108" y="171"/>
                  </a:lnTo>
                  <a:lnTo>
                    <a:pt x="116" y="168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55" y="137"/>
                  </a:lnTo>
                  <a:lnTo>
                    <a:pt x="161" y="129"/>
                  </a:lnTo>
                  <a:lnTo>
                    <a:pt x="164" y="121"/>
                  </a:lnTo>
                  <a:lnTo>
                    <a:pt x="167" y="112"/>
                  </a:lnTo>
                  <a:lnTo>
                    <a:pt x="170" y="104"/>
                  </a:lnTo>
                  <a:lnTo>
                    <a:pt x="171" y="95"/>
                  </a:lnTo>
                  <a:lnTo>
                    <a:pt x="171" y="86"/>
                  </a:lnTo>
                  <a:lnTo>
                    <a:pt x="171" y="79"/>
                  </a:lnTo>
                  <a:lnTo>
                    <a:pt x="171" y="70"/>
                  </a:lnTo>
                  <a:lnTo>
                    <a:pt x="168" y="62"/>
                  </a:lnTo>
                  <a:lnTo>
                    <a:pt x="167" y="55"/>
                  </a:lnTo>
                  <a:lnTo>
                    <a:pt x="163" y="46"/>
                  </a:lnTo>
                  <a:lnTo>
                    <a:pt x="158" y="39"/>
                  </a:lnTo>
                  <a:lnTo>
                    <a:pt x="154" y="32"/>
                  </a:lnTo>
                  <a:lnTo>
                    <a:pt x="148" y="26"/>
                  </a:lnTo>
                  <a:lnTo>
                    <a:pt x="142" y="20"/>
                  </a:lnTo>
                  <a:lnTo>
                    <a:pt x="135" y="14"/>
                  </a:lnTo>
                  <a:lnTo>
                    <a:pt x="128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3" name="Freeform 236"/>
            <p:cNvSpPr>
              <a:spLocks/>
            </p:cNvSpPr>
            <p:nvPr/>
          </p:nvSpPr>
          <p:spPr bwMode="auto">
            <a:xfrm>
              <a:off x="1629" y="2259"/>
              <a:ext cx="57" cy="59"/>
            </a:xfrm>
            <a:custGeom>
              <a:avLst/>
              <a:gdLst>
                <a:gd name="T0" fmla="*/ 0 w 171"/>
                <a:gd name="T1" fmla="*/ 0 h 176"/>
                <a:gd name="T2" fmla="*/ 0 w 171"/>
                <a:gd name="T3" fmla="*/ 0 h 176"/>
                <a:gd name="T4" fmla="*/ 0 w 171"/>
                <a:gd name="T5" fmla="*/ 0 h 176"/>
                <a:gd name="T6" fmla="*/ 0 w 171"/>
                <a:gd name="T7" fmla="*/ 0 h 176"/>
                <a:gd name="T8" fmla="*/ 0 w 171"/>
                <a:gd name="T9" fmla="*/ 0 h 176"/>
                <a:gd name="T10" fmla="*/ 0 w 171"/>
                <a:gd name="T11" fmla="*/ 0 h 176"/>
                <a:gd name="T12" fmla="*/ 0 w 171"/>
                <a:gd name="T13" fmla="*/ 0 h 176"/>
                <a:gd name="T14" fmla="*/ 0 w 171"/>
                <a:gd name="T15" fmla="*/ 0 h 176"/>
                <a:gd name="T16" fmla="*/ 0 w 171"/>
                <a:gd name="T17" fmla="*/ 0 h 176"/>
                <a:gd name="T18" fmla="*/ 0 w 171"/>
                <a:gd name="T19" fmla="*/ 0 h 176"/>
                <a:gd name="T20" fmla="*/ 0 w 171"/>
                <a:gd name="T21" fmla="*/ 0 h 176"/>
                <a:gd name="T22" fmla="*/ 0 w 171"/>
                <a:gd name="T23" fmla="*/ 0 h 176"/>
                <a:gd name="T24" fmla="*/ 0 w 171"/>
                <a:gd name="T25" fmla="*/ 0 h 176"/>
                <a:gd name="T26" fmla="*/ 0 w 171"/>
                <a:gd name="T27" fmla="*/ 0 h 176"/>
                <a:gd name="T28" fmla="*/ 0 w 171"/>
                <a:gd name="T29" fmla="*/ 0 h 176"/>
                <a:gd name="T30" fmla="*/ 0 w 171"/>
                <a:gd name="T31" fmla="*/ 0 h 176"/>
                <a:gd name="T32" fmla="*/ 0 w 171"/>
                <a:gd name="T33" fmla="*/ 0 h 176"/>
                <a:gd name="T34" fmla="*/ 0 w 171"/>
                <a:gd name="T35" fmla="*/ 0 h 176"/>
                <a:gd name="T36" fmla="*/ 0 w 171"/>
                <a:gd name="T37" fmla="*/ 0 h 176"/>
                <a:gd name="T38" fmla="*/ 0 w 171"/>
                <a:gd name="T39" fmla="*/ 0 h 176"/>
                <a:gd name="T40" fmla="*/ 0 w 171"/>
                <a:gd name="T41" fmla="*/ 0 h 176"/>
                <a:gd name="T42" fmla="*/ 0 w 171"/>
                <a:gd name="T43" fmla="*/ 0 h 176"/>
                <a:gd name="T44" fmla="*/ 0 w 171"/>
                <a:gd name="T45" fmla="*/ 0 h 176"/>
                <a:gd name="T46" fmla="*/ 0 w 171"/>
                <a:gd name="T47" fmla="*/ 0 h 176"/>
                <a:gd name="T48" fmla="*/ 0 w 171"/>
                <a:gd name="T49" fmla="*/ 0 h 176"/>
                <a:gd name="T50" fmla="*/ 0 w 171"/>
                <a:gd name="T51" fmla="*/ 0 h 176"/>
                <a:gd name="T52" fmla="*/ 0 w 171"/>
                <a:gd name="T53" fmla="*/ 0 h 176"/>
                <a:gd name="T54" fmla="*/ 0 w 171"/>
                <a:gd name="T55" fmla="*/ 0 h 176"/>
                <a:gd name="T56" fmla="*/ 0 w 171"/>
                <a:gd name="T57" fmla="*/ 0 h 176"/>
                <a:gd name="T58" fmla="*/ 0 w 171"/>
                <a:gd name="T59" fmla="*/ 0 h 176"/>
                <a:gd name="T60" fmla="*/ 0 w 171"/>
                <a:gd name="T61" fmla="*/ 0 h 176"/>
                <a:gd name="T62" fmla="*/ 0 w 171"/>
                <a:gd name="T63" fmla="*/ 0 h 1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6"/>
                <a:gd name="T98" fmla="*/ 171 w 171"/>
                <a:gd name="T99" fmla="*/ 176 h 1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6">
                  <a:moveTo>
                    <a:pt x="128" y="10"/>
                  </a:moveTo>
                  <a:lnTo>
                    <a:pt x="121" y="6"/>
                  </a:lnTo>
                  <a:lnTo>
                    <a:pt x="112" y="3"/>
                  </a:lnTo>
                  <a:lnTo>
                    <a:pt x="104" y="1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70" y="1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3" y="19"/>
                  </a:lnTo>
                  <a:lnTo>
                    <a:pt x="27" y="24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6"/>
                  </a:lnTo>
                  <a:lnTo>
                    <a:pt x="7" y="55"/>
                  </a:lnTo>
                  <a:lnTo>
                    <a:pt x="4" y="62"/>
                  </a:lnTo>
                  <a:lnTo>
                    <a:pt x="1" y="70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3" y="114"/>
                  </a:lnTo>
                  <a:lnTo>
                    <a:pt x="4" y="121"/>
                  </a:lnTo>
                  <a:lnTo>
                    <a:pt x="8" y="128"/>
                  </a:lnTo>
                  <a:lnTo>
                    <a:pt x="13" y="135"/>
                  </a:lnTo>
                  <a:lnTo>
                    <a:pt x="17" y="142"/>
                  </a:lnTo>
                  <a:lnTo>
                    <a:pt x="23" y="150"/>
                  </a:lnTo>
                  <a:lnTo>
                    <a:pt x="29" y="155"/>
                  </a:lnTo>
                  <a:lnTo>
                    <a:pt x="36" y="160"/>
                  </a:lnTo>
                  <a:lnTo>
                    <a:pt x="43" y="165"/>
                  </a:lnTo>
                  <a:lnTo>
                    <a:pt x="50" y="168"/>
                  </a:lnTo>
                  <a:lnTo>
                    <a:pt x="59" y="171"/>
                  </a:lnTo>
                  <a:lnTo>
                    <a:pt x="68" y="174"/>
                  </a:lnTo>
                  <a:lnTo>
                    <a:pt x="75" y="176"/>
                  </a:lnTo>
                  <a:lnTo>
                    <a:pt x="83" y="176"/>
                  </a:lnTo>
                  <a:lnTo>
                    <a:pt x="92" y="174"/>
                  </a:lnTo>
                  <a:lnTo>
                    <a:pt x="101" y="174"/>
                  </a:lnTo>
                  <a:lnTo>
                    <a:pt x="108" y="171"/>
                  </a:lnTo>
                  <a:lnTo>
                    <a:pt x="116" y="168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55" y="137"/>
                  </a:lnTo>
                  <a:lnTo>
                    <a:pt x="161" y="129"/>
                  </a:lnTo>
                  <a:lnTo>
                    <a:pt x="164" y="121"/>
                  </a:lnTo>
                  <a:lnTo>
                    <a:pt x="167" y="112"/>
                  </a:lnTo>
                  <a:lnTo>
                    <a:pt x="170" y="104"/>
                  </a:lnTo>
                  <a:lnTo>
                    <a:pt x="171" y="95"/>
                  </a:lnTo>
                  <a:lnTo>
                    <a:pt x="171" y="86"/>
                  </a:lnTo>
                  <a:lnTo>
                    <a:pt x="171" y="79"/>
                  </a:lnTo>
                  <a:lnTo>
                    <a:pt x="171" y="70"/>
                  </a:lnTo>
                  <a:lnTo>
                    <a:pt x="168" y="62"/>
                  </a:lnTo>
                  <a:lnTo>
                    <a:pt x="167" y="55"/>
                  </a:lnTo>
                  <a:lnTo>
                    <a:pt x="163" y="46"/>
                  </a:lnTo>
                  <a:lnTo>
                    <a:pt x="158" y="39"/>
                  </a:lnTo>
                  <a:lnTo>
                    <a:pt x="154" y="32"/>
                  </a:lnTo>
                  <a:lnTo>
                    <a:pt x="148" y="26"/>
                  </a:lnTo>
                  <a:lnTo>
                    <a:pt x="142" y="20"/>
                  </a:lnTo>
                  <a:lnTo>
                    <a:pt x="135" y="14"/>
                  </a:lnTo>
                  <a:lnTo>
                    <a:pt x="128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4" name="Freeform 237"/>
            <p:cNvSpPr>
              <a:spLocks/>
            </p:cNvSpPr>
            <p:nvPr/>
          </p:nvSpPr>
          <p:spPr bwMode="auto">
            <a:xfrm>
              <a:off x="1618" y="2338"/>
              <a:ext cx="57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29" y="11"/>
                  </a:moveTo>
                  <a:lnTo>
                    <a:pt x="121" y="6"/>
                  </a:lnTo>
                  <a:lnTo>
                    <a:pt x="113" y="3"/>
                  </a:lnTo>
                  <a:lnTo>
                    <a:pt x="105" y="2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3" y="5"/>
                  </a:lnTo>
                  <a:lnTo>
                    <a:pt x="56" y="8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7" y="26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8"/>
                  </a:lnTo>
                  <a:lnTo>
                    <a:pt x="7" y="57"/>
                  </a:lnTo>
                  <a:lnTo>
                    <a:pt x="4" y="64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0" y="107"/>
                  </a:lnTo>
                  <a:lnTo>
                    <a:pt x="3" y="116"/>
                  </a:lnTo>
                  <a:lnTo>
                    <a:pt x="4" y="123"/>
                  </a:lnTo>
                  <a:lnTo>
                    <a:pt x="8" y="131"/>
                  </a:lnTo>
                  <a:lnTo>
                    <a:pt x="11" y="139"/>
                  </a:lnTo>
                  <a:lnTo>
                    <a:pt x="17" y="146"/>
                  </a:lnTo>
                  <a:lnTo>
                    <a:pt x="21" y="152"/>
                  </a:lnTo>
                  <a:lnTo>
                    <a:pt x="27" y="157"/>
                  </a:lnTo>
                  <a:lnTo>
                    <a:pt x="34" y="163"/>
                  </a:lnTo>
                  <a:lnTo>
                    <a:pt x="41" y="167"/>
                  </a:lnTo>
                  <a:lnTo>
                    <a:pt x="50" y="172"/>
                  </a:lnTo>
                  <a:lnTo>
                    <a:pt x="57" y="175"/>
                  </a:lnTo>
                  <a:lnTo>
                    <a:pt x="66" y="176"/>
                  </a:lnTo>
                  <a:lnTo>
                    <a:pt x="75" y="178"/>
                  </a:lnTo>
                  <a:lnTo>
                    <a:pt x="83" y="178"/>
                  </a:lnTo>
                  <a:lnTo>
                    <a:pt x="92" y="178"/>
                  </a:lnTo>
                  <a:lnTo>
                    <a:pt x="99" y="176"/>
                  </a:lnTo>
                  <a:lnTo>
                    <a:pt x="108" y="175"/>
                  </a:lnTo>
                  <a:lnTo>
                    <a:pt x="115" y="170"/>
                  </a:lnTo>
                  <a:lnTo>
                    <a:pt x="124" y="167"/>
                  </a:lnTo>
                  <a:lnTo>
                    <a:pt x="131" y="163"/>
                  </a:lnTo>
                  <a:lnTo>
                    <a:pt x="138" y="157"/>
                  </a:lnTo>
                  <a:lnTo>
                    <a:pt x="144" y="152"/>
                  </a:lnTo>
                  <a:lnTo>
                    <a:pt x="149" y="146"/>
                  </a:lnTo>
                  <a:lnTo>
                    <a:pt x="155" y="139"/>
                  </a:lnTo>
                  <a:lnTo>
                    <a:pt x="161" y="130"/>
                  </a:lnTo>
                  <a:lnTo>
                    <a:pt x="164" y="123"/>
                  </a:lnTo>
                  <a:lnTo>
                    <a:pt x="168" y="114"/>
                  </a:lnTo>
                  <a:lnTo>
                    <a:pt x="170" y="106"/>
                  </a:lnTo>
                  <a:lnTo>
                    <a:pt x="171" y="97"/>
                  </a:lnTo>
                  <a:lnTo>
                    <a:pt x="173" y="88"/>
                  </a:lnTo>
                  <a:lnTo>
                    <a:pt x="173" y="80"/>
                  </a:lnTo>
                  <a:lnTo>
                    <a:pt x="171" y="71"/>
                  </a:lnTo>
                  <a:lnTo>
                    <a:pt x="170" y="62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60" y="39"/>
                  </a:lnTo>
                  <a:lnTo>
                    <a:pt x="155" y="32"/>
                  </a:lnTo>
                  <a:lnTo>
                    <a:pt x="149" y="26"/>
                  </a:lnTo>
                  <a:lnTo>
                    <a:pt x="144" y="21"/>
                  </a:lnTo>
                  <a:lnTo>
                    <a:pt x="137" y="15"/>
                  </a:lnTo>
                  <a:lnTo>
                    <a:pt x="129" y="1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5" name="Freeform 238"/>
            <p:cNvSpPr>
              <a:spLocks/>
            </p:cNvSpPr>
            <p:nvPr/>
          </p:nvSpPr>
          <p:spPr bwMode="auto">
            <a:xfrm>
              <a:off x="1618" y="2338"/>
              <a:ext cx="57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29" y="11"/>
                  </a:moveTo>
                  <a:lnTo>
                    <a:pt x="121" y="6"/>
                  </a:lnTo>
                  <a:lnTo>
                    <a:pt x="113" y="3"/>
                  </a:lnTo>
                  <a:lnTo>
                    <a:pt x="105" y="2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3" y="5"/>
                  </a:lnTo>
                  <a:lnTo>
                    <a:pt x="56" y="8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7" y="26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8"/>
                  </a:lnTo>
                  <a:lnTo>
                    <a:pt x="7" y="57"/>
                  </a:lnTo>
                  <a:lnTo>
                    <a:pt x="4" y="64"/>
                  </a:lnTo>
                  <a:lnTo>
                    <a:pt x="1" y="72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0" y="107"/>
                  </a:lnTo>
                  <a:lnTo>
                    <a:pt x="3" y="116"/>
                  </a:lnTo>
                  <a:lnTo>
                    <a:pt x="4" y="123"/>
                  </a:lnTo>
                  <a:lnTo>
                    <a:pt x="8" y="131"/>
                  </a:lnTo>
                  <a:lnTo>
                    <a:pt x="11" y="139"/>
                  </a:lnTo>
                  <a:lnTo>
                    <a:pt x="17" y="146"/>
                  </a:lnTo>
                  <a:lnTo>
                    <a:pt x="21" y="152"/>
                  </a:lnTo>
                  <a:lnTo>
                    <a:pt x="27" y="157"/>
                  </a:lnTo>
                  <a:lnTo>
                    <a:pt x="34" y="163"/>
                  </a:lnTo>
                  <a:lnTo>
                    <a:pt x="41" y="167"/>
                  </a:lnTo>
                  <a:lnTo>
                    <a:pt x="50" y="172"/>
                  </a:lnTo>
                  <a:lnTo>
                    <a:pt x="57" y="175"/>
                  </a:lnTo>
                  <a:lnTo>
                    <a:pt x="66" y="176"/>
                  </a:lnTo>
                  <a:lnTo>
                    <a:pt x="75" y="178"/>
                  </a:lnTo>
                  <a:lnTo>
                    <a:pt x="83" y="178"/>
                  </a:lnTo>
                  <a:lnTo>
                    <a:pt x="92" y="178"/>
                  </a:lnTo>
                  <a:lnTo>
                    <a:pt x="99" y="176"/>
                  </a:lnTo>
                  <a:lnTo>
                    <a:pt x="108" y="175"/>
                  </a:lnTo>
                  <a:lnTo>
                    <a:pt x="115" y="170"/>
                  </a:lnTo>
                  <a:lnTo>
                    <a:pt x="124" y="167"/>
                  </a:lnTo>
                  <a:lnTo>
                    <a:pt x="131" y="163"/>
                  </a:lnTo>
                  <a:lnTo>
                    <a:pt x="138" y="157"/>
                  </a:lnTo>
                  <a:lnTo>
                    <a:pt x="144" y="152"/>
                  </a:lnTo>
                  <a:lnTo>
                    <a:pt x="149" y="146"/>
                  </a:lnTo>
                  <a:lnTo>
                    <a:pt x="155" y="139"/>
                  </a:lnTo>
                  <a:lnTo>
                    <a:pt x="161" y="130"/>
                  </a:lnTo>
                  <a:lnTo>
                    <a:pt x="164" y="123"/>
                  </a:lnTo>
                  <a:lnTo>
                    <a:pt x="168" y="114"/>
                  </a:lnTo>
                  <a:lnTo>
                    <a:pt x="170" y="106"/>
                  </a:lnTo>
                  <a:lnTo>
                    <a:pt x="171" y="97"/>
                  </a:lnTo>
                  <a:lnTo>
                    <a:pt x="173" y="88"/>
                  </a:lnTo>
                  <a:lnTo>
                    <a:pt x="173" y="80"/>
                  </a:lnTo>
                  <a:lnTo>
                    <a:pt x="171" y="71"/>
                  </a:lnTo>
                  <a:lnTo>
                    <a:pt x="170" y="62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60" y="39"/>
                  </a:lnTo>
                  <a:lnTo>
                    <a:pt x="155" y="32"/>
                  </a:lnTo>
                  <a:lnTo>
                    <a:pt x="149" y="26"/>
                  </a:lnTo>
                  <a:lnTo>
                    <a:pt x="144" y="21"/>
                  </a:lnTo>
                  <a:lnTo>
                    <a:pt x="137" y="15"/>
                  </a:lnTo>
                  <a:lnTo>
                    <a:pt x="129" y="1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6" name="Freeform 239"/>
            <p:cNvSpPr>
              <a:spLocks/>
            </p:cNvSpPr>
            <p:nvPr/>
          </p:nvSpPr>
          <p:spPr bwMode="auto">
            <a:xfrm>
              <a:off x="1626" y="2411"/>
              <a:ext cx="58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131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2"/>
                  </a:lnTo>
                  <a:lnTo>
                    <a:pt x="64" y="5"/>
                  </a:lnTo>
                  <a:lnTo>
                    <a:pt x="56" y="8"/>
                  </a:lnTo>
                  <a:lnTo>
                    <a:pt x="49" y="10"/>
                  </a:lnTo>
                  <a:lnTo>
                    <a:pt x="41" y="15"/>
                  </a:lnTo>
                  <a:lnTo>
                    <a:pt x="34" y="20"/>
                  </a:lnTo>
                  <a:lnTo>
                    <a:pt x="28" y="26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3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1" y="107"/>
                  </a:lnTo>
                  <a:lnTo>
                    <a:pt x="3" y="115"/>
                  </a:lnTo>
                  <a:lnTo>
                    <a:pt x="5" y="124"/>
                  </a:lnTo>
                  <a:lnTo>
                    <a:pt x="8" y="131"/>
                  </a:lnTo>
                  <a:lnTo>
                    <a:pt x="13" y="139"/>
                  </a:lnTo>
                  <a:lnTo>
                    <a:pt x="17" y="146"/>
                  </a:lnTo>
                  <a:lnTo>
                    <a:pt x="23" y="151"/>
                  </a:lnTo>
                  <a:lnTo>
                    <a:pt x="28" y="157"/>
                  </a:lnTo>
                  <a:lnTo>
                    <a:pt x="36" y="163"/>
                  </a:lnTo>
                  <a:lnTo>
                    <a:pt x="43" y="167"/>
                  </a:lnTo>
                  <a:lnTo>
                    <a:pt x="50" y="172"/>
                  </a:lnTo>
                  <a:lnTo>
                    <a:pt x="59" y="175"/>
                  </a:lnTo>
                  <a:lnTo>
                    <a:pt x="67" y="176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0" y="176"/>
                  </a:lnTo>
                  <a:lnTo>
                    <a:pt x="109" y="175"/>
                  </a:lnTo>
                  <a:lnTo>
                    <a:pt x="116" y="170"/>
                  </a:lnTo>
                  <a:lnTo>
                    <a:pt x="123" y="167"/>
                  </a:lnTo>
                  <a:lnTo>
                    <a:pt x="132" y="163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6"/>
                  </a:lnTo>
                  <a:lnTo>
                    <a:pt x="157" y="139"/>
                  </a:lnTo>
                  <a:lnTo>
                    <a:pt x="161" y="130"/>
                  </a:lnTo>
                  <a:lnTo>
                    <a:pt x="165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2" y="97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2" y="71"/>
                  </a:lnTo>
                  <a:lnTo>
                    <a:pt x="170" y="62"/>
                  </a:lnTo>
                  <a:lnTo>
                    <a:pt x="168" y="55"/>
                  </a:lnTo>
                  <a:lnTo>
                    <a:pt x="164" y="46"/>
                  </a:lnTo>
                  <a:lnTo>
                    <a:pt x="161" y="39"/>
                  </a:lnTo>
                  <a:lnTo>
                    <a:pt x="155" y="32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38" y="15"/>
                  </a:lnTo>
                  <a:lnTo>
                    <a:pt x="131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7" name="Freeform 240"/>
            <p:cNvSpPr>
              <a:spLocks/>
            </p:cNvSpPr>
            <p:nvPr/>
          </p:nvSpPr>
          <p:spPr bwMode="auto">
            <a:xfrm>
              <a:off x="1626" y="2411"/>
              <a:ext cx="58" cy="59"/>
            </a:xfrm>
            <a:custGeom>
              <a:avLst/>
              <a:gdLst>
                <a:gd name="T0" fmla="*/ 0 w 172"/>
                <a:gd name="T1" fmla="*/ 0 h 177"/>
                <a:gd name="T2" fmla="*/ 0 w 172"/>
                <a:gd name="T3" fmla="*/ 0 h 177"/>
                <a:gd name="T4" fmla="*/ 0 w 172"/>
                <a:gd name="T5" fmla="*/ 0 h 177"/>
                <a:gd name="T6" fmla="*/ 0 w 172"/>
                <a:gd name="T7" fmla="*/ 0 h 177"/>
                <a:gd name="T8" fmla="*/ 0 w 172"/>
                <a:gd name="T9" fmla="*/ 0 h 177"/>
                <a:gd name="T10" fmla="*/ 0 w 172"/>
                <a:gd name="T11" fmla="*/ 0 h 177"/>
                <a:gd name="T12" fmla="*/ 0 w 172"/>
                <a:gd name="T13" fmla="*/ 0 h 177"/>
                <a:gd name="T14" fmla="*/ 0 w 172"/>
                <a:gd name="T15" fmla="*/ 0 h 177"/>
                <a:gd name="T16" fmla="*/ 0 w 172"/>
                <a:gd name="T17" fmla="*/ 0 h 177"/>
                <a:gd name="T18" fmla="*/ 0 w 172"/>
                <a:gd name="T19" fmla="*/ 0 h 177"/>
                <a:gd name="T20" fmla="*/ 0 w 172"/>
                <a:gd name="T21" fmla="*/ 0 h 177"/>
                <a:gd name="T22" fmla="*/ 0 w 172"/>
                <a:gd name="T23" fmla="*/ 0 h 177"/>
                <a:gd name="T24" fmla="*/ 0 w 172"/>
                <a:gd name="T25" fmla="*/ 0 h 177"/>
                <a:gd name="T26" fmla="*/ 0 w 172"/>
                <a:gd name="T27" fmla="*/ 0 h 177"/>
                <a:gd name="T28" fmla="*/ 0 w 172"/>
                <a:gd name="T29" fmla="*/ 0 h 177"/>
                <a:gd name="T30" fmla="*/ 0 w 172"/>
                <a:gd name="T31" fmla="*/ 0 h 177"/>
                <a:gd name="T32" fmla="*/ 0 w 172"/>
                <a:gd name="T33" fmla="*/ 0 h 177"/>
                <a:gd name="T34" fmla="*/ 0 w 172"/>
                <a:gd name="T35" fmla="*/ 0 h 177"/>
                <a:gd name="T36" fmla="*/ 0 w 172"/>
                <a:gd name="T37" fmla="*/ 0 h 177"/>
                <a:gd name="T38" fmla="*/ 0 w 172"/>
                <a:gd name="T39" fmla="*/ 0 h 177"/>
                <a:gd name="T40" fmla="*/ 0 w 172"/>
                <a:gd name="T41" fmla="*/ 0 h 177"/>
                <a:gd name="T42" fmla="*/ 0 w 172"/>
                <a:gd name="T43" fmla="*/ 0 h 177"/>
                <a:gd name="T44" fmla="*/ 0 w 172"/>
                <a:gd name="T45" fmla="*/ 0 h 177"/>
                <a:gd name="T46" fmla="*/ 0 w 172"/>
                <a:gd name="T47" fmla="*/ 0 h 177"/>
                <a:gd name="T48" fmla="*/ 0 w 172"/>
                <a:gd name="T49" fmla="*/ 0 h 177"/>
                <a:gd name="T50" fmla="*/ 0 w 172"/>
                <a:gd name="T51" fmla="*/ 0 h 177"/>
                <a:gd name="T52" fmla="*/ 0 w 172"/>
                <a:gd name="T53" fmla="*/ 0 h 177"/>
                <a:gd name="T54" fmla="*/ 0 w 172"/>
                <a:gd name="T55" fmla="*/ 0 h 177"/>
                <a:gd name="T56" fmla="*/ 0 w 172"/>
                <a:gd name="T57" fmla="*/ 0 h 177"/>
                <a:gd name="T58" fmla="*/ 0 w 172"/>
                <a:gd name="T59" fmla="*/ 0 h 177"/>
                <a:gd name="T60" fmla="*/ 0 w 172"/>
                <a:gd name="T61" fmla="*/ 0 h 177"/>
                <a:gd name="T62" fmla="*/ 0 w 172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7"/>
                <a:gd name="T98" fmla="*/ 172 w 172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7">
                  <a:moveTo>
                    <a:pt x="131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2"/>
                  </a:lnTo>
                  <a:lnTo>
                    <a:pt x="64" y="5"/>
                  </a:lnTo>
                  <a:lnTo>
                    <a:pt x="56" y="8"/>
                  </a:lnTo>
                  <a:lnTo>
                    <a:pt x="49" y="10"/>
                  </a:lnTo>
                  <a:lnTo>
                    <a:pt x="41" y="15"/>
                  </a:lnTo>
                  <a:lnTo>
                    <a:pt x="34" y="20"/>
                  </a:lnTo>
                  <a:lnTo>
                    <a:pt x="28" y="26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3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1" y="107"/>
                  </a:lnTo>
                  <a:lnTo>
                    <a:pt x="3" y="115"/>
                  </a:lnTo>
                  <a:lnTo>
                    <a:pt x="5" y="124"/>
                  </a:lnTo>
                  <a:lnTo>
                    <a:pt x="8" y="131"/>
                  </a:lnTo>
                  <a:lnTo>
                    <a:pt x="13" y="139"/>
                  </a:lnTo>
                  <a:lnTo>
                    <a:pt x="17" y="146"/>
                  </a:lnTo>
                  <a:lnTo>
                    <a:pt x="23" y="151"/>
                  </a:lnTo>
                  <a:lnTo>
                    <a:pt x="28" y="157"/>
                  </a:lnTo>
                  <a:lnTo>
                    <a:pt x="36" y="163"/>
                  </a:lnTo>
                  <a:lnTo>
                    <a:pt x="43" y="167"/>
                  </a:lnTo>
                  <a:lnTo>
                    <a:pt x="50" y="172"/>
                  </a:lnTo>
                  <a:lnTo>
                    <a:pt x="59" y="175"/>
                  </a:lnTo>
                  <a:lnTo>
                    <a:pt x="67" y="176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0" y="176"/>
                  </a:lnTo>
                  <a:lnTo>
                    <a:pt x="109" y="175"/>
                  </a:lnTo>
                  <a:lnTo>
                    <a:pt x="116" y="170"/>
                  </a:lnTo>
                  <a:lnTo>
                    <a:pt x="123" y="167"/>
                  </a:lnTo>
                  <a:lnTo>
                    <a:pt x="132" y="163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6"/>
                  </a:lnTo>
                  <a:lnTo>
                    <a:pt x="157" y="139"/>
                  </a:lnTo>
                  <a:lnTo>
                    <a:pt x="161" y="130"/>
                  </a:lnTo>
                  <a:lnTo>
                    <a:pt x="165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2" y="97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2" y="71"/>
                  </a:lnTo>
                  <a:lnTo>
                    <a:pt x="170" y="62"/>
                  </a:lnTo>
                  <a:lnTo>
                    <a:pt x="168" y="55"/>
                  </a:lnTo>
                  <a:lnTo>
                    <a:pt x="164" y="46"/>
                  </a:lnTo>
                  <a:lnTo>
                    <a:pt x="161" y="39"/>
                  </a:lnTo>
                  <a:lnTo>
                    <a:pt x="155" y="32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38" y="15"/>
                  </a:lnTo>
                  <a:lnTo>
                    <a:pt x="131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8" name="Freeform 241"/>
            <p:cNvSpPr>
              <a:spLocks/>
            </p:cNvSpPr>
            <p:nvPr/>
          </p:nvSpPr>
          <p:spPr bwMode="auto">
            <a:xfrm>
              <a:off x="1695" y="2432"/>
              <a:ext cx="58" cy="59"/>
            </a:xfrm>
            <a:custGeom>
              <a:avLst/>
              <a:gdLst>
                <a:gd name="T0" fmla="*/ 0 w 173"/>
                <a:gd name="T1" fmla="*/ 0 h 179"/>
                <a:gd name="T2" fmla="*/ 0 w 173"/>
                <a:gd name="T3" fmla="*/ 0 h 179"/>
                <a:gd name="T4" fmla="*/ 0 w 173"/>
                <a:gd name="T5" fmla="*/ 0 h 179"/>
                <a:gd name="T6" fmla="*/ 0 w 173"/>
                <a:gd name="T7" fmla="*/ 0 h 179"/>
                <a:gd name="T8" fmla="*/ 0 w 173"/>
                <a:gd name="T9" fmla="*/ 0 h 179"/>
                <a:gd name="T10" fmla="*/ 0 w 173"/>
                <a:gd name="T11" fmla="*/ 0 h 179"/>
                <a:gd name="T12" fmla="*/ 0 w 173"/>
                <a:gd name="T13" fmla="*/ 0 h 179"/>
                <a:gd name="T14" fmla="*/ 0 w 173"/>
                <a:gd name="T15" fmla="*/ 0 h 179"/>
                <a:gd name="T16" fmla="*/ 0 w 173"/>
                <a:gd name="T17" fmla="*/ 0 h 179"/>
                <a:gd name="T18" fmla="*/ 0 w 173"/>
                <a:gd name="T19" fmla="*/ 0 h 179"/>
                <a:gd name="T20" fmla="*/ 0 w 173"/>
                <a:gd name="T21" fmla="*/ 0 h 179"/>
                <a:gd name="T22" fmla="*/ 0 w 173"/>
                <a:gd name="T23" fmla="*/ 0 h 179"/>
                <a:gd name="T24" fmla="*/ 0 w 173"/>
                <a:gd name="T25" fmla="*/ 0 h 179"/>
                <a:gd name="T26" fmla="*/ 0 w 173"/>
                <a:gd name="T27" fmla="*/ 0 h 179"/>
                <a:gd name="T28" fmla="*/ 0 w 173"/>
                <a:gd name="T29" fmla="*/ 0 h 179"/>
                <a:gd name="T30" fmla="*/ 0 w 173"/>
                <a:gd name="T31" fmla="*/ 0 h 179"/>
                <a:gd name="T32" fmla="*/ 0 w 173"/>
                <a:gd name="T33" fmla="*/ 0 h 179"/>
                <a:gd name="T34" fmla="*/ 0 w 173"/>
                <a:gd name="T35" fmla="*/ 0 h 179"/>
                <a:gd name="T36" fmla="*/ 0 w 173"/>
                <a:gd name="T37" fmla="*/ 0 h 179"/>
                <a:gd name="T38" fmla="*/ 0 w 173"/>
                <a:gd name="T39" fmla="*/ 0 h 179"/>
                <a:gd name="T40" fmla="*/ 0 w 173"/>
                <a:gd name="T41" fmla="*/ 0 h 179"/>
                <a:gd name="T42" fmla="*/ 0 w 173"/>
                <a:gd name="T43" fmla="*/ 0 h 179"/>
                <a:gd name="T44" fmla="*/ 0 w 173"/>
                <a:gd name="T45" fmla="*/ 0 h 179"/>
                <a:gd name="T46" fmla="*/ 0 w 173"/>
                <a:gd name="T47" fmla="*/ 0 h 179"/>
                <a:gd name="T48" fmla="*/ 0 w 173"/>
                <a:gd name="T49" fmla="*/ 0 h 179"/>
                <a:gd name="T50" fmla="*/ 0 w 173"/>
                <a:gd name="T51" fmla="*/ 0 h 179"/>
                <a:gd name="T52" fmla="*/ 0 w 173"/>
                <a:gd name="T53" fmla="*/ 0 h 179"/>
                <a:gd name="T54" fmla="*/ 0 w 173"/>
                <a:gd name="T55" fmla="*/ 0 h 179"/>
                <a:gd name="T56" fmla="*/ 0 w 173"/>
                <a:gd name="T57" fmla="*/ 0 h 179"/>
                <a:gd name="T58" fmla="*/ 0 w 173"/>
                <a:gd name="T59" fmla="*/ 0 h 179"/>
                <a:gd name="T60" fmla="*/ 0 w 173"/>
                <a:gd name="T61" fmla="*/ 0 h 179"/>
                <a:gd name="T62" fmla="*/ 0 w 173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9"/>
                <a:gd name="T98" fmla="*/ 173 w 173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9">
                  <a:moveTo>
                    <a:pt x="130" y="12"/>
                  </a:moveTo>
                  <a:lnTo>
                    <a:pt x="122" y="7"/>
                  </a:lnTo>
                  <a:lnTo>
                    <a:pt x="114" y="5"/>
                  </a:lnTo>
                  <a:lnTo>
                    <a:pt x="105" y="2"/>
                  </a:lnTo>
                  <a:lnTo>
                    <a:pt x="98" y="2"/>
                  </a:lnTo>
                  <a:lnTo>
                    <a:pt x="89" y="0"/>
                  </a:lnTo>
                  <a:lnTo>
                    <a:pt x="81" y="2"/>
                  </a:lnTo>
                  <a:lnTo>
                    <a:pt x="72" y="3"/>
                  </a:lnTo>
                  <a:lnTo>
                    <a:pt x="65" y="5"/>
                  </a:lnTo>
                  <a:lnTo>
                    <a:pt x="56" y="7"/>
                  </a:lnTo>
                  <a:lnTo>
                    <a:pt x="49" y="12"/>
                  </a:lnTo>
                  <a:lnTo>
                    <a:pt x="42" y="16"/>
                  </a:lnTo>
                  <a:lnTo>
                    <a:pt x="35" y="20"/>
                  </a:lnTo>
                  <a:lnTo>
                    <a:pt x="27" y="28"/>
                  </a:lnTo>
                  <a:lnTo>
                    <a:pt x="22" y="33"/>
                  </a:lnTo>
                  <a:lnTo>
                    <a:pt x="16" y="41"/>
                  </a:lnTo>
                  <a:lnTo>
                    <a:pt x="11" y="49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0" y="82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4"/>
                  </a:lnTo>
                  <a:lnTo>
                    <a:pt x="9" y="133"/>
                  </a:lnTo>
                  <a:lnTo>
                    <a:pt x="13" y="140"/>
                  </a:lnTo>
                  <a:lnTo>
                    <a:pt x="17" y="147"/>
                  </a:lnTo>
                  <a:lnTo>
                    <a:pt x="23" y="153"/>
                  </a:lnTo>
                  <a:lnTo>
                    <a:pt x="29" y="159"/>
                  </a:lnTo>
                  <a:lnTo>
                    <a:pt x="36" y="164"/>
                  </a:lnTo>
                  <a:lnTo>
                    <a:pt x="43" y="169"/>
                  </a:lnTo>
                  <a:lnTo>
                    <a:pt x="50" y="173"/>
                  </a:lnTo>
                  <a:lnTo>
                    <a:pt x="59" y="176"/>
                  </a:lnTo>
                  <a:lnTo>
                    <a:pt x="68" y="177"/>
                  </a:lnTo>
                  <a:lnTo>
                    <a:pt x="75" y="179"/>
                  </a:lnTo>
                  <a:lnTo>
                    <a:pt x="83" y="179"/>
                  </a:lnTo>
                  <a:lnTo>
                    <a:pt x="92" y="179"/>
                  </a:lnTo>
                  <a:lnTo>
                    <a:pt x="101" y="177"/>
                  </a:lnTo>
                  <a:lnTo>
                    <a:pt x="108" y="174"/>
                  </a:lnTo>
                  <a:lnTo>
                    <a:pt x="117" y="172"/>
                  </a:lnTo>
                  <a:lnTo>
                    <a:pt x="124" y="169"/>
                  </a:lnTo>
                  <a:lnTo>
                    <a:pt x="131" y="164"/>
                  </a:lnTo>
                  <a:lnTo>
                    <a:pt x="138" y="159"/>
                  </a:lnTo>
                  <a:lnTo>
                    <a:pt x="145" y="153"/>
                  </a:lnTo>
                  <a:lnTo>
                    <a:pt x="151" y="146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6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3" y="97"/>
                  </a:lnTo>
                  <a:lnTo>
                    <a:pt x="173" y="88"/>
                  </a:lnTo>
                  <a:lnTo>
                    <a:pt x="173" y="81"/>
                  </a:lnTo>
                  <a:lnTo>
                    <a:pt x="171" y="72"/>
                  </a:lnTo>
                  <a:lnTo>
                    <a:pt x="170" y="64"/>
                  </a:lnTo>
                  <a:lnTo>
                    <a:pt x="167" y="55"/>
                  </a:lnTo>
                  <a:lnTo>
                    <a:pt x="164" y="48"/>
                  </a:lnTo>
                  <a:lnTo>
                    <a:pt x="160" y="41"/>
                  </a:lnTo>
                  <a:lnTo>
                    <a:pt x="155" y="33"/>
                  </a:lnTo>
                  <a:lnTo>
                    <a:pt x="150" y="28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30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89" name="Freeform 242"/>
            <p:cNvSpPr>
              <a:spLocks/>
            </p:cNvSpPr>
            <p:nvPr/>
          </p:nvSpPr>
          <p:spPr bwMode="auto">
            <a:xfrm>
              <a:off x="1695" y="2432"/>
              <a:ext cx="58" cy="59"/>
            </a:xfrm>
            <a:custGeom>
              <a:avLst/>
              <a:gdLst>
                <a:gd name="T0" fmla="*/ 0 w 173"/>
                <a:gd name="T1" fmla="*/ 0 h 179"/>
                <a:gd name="T2" fmla="*/ 0 w 173"/>
                <a:gd name="T3" fmla="*/ 0 h 179"/>
                <a:gd name="T4" fmla="*/ 0 w 173"/>
                <a:gd name="T5" fmla="*/ 0 h 179"/>
                <a:gd name="T6" fmla="*/ 0 w 173"/>
                <a:gd name="T7" fmla="*/ 0 h 179"/>
                <a:gd name="T8" fmla="*/ 0 w 173"/>
                <a:gd name="T9" fmla="*/ 0 h 179"/>
                <a:gd name="T10" fmla="*/ 0 w 173"/>
                <a:gd name="T11" fmla="*/ 0 h 179"/>
                <a:gd name="T12" fmla="*/ 0 w 173"/>
                <a:gd name="T13" fmla="*/ 0 h 179"/>
                <a:gd name="T14" fmla="*/ 0 w 173"/>
                <a:gd name="T15" fmla="*/ 0 h 179"/>
                <a:gd name="T16" fmla="*/ 0 w 173"/>
                <a:gd name="T17" fmla="*/ 0 h 179"/>
                <a:gd name="T18" fmla="*/ 0 w 173"/>
                <a:gd name="T19" fmla="*/ 0 h 179"/>
                <a:gd name="T20" fmla="*/ 0 w 173"/>
                <a:gd name="T21" fmla="*/ 0 h 179"/>
                <a:gd name="T22" fmla="*/ 0 w 173"/>
                <a:gd name="T23" fmla="*/ 0 h 179"/>
                <a:gd name="T24" fmla="*/ 0 w 173"/>
                <a:gd name="T25" fmla="*/ 0 h 179"/>
                <a:gd name="T26" fmla="*/ 0 w 173"/>
                <a:gd name="T27" fmla="*/ 0 h 179"/>
                <a:gd name="T28" fmla="*/ 0 w 173"/>
                <a:gd name="T29" fmla="*/ 0 h 179"/>
                <a:gd name="T30" fmla="*/ 0 w 173"/>
                <a:gd name="T31" fmla="*/ 0 h 179"/>
                <a:gd name="T32" fmla="*/ 0 w 173"/>
                <a:gd name="T33" fmla="*/ 0 h 179"/>
                <a:gd name="T34" fmla="*/ 0 w 173"/>
                <a:gd name="T35" fmla="*/ 0 h 179"/>
                <a:gd name="T36" fmla="*/ 0 w 173"/>
                <a:gd name="T37" fmla="*/ 0 h 179"/>
                <a:gd name="T38" fmla="*/ 0 w 173"/>
                <a:gd name="T39" fmla="*/ 0 h 179"/>
                <a:gd name="T40" fmla="*/ 0 w 173"/>
                <a:gd name="T41" fmla="*/ 0 h 179"/>
                <a:gd name="T42" fmla="*/ 0 w 173"/>
                <a:gd name="T43" fmla="*/ 0 h 179"/>
                <a:gd name="T44" fmla="*/ 0 w 173"/>
                <a:gd name="T45" fmla="*/ 0 h 179"/>
                <a:gd name="T46" fmla="*/ 0 w 173"/>
                <a:gd name="T47" fmla="*/ 0 h 179"/>
                <a:gd name="T48" fmla="*/ 0 w 173"/>
                <a:gd name="T49" fmla="*/ 0 h 179"/>
                <a:gd name="T50" fmla="*/ 0 w 173"/>
                <a:gd name="T51" fmla="*/ 0 h 179"/>
                <a:gd name="T52" fmla="*/ 0 w 173"/>
                <a:gd name="T53" fmla="*/ 0 h 179"/>
                <a:gd name="T54" fmla="*/ 0 w 173"/>
                <a:gd name="T55" fmla="*/ 0 h 179"/>
                <a:gd name="T56" fmla="*/ 0 w 173"/>
                <a:gd name="T57" fmla="*/ 0 h 179"/>
                <a:gd name="T58" fmla="*/ 0 w 173"/>
                <a:gd name="T59" fmla="*/ 0 h 179"/>
                <a:gd name="T60" fmla="*/ 0 w 173"/>
                <a:gd name="T61" fmla="*/ 0 h 179"/>
                <a:gd name="T62" fmla="*/ 0 w 173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9"/>
                <a:gd name="T98" fmla="*/ 173 w 173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9">
                  <a:moveTo>
                    <a:pt x="130" y="12"/>
                  </a:moveTo>
                  <a:lnTo>
                    <a:pt x="122" y="7"/>
                  </a:lnTo>
                  <a:lnTo>
                    <a:pt x="114" y="5"/>
                  </a:lnTo>
                  <a:lnTo>
                    <a:pt x="105" y="2"/>
                  </a:lnTo>
                  <a:lnTo>
                    <a:pt x="98" y="2"/>
                  </a:lnTo>
                  <a:lnTo>
                    <a:pt x="89" y="0"/>
                  </a:lnTo>
                  <a:lnTo>
                    <a:pt x="81" y="2"/>
                  </a:lnTo>
                  <a:lnTo>
                    <a:pt x="72" y="3"/>
                  </a:lnTo>
                  <a:lnTo>
                    <a:pt x="65" y="5"/>
                  </a:lnTo>
                  <a:lnTo>
                    <a:pt x="56" y="7"/>
                  </a:lnTo>
                  <a:lnTo>
                    <a:pt x="49" y="12"/>
                  </a:lnTo>
                  <a:lnTo>
                    <a:pt x="42" y="16"/>
                  </a:lnTo>
                  <a:lnTo>
                    <a:pt x="35" y="20"/>
                  </a:lnTo>
                  <a:lnTo>
                    <a:pt x="27" y="28"/>
                  </a:lnTo>
                  <a:lnTo>
                    <a:pt x="22" y="33"/>
                  </a:lnTo>
                  <a:lnTo>
                    <a:pt x="16" y="41"/>
                  </a:lnTo>
                  <a:lnTo>
                    <a:pt x="11" y="49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0" y="82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1" y="108"/>
                  </a:lnTo>
                  <a:lnTo>
                    <a:pt x="3" y="117"/>
                  </a:lnTo>
                  <a:lnTo>
                    <a:pt x="6" y="124"/>
                  </a:lnTo>
                  <a:lnTo>
                    <a:pt x="9" y="133"/>
                  </a:lnTo>
                  <a:lnTo>
                    <a:pt x="13" y="140"/>
                  </a:lnTo>
                  <a:lnTo>
                    <a:pt x="17" y="147"/>
                  </a:lnTo>
                  <a:lnTo>
                    <a:pt x="23" y="153"/>
                  </a:lnTo>
                  <a:lnTo>
                    <a:pt x="29" y="159"/>
                  </a:lnTo>
                  <a:lnTo>
                    <a:pt x="36" y="164"/>
                  </a:lnTo>
                  <a:lnTo>
                    <a:pt x="43" y="169"/>
                  </a:lnTo>
                  <a:lnTo>
                    <a:pt x="50" y="173"/>
                  </a:lnTo>
                  <a:lnTo>
                    <a:pt x="59" y="176"/>
                  </a:lnTo>
                  <a:lnTo>
                    <a:pt x="68" y="177"/>
                  </a:lnTo>
                  <a:lnTo>
                    <a:pt x="75" y="179"/>
                  </a:lnTo>
                  <a:lnTo>
                    <a:pt x="83" y="179"/>
                  </a:lnTo>
                  <a:lnTo>
                    <a:pt x="92" y="179"/>
                  </a:lnTo>
                  <a:lnTo>
                    <a:pt x="101" y="177"/>
                  </a:lnTo>
                  <a:lnTo>
                    <a:pt x="108" y="174"/>
                  </a:lnTo>
                  <a:lnTo>
                    <a:pt x="117" y="172"/>
                  </a:lnTo>
                  <a:lnTo>
                    <a:pt x="124" y="169"/>
                  </a:lnTo>
                  <a:lnTo>
                    <a:pt x="131" y="164"/>
                  </a:lnTo>
                  <a:lnTo>
                    <a:pt x="138" y="159"/>
                  </a:lnTo>
                  <a:lnTo>
                    <a:pt x="145" y="153"/>
                  </a:lnTo>
                  <a:lnTo>
                    <a:pt x="151" y="146"/>
                  </a:lnTo>
                  <a:lnTo>
                    <a:pt x="157" y="138"/>
                  </a:lnTo>
                  <a:lnTo>
                    <a:pt x="161" y="131"/>
                  </a:lnTo>
                  <a:lnTo>
                    <a:pt x="166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3" y="97"/>
                  </a:lnTo>
                  <a:lnTo>
                    <a:pt x="173" y="88"/>
                  </a:lnTo>
                  <a:lnTo>
                    <a:pt x="173" y="81"/>
                  </a:lnTo>
                  <a:lnTo>
                    <a:pt x="171" y="72"/>
                  </a:lnTo>
                  <a:lnTo>
                    <a:pt x="170" y="64"/>
                  </a:lnTo>
                  <a:lnTo>
                    <a:pt x="167" y="55"/>
                  </a:lnTo>
                  <a:lnTo>
                    <a:pt x="164" y="48"/>
                  </a:lnTo>
                  <a:lnTo>
                    <a:pt x="160" y="41"/>
                  </a:lnTo>
                  <a:lnTo>
                    <a:pt x="155" y="33"/>
                  </a:lnTo>
                  <a:lnTo>
                    <a:pt x="150" y="28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30" y="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0" name="Freeform 243"/>
            <p:cNvSpPr>
              <a:spLocks/>
            </p:cNvSpPr>
            <p:nvPr/>
          </p:nvSpPr>
          <p:spPr bwMode="auto">
            <a:xfrm>
              <a:off x="1763" y="2389"/>
              <a:ext cx="57" cy="60"/>
            </a:xfrm>
            <a:custGeom>
              <a:avLst/>
              <a:gdLst>
                <a:gd name="T0" fmla="*/ 0 w 172"/>
                <a:gd name="T1" fmla="*/ 0 h 179"/>
                <a:gd name="T2" fmla="*/ 0 w 172"/>
                <a:gd name="T3" fmla="*/ 0 h 179"/>
                <a:gd name="T4" fmla="*/ 0 w 172"/>
                <a:gd name="T5" fmla="*/ 0 h 179"/>
                <a:gd name="T6" fmla="*/ 0 w 172"/>
                <a:gd name="T7" fmla="*/ 0 h 179"/>
                <a:gd name="T8" fmla="*/ 0 w 172"/>
                <a:gd name="T9" fmla="*/ 0 h 179"/>
                <a:gd name="T10" fmla="*/ 0 w 172"/>
                <a:gd name="T11" fmla="*/ 0 h 179"/>
                <a:gd name="T12" fmla="*/ 0 w 172"/>
                <a:gd name="T13" fmla="*/ 0 h 179"/>
                <a:gd name="T14" fmla="*/ 0 w 172"/>
                <a:gd name="T15" fmla="*/ 0 h 179"/>
                <a:gd name="T16" fmla="*/ 0 w 172"/>
                <a:gd name="T17" fmla="*/ 0 h 179"/>
                <a:gd name="T18" fmla="*/ 0 w 172"/>
                <a:gd name="T19" fmla="*/ 0 h 179"/>
                <a:gd name="T20" fmla="*/ 0 w 172"/>
                <a:gd name="T21" fmla="*/ 0 h 179"/>
                <a:gd name="T22" fmla="*/ 0 w 172"/>
                <a:gd name="T23" fmla="*/ 0 h 179"/>
                <a:gd name="T24" fmla="*/ 0 w 172"/>
                <a:gd name="T25" fmla="*/ 0 h 179"/>
                <a:gd name="T26" fmla="*/ 0 w 172"/>
                <a:gd name="T27" fmla="*/ 0 h 179"/>
                <a:gd name="T28" fmla="*/ 0 w 172"/>
                <a:gd name="T29" fmla="*/ 0 h 179"/>
                <a:gd name="T30" fmla="*/ 0 w 172"/>
                <a:gd name="T31" fmla="*/ 0 h 179"/>
                <a:gd name="T32" fmla="*/ 0 w 172"/>
                <a:gd name="T33" fmla="*/ 0 h 179"/>
                <a:gd name="T34" fmla="*/ 0 w 172"/>
                <a:gd name="T35" fmla="*/ 0 h 179"/>
                <a:gd name="T36" fmla="*/ 0 w 172"/>
                <a:gd name="T37" fmla="*/ 0 h 179"/>
                <a:gd name="T38" fmla="*/ 0 w 172"/>
                <a:gd name="T39" fmla="*/ 0 h 179"/>
                <a:gd name="T40" fmla="*/ 0 w 172"/>
                <a:gd name="T41" fmla="*/ 0 h 179"/>
                <a:gd name="T42" fmla="*/ 0 w 172"/>
                <a:gd name="T43" fmla="*/ 0 h 179"/>
                <a:gd name="T44" fmla="*/ 0 w 172"/>
                <a:gd name="T45" fmla="*/ 0 h 179"/>
                <a:gd name="T46" fmla="*/ 0 w 172"/>
                <a:gd name="T47" fmla="*/ 0 h 179"/>
                <a:gd name="T48" fmla="*/ 0 w 172"/>
                <a:gd name="T49" fmla="*/ 0 h 179"/>
                <a:gd name="T50" fmla="*/ 0 w 172"/>
                <a:gd name="T51" fmla="*/ 0 h 179"/>
                <a:gd name="T52" fmla="*/ 0 w 172"/>
                <a:gd name="T53" fmla="*/ 0 h 179"/>
                <a:gd name="T54" fmla="*/ 0 w 172"/>
                <a:gd name="T55" fmla="*/ 0 h 179"/>
                <a:gd name="T56" fmla="*/ 0 w 172"/>
                <a:gd name="T57" fmla="*/ 0 h 179"/>
                <a:gd name="T58" fmla="*/ 0 w 172"/>
                <a:gd name="T59" fmla="*/ 0 h 179"/>
                <a:gd name="T60" fmla="*/ 0 w 172"/>
                <a:gd name="T61" fmla="*/ 0 h 179"/>
                <a:gd name="T62" fmla="*/ 0 w 172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9"/>
                <a:gd name="T98" fmla="*/ 172 w 172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9">
                  <a:moveTo>
                    <a:pt x="129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5" y="2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0" y="14"/>
                  </a:lnTo>
                  <a:lnTo>
                    <a:pt x="34" y="20"/>
                  </a:lnTo>
                  <a:lnTo>
                    <a:pt x="27" y="26"/>
                  </a:lnTo>
                  <a:lnTo>
                    <a:pt x="21" y="33"/>
                  </a:lnTo>
                  <a:lnTo>
                    <a:pt x="15" y="40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0" y="82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7"/>
                  </a:lnTo>
                  <a:lnTo>
                    <a:pt x="2" y="115"/>
                  </a:lnTo>
                  <a:lnTo>
                    <a:pt x="4" y="124"/>
                  </a:lnTo>
                  <a:lnTo>
                    <a:pt x="8" y="131"/>
                  </a:lnTo>
                  <a:lnTo>
                    <a:pt x="11" y="138"/>
                  </a:lnTo>
                  <a:lnTo>
                    <a:pt x="17" y="145"/>
                  </a:lnTo>
                  <a:lnTo>
                    <a:pt x="21" y="151"/>
                  </a:lnTo>
                  <a:lnTo>
                    <a:pt x="28" y="158"/>
                  </a:lnTo>
                  <a:lnTo>
                    <a:pt x="34" y="163"/>
                  </a:lnTo>
                  <a:lnTo>
                    <a:pt x="43" y="169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6" y="177"/>
                  </a:lnTo>
                  <a:lnTo>
                    <a:pt x="74" y="177"/>
                  </a:lnTo>
                  <a:lnTo>
                    <a:pt x="83" y="179"/>
                  </a:lnTo>
                  <a:lnTo>
                    <a:pt x="92" y="177"/>
                  </a:lnTo>
                  <a:lnTo>
                    <a:pt x="100" y="176"/>
                  </a:lnTo>
                  <a:lnTo>
                    <a:pt x="108" y="174"/>
                  </a:lnTo>
                  <a:lnTo>
                    <a:pt x="116" y="171"/>
                  </a:lnTo>
                  <a:lnTo>
                    <a:pt x="123" y="167"/>
                  </a:lnTo>
                  <a:lnTo>
                    <a:pt x="131" y="163"/>
                  </a:lnTo>
                  <a:lnTo>
                    <a:pt x="138" y="158"/>
                  </a:lnTo>
                  <a:lnTo>
                    <a:pt x="144" y="153"/>
                  </a:lnTo>
                  <a:lnTo>
                    <a:pt x="151" y="145"/>
                  </a:lnTo>
                  <a:lnTo>
                    <a:pt x="155" y="138"/>
                  </a:lnTo>
                  <a:lnTo>
                    <a:pt x="161" y="131"/>
                  </a:lnTo>
                  <a:lnTo>
                    <a:pt x="165" y="122"/>
                  </a:lnTo>
                  <a:lnTo>
                    <a:pt x="168" y="114"/>
                  </a:lnTo>
                  <a:lnTo>
                    <a:pt x="169" y="105"/>
                  </a:lnTo>
                  <a:lnTo>
                    <a:pt x="171" y="97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1" y="71"/>
                  </a:lnTo>
                  <a:lnTo>
                    <a:pt x="169" y="62"/>
                  </a:lnTo>
                  <a:lnTo>
                    <a:pt x="167" y="55"/>
                  </a:lnTo>
                  <a:lnTo>
                    <a:pt x="164" y="46"/>
                  </a:lnTo>
                  <a:lnTo>
                    <a:pt x="159" y="39"/>
                  </a:lnTo>
                  <a:lnTo>
                    <a:pt x="155" y="32"/>
                  </a:lnTo>
                  <a:lnTo>
                    <a:pt x="149" y="26"/>
                  </a:lnTo>
                  <a:lnTo>
                    <a:pt x="144" y="20"/>
                  </a:lnTo>
                  <a:lnTo>
                    <a:pt x="136" y="14"/>
                  </a:lnTo>
                  <a:lnTo>
                    <a:pt x="129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1" name="Freeform 244"/>
            <p:cNvSpPr>
              <a:spLocks/>
            </p:cNvSpPr>
            <p:nvPr/>
          </p:nvSpPr>
          <p:spPr bwMode="auto">
            <a:xfrm>
              <a:off x="1763" y="2389"/>
              <a:ext cx="57" cy="60"/>
            </a:xfrm>
            <a:custGeom>
              <a:avLst/>
              <a:gdLst>
                <a:gd name="T0" fmla="*/ 0 w 172"/>
                <a:gd name="T1" fmla="*/ 0 h 179"/>
                <a:gd name="T2" fmla="*/ 0 w 172"/>
                <a:gd name="T3" fmla="*/ 0 h 179"/>
                <a:gd name="T4" fmla="*/ 0 w 172"/>
                <a:gd name="T5" fmla="*/ 0 h 179"/>
                <a:gd name="T6" fmla="*/ 0 w 172"/>
                <a:gd name="T7" fmla="*/ 0 h 179"/>
                <a:gd name="T8" fmla="*/ 0 w 172"/>
                <a:gd name="T9" fmla="*/ 0 h 179"/>
                <a:gd name="T10" fmla="*/ 0 w 172"/>
                <a:gd name="T11" fmla="*/ 0 h 179"/>
                <a:gd name="T12" fmla="*/ 0 w 172"/>
                <a:gd name="T13" fmla="*/ 0 h 179"/>
                <a:gd name="T14" fmla="*/ 0 w 172"/>
                <a:gd name="T15" fmla="*/ 0 h 179"/>
                <a:gd name="T16" fmla="*/ 0 w 172"/>
                <a:gd name="T17" fmla="*/ 0 h 179"/>
                <a:gd name="T18" fmla="*/ 0 w 172"/>
                <a:gd name="T19" fmla="*/ 0 h 179"/>
                <a:gd name="T20" fmla="*/ 0 w 172"/>
                <a:gd name="T21" fmla="*/ 0 h 179"/>
                <a:gd name="T22" fmla="*/ 0 w 172"/>
                <a:gd name="T23" fmla="*/ 0 h 179"/>
                <a:gd name="T24" fmla="*/ 0 w 172"/>
                <a:gd name="T25" fmla="*/ 0 h 179"/>
                <a:gd name="T26" fmla="*/ 0 w 172"/>
                <a:gd name="T27" fmla="*/ 0 h 179"/>
                <a:gd name="T28" fmla="*/ 0 w 172"/>
                <a:gd name="T29" fmla="*/ 0 h 179"/>
                <a:gd name="T30" fmla="*/ 0 w 172"/>
                <a:gd name="T31" fmla="*/ 0 h 179"/>
                <a:gd name="T32" fmla="*/ 0 w 172"/>
                <a:gd name="T33" fmla="*/ 0 h 179"/>
                <a:gd name="T34" fmla="*/ 0 w 172"/>
                <a:gd name="T35" fmla="*/ 0 h 179"/>
                <a:gd name="T36" fmla="*/ 0 w 172"/>
                <a:gd name="T37" fmla="*/ 0 h 179"/>
                <a:gd name="T38" fmla="*/ 0 w 172"/>
                <a:gd name="T39" fmla="*/ 0 h 179"/>
                <a:gd name="T40" fmla="*/ 0 w 172"/>
                <a:gd name="T41" fmla="*/ 0 h 179"/>
                <a:gd name="T42" fmla="*/ 0 w 172"/>
                <a:gd name="T43" fmla="*/ 0 h 179"/>
                <a:gd name="T44" fmla="*/ 0 w 172"/>
                <a:gd name="T45" fmla="*/ 0 h 179"/>
                <a:gd name="T46" fmla="*/ 0 w 172"/>
                <a:gd name="T47" fmla="*/ 0 h 179"/>
                <a:gd name="T48" fmla="*/ 0 w 172"/>
                <a:gd name="T49" fmla="*/ 0 h 179"/>
                <a:gd name="T50" fmla="*/ 0 w 172"/>
                <a:gd name="T51" fmla="*/ 0 h 179"/>
                <a:gd name="T52" fmla="*/ 0 w 172"/>
                <a:gd name="T53" fmla="*/ 0 h 179"/>
                <a:gd name="T54" fmla="*/ 0 w 172"/>
                <a:gd name="T55" fmla="*/ 0 h 179"/>
                <a:gd name="T56" fmla="*/ 0 w 172"/>
                <a:gd name="T57" fmla="*/ 0 h 179"/>
                <a:gd name="T58" fmla="*/ 0 w 172"/>
                <a:gd name="T59" fmla="*/ 0 h 179"/>
                <a:gd name="T60" fmla="*/ 0 w 172"/>
                <a:gd name="T61" fmla="*/ 0 h 179"/>
                <a:gd name="T62" fmla="*/ 0 w 172"/>
                <a:gd name="T63" fmla="*/ 0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79"/>
                <a:gd name="T98" fmla="*/ 172 w 172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79">
                  <a:moveTo>
                    <a:pt x="129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5" y="2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0" y="14"/>
                  </a:lnTo>
                  <a:lnTo>
                    <a:pt x="34" y="20"/>
                  </a:lnTo>
                  <a:lnTo>
                    <a:pt x="27" y="26"/>
                  </a:lnTo>
                  <a:lnTo>
                    <a:pt x="21" y="33"/>
                  </a:lnTo>
                  <a:lnTo>
                    <a:pt x="15" y="40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5"/>
                  </a:lnTo>
                  <a:lnTo>
                    <a:pt x="1" y="74"/>
                  </a:lnTo>
                  <a:lnTo>
                    <a:pt x="0" y="82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7"/>
                  </a:lnTo>
                  <a:lnTo>
                    <a:pt x="2" y="115"/>
                  </a:lnTo>
                  <a:lnTo>
                    <a:pt x="4" y="124"/>
                  </a:lnTo>
                  <a:lnTo>
                    <a:pt x="8" y="131"/>
                  </a:lnTo>
                  <a:lnTo>
                    <a:pt x="11" y="138"/>
                  </a:lnTo>
                  <a:lnTo>
                    <a:pt x="17" y="145"/>
                  </a:lnTo>
                  <a:lnTo>
                    <a:pt x="21" y="151"/>
                  </a:lnTo>
                  <a:lnTo>
                    <a:pt x="28" y="158"/>
                  </a:lnTo>
                  <a:lnTo>
                    <a:pt x="34" y="163"/>
                  </a:lnTo>
                  <a:lnTo>
                    <a:pt x="43" y="169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6" y="177"/>
                  </a:lnTo>
                  <a:lnTo>
                    <a:pt x="74" y="177"/>
                  </a:lnTo>
                  <a:lnTo>
                    <a:pt x="83" y="179"/>
                  </a:lnTo>
                  <a:lnTo>
                    <a:pt x="92" y="177"/>
                  </a:lnTo>
                  <a:lnTo>
                    <a:pt x="100" y="176"/>
                  </a:lnTo>
                  <a:lnTo>
                    <a:pt x="108" y="174"/>
                  </a:lnTo>
                  <a:lnTo>
                    <a:pt x="116" y="171"/>
                  </a:lnTo>
                  <a:lnTo>
                    <a:pt x="123" y="167"/>
                  </a:lnTo>
                  <a:lnTo>
                    <a:pt x="131" y="163"/>
                  </a:lnTo>
                  <a:lnTo>
                    <a:pt x="138" y="158"/>
                  </a:lnTo>
                  <a:lnTo>
                    <a:pt x="144" y="153"/>
                  </a:lnTo>
                  <a:lnTo>
                    <a:pt x="151" y="145"/>
                  </a:lnTo>
                  <a:lnTo>
                    <a:pt x="155" y="138"/>
                  </a:lnTo>
                  <a:lnTo>
                    <a:pt x="161" y="131"/>
                  </a:lnTo>
                  <a:lnTo>
                    <a:pt x="165" y="122"/>
                  </a:lnTo>
                  <a:lnTo>
                    <a:pt x="168" y="114"/>
                  </a:lnTo>
                  <a:lnTo>
                    <a:pt x="169" y="105"/>
                  </a:lnTo>
                  <a:lnTo>
                    <a:pt x="171" y="97"/>
                  </a:lnTo>
                  <a:lnTo>
                    <a:pt x="172" y="88"/>
                  </a:lnTo>
                  <a:lnTo>
                    <a:pt x="172" y="79"/>
                  </a:lnTo>
                  <a:lnTo>
                    <a:pt x="171" y="71"/>
                  </a:lnTo>
                  <a:lnTo>
                    <a:pt x="169" y="62"/>
                  </a:lnTo>
                  <a:lnTo>
                    <a:pt x="167" y="55"/>
                  </a:lnTo>
                  <a:lnTo>
                    <a:pt x="164" y="46"/>
                  </a:lnTo>
                  <a:lnTo>
                    <a:pt x="159" y="39"/>
                  </a:lnTo>
                  <a:lnTo>
                    <a:pt x="155" y="32"/>
                  </a:lnTo>
                  <a:lnTo>
                    <a:pt x="149" y="26"/>
                  </a:lnTo>
                  <a:lnTo>
                    <a:pt x="144" y="20"/>
                  </a:lnTo>
                  <a:lnTo>
                    <a:pt x="136" y="14"/>
                  </a:lnTo>
                  <a:lnTo>
                    <a:pt x="129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2" name="Freeform 245"/>
            <p:cNvSpPr>
              <a:spLocks/>
            </p:cNvSpPr>
            <p:nvPr/>
          </p:nvSpPr>
          <p:spPr bwMode="auto">
            <a:xfrm>
              <a:off x="1836" y="2345"/>
              <a:ext cx="58" cy="58"/>
            </a:xfrm>
            <a:custGeom>
              <a:avLst/>
              <a:gdLst>
                <a:gd name="T0" fmla="*/ 0 w 173"/>
                <a:gd name="T1" fmla="*/ 0 h 175"/>
                <a:gd name="T2" fmla="*/ 0 w 173"/>
                <a:gd name="T3" fmla="*/ 0 h 175"/>
                <a:gd name="T4" fmla="*/ 0 w 173"/>
                <a:gd name="T5" fmla="*/ 0 h 175"/>
                <a:gd name="T6" fmla="*/ 0 w 173"/>
                <a:gd name="T7" fmla="*/ 0 h 175"/>
                <a:gd name="T8" fmla="*/ 0 w 173"/>
                <a:gd name="T9" fmla="*/ 0 h 175"/>
                <a:gd name="T10" fmla="*/ 0 w 173"/>
                <a:gd name="T11" fmla="*/ 0 h 175"/>
                <a:gd name="T12" fmla="*/ 0 w 173"/>
                <a:gd name="T13" fmla="*/ 0 h 175"/>
                <a:gd name="T14" fmla="*/ 0 w 173"/>
                <a:gd name="T15" fmla="*/ 0 h 175"/>
                <a:gd name="T16" fmla="*/ 0 w 173"/>
                <a:gd name="T17" fmla="*/ 0 h 175"/>
                <a:gd name="T18" fmla="*/ 0 w 173"/>
                <a:gd name="T19" fmla="*/ 0 h 175"/>
                <a:gd name="T20" fmla="*/ 0 w 173"/>
                <a:gd name="T21" fmla="*/ 0 h 175"/>
                <a:gd name="T22" fmla="*/ 0 w 173"/>
                <a:gd name="T23" fmla="*/ 0 h 175"/>
                <a:gd name="T24" fmla="*/ 0 w 173"/>
                <a:gd name="T25" fmla="*/ 0 h 175"/>
                <a:gd name="T26" fmla="*/ 0 w 173"/>
                <a:gd name="T27" fmla="*/ 0 h 175"/>
                <a:gd name="T28" fmla="*/ 0 w 173"/>
                <a:gd name="T29" fmla="*/ 0 h 175"/>
                <a:gd name="T30" fmla="*/ 0 w 173"/>
                <a:gd name="T31" fmla="*/ 0 h 175"/>
                <a:gd name="T32" fmla="*/ 0 w 173"/>
                <a:gd name="T33" fmla="*/ 0 h 175"/>
                <a:gd name="T34" fmla="*/ 0 w 173"/>
                <a:gd name="T35" fmla="*/ 0 h 175"/>
                <a:gd name="T36" fmla="*/ 0 w 173"/>
                <a:gd name="T37" fmla="*/ 0 h 175"/>
                <a:gd name="T38" fmla="*/ 0 w 173"/>
                <a:gd name="T39" fmla="*/ 0 h 175"/>
                <a:gd name="T40" fmla="*/ 0 w 173"/>
                <a:gd name="T41" fmla="*/ 0 h 175"/>
                <a:gd name="T42" fmla="*/ 0 w 173"/>
                <a:gd name="T43" fmla="*/ 0 h 175"/>
                <a:gd name="T44" fmla="*/ 0 w 173"/>
                <a:gd name="T45" fmla="*/ 0 h 175"/>
                <a:gd name="T46" fmla="*/ 0 w 173"/>
                <a:gd name="T47" fmla="*/ 0 h 175"/>
                <a:gd name="T48" fmla="*/ 0 w 173"/>
                <a:gd name="T49" fmla="*/ 0 h 175"/>
                <a:gd name="T50" fmla="*/ 0 w 173"/>
                <a:gd name="T51" fmla="*/ 0 h 175"/>
                <a:gd name="T52" fmla="*/ 0 w 173"/>
                <a:gd name="T53" fmla="*/ 0 h 175"/>
                <a:gd name="T54" fmla="*/ 0 w 173"/>
                <a:gd name="T55" fmla="*/ 0 h 175"/>
                <a:gd name="T56" fmla="*/ 0 w 173"/>
                <a:gd name="T57" fmla="*/ 0 h 175"/>
                <a:gd name="T58" fmla="*/ 0 w 173"/>
                <a:gd name="T59" fmla="*/ 0 h 175"/>
                <a:gd name="T60" fmla="*/ 0 w 173"/>
                <a:gd name="T61" fmla="*/ 0 h 175"/>
                <a:gd name="T62" fmla="*/ 0 w 173"/>
                <a:gd name="T63" fmla="*/ 0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5"/>
                <a:gd name="T98" fmla="*/ 173 w 173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5">
                  <a:moveTo>
                    <a:pt x="130" y="10"/>
                  </a:moveTo>
                  <a:lnTo>
                    <a:pt x="121" y="7"/>
                  </a:lnTo>
                  <a:lnTo>
                    <a:pt x="113" y="4"/>
                  </a:lnTo>
                  <a:lnTo>
                    <a:pt x="105" y="1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72" y="1"/>
                  </a:lnTo>
                  <a:lnTo>
                    <a:pt x="64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1" y="14"/>
                  </a:lnTo>
                  <a:lnTo>
                    <a:pt x="33" y="20"/>
                  </a:lnTo>
                  <a:lnTo>
                    <a:pt x="28" y="26"/>
                  </a:lnTo>
                  <a:lnTo>
                    <a:pt x="22" y="31"/>
                  </a:lnTo>
                  <a:lnTo>
                    <a:pt x="16" y="38"/>
                  </a:lnTo>
                  <a:lnTo>
                    <a:pt x="12" y="46"/>
                  </a:lnTo>
                  <a:lnTo>
                    <a:pt x="7" y="54"/>
                  </a:lnTo>
                  <a:lnTo>
                    <a:pt x="5" y="63"/>
                  </a:lnTo>
                  <a:lnTo>
                    <a:pt x="2" y="72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96"/>
                  </a:lnTo>
                  <a:lnTo>
                    <a:pt x="2" y="105"/>
                  </a:lnTo>
                  <a:lnTo>
                    <a:pt x="3" y="113"/>
                  </a:lnTo>
                  <a:lnTo>
                    <a:pt x="6" y="121"/>
                  </a:lnTo>
                  <a:lnTo>
                    <a:pt x="9" y="129"/>
                  </a:lnTo>
                  <a:lnTo>
                    <a:pt x="13" y="136"/>
                  </a:lnTo>
                  <a:lnTo>
                    <a:pt x="18" y="142"/>
                  </a:lnTo>
                  <a:lnTo>
                    <a:pt x="23" y="149"/>
                  </a:lnTo>
                  <a:lnTo>
                    <a:pt x="29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1" y="168"/>
                  </a:lnTo>
                  <a:lnTo>
                    <a:pt x="59" y="172"/>
                  </a:lnTo>
                  <a:lnTo>
                    <a:pt x="68" y="174"/>
                  </a:lnTo>
                  <a:lnTo>
                    <a:pt x="77" y="175"/>
                  </a:lnTo>
                  <a:lnTo>
                    <a:pt x="84" y="175"/>
                  </a:lnTo>
                  <a:lnTo>
                    <a:pt x="92" y="175"/>
                  </a:lnTo>
                  <a:lnTo>
                    <a:pt x="101" y="174"/>
                  </a:lnTo>
                  <a:lnTo>
                    <a:pt x="110" y="171"/>
                  </a:lnTo>
                  <a:lnTo>
                    <a:pt x="117" y="168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6" y="149"/>
                  </a:lnTo>
                  <a:lnTo>
                    <a:pt x="151" y="144"/>
                  </a:lnTo>
                  <a:lnTo>
                    <a:pt x="156" y="136"/>
                  </a:lnTo>
                  <a:lnTo>
                    <a:pt x="162" y="129"/>
                  </a:lnTo>
                  <a:lnTo>
                    <a:pt x="166" y="121"/>
                  </a:lnTo>
                  <a:lnTo>
                    <a:pt x="169" y="112"/>
                  </a:lnTo>
                  <a:lnTo>
                    <a:pt x="170" y="103"/>
                  </a:lnTo>
                  <a:lnTo>
                    <a:pt x="172" y="96"/>
                  </a:lnTo>
                  <a:lnTo>
                    <a:pt x="173" y="87"/>
                  </a:lnTo>
                  <a:lnTo>
                    <a:pt x="173" y="79"/>
                  </a:lnTo>
                  <a:lnTo>
                    <a:pt x="172" y="70"/>
                  </a:lnTo>
                  <a:lnTo>
                    <a:pt x="170" y="62"/>
                  </a:lnTo>
                  <a:lnTo>
                    <a:pt x="167" y="54"/>
                  </a:lnTo>
                  <a:lnTo>
                    <a:pt x="164" y="46"/>
                  </a:lnTo>
                  <a:lnTo>
                    <a:pt x="160" y="38"/>
                  </a:lnTo>
                  <a:lnTo>
                    <a:pt x="154" y="33"/>
                  </a:lnTo>
                  <a:lnTo>
                    <a:pt x="150" y="26"/>
                  </a:lnTo>
                  <a:lnTo>
                    <a:pt x="143" y="20"/>
                  </a:lnTo>
                  <a:lnTo>
                    <a:pt x="137" y="14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3" name="Freeform 246"/>
            <p:cNvSpPr>
              <a:spLocks/>
            </p:cNvSpPr>
            <p:nvPr/>
          </p:nvSpPr>
          <p:spPr bwMode="auto">
            <a:xfrm>
              <a:off x="1836" y="2345"/>
              <a:ext cx="58" cy="58"/>
            </a:xfrm>
            <a:custGeom>
              <a:avLst/>
              <a:gdLst>
                <a:gd name="T0" fmla="*/ 0 w 173"/>
                <a:gd name="T1" fmla="*/ 0 h 175"/>
                <a:gd name="T2" fmla="*/ 0 w 173"/>
                <a:gd name="T3" fmla="*/ 0 h 175"/>
                <a:gd name="T4" fmla="*/ 0 w 173"/>
                <a:gd name="T5" fmla="*/ 0 h 175"/>
                <a:gd name="T6" fmla="*/ 0 w 173"/>
                <a:gd name="T7" fmla="*/ 0 h 175"/>
                <a:gd name="T8" fmla="*/ 0 w 173"/>
                <a:gd name="T9" fmla="*/ 0 h 175"/>
                <a:gd name="T10" fmla="*/ 0 w 173"/>
                <a:gd name="T11" fmla="*/ 0 h 175"/>
                <a:gd name="T12" fmla="*/ 0 w 173"/>
                <a:gd name="T13" fmla="*/ 0 h 175"/>
                <a:gd name="T14" fmla="*/ 0 w 173"/>
                <a:gd name="T15" fmla="*/ 0 h 175"/>
                <a:gd name="T16" fmla="*/ 0 w 173"/>
                <a:gd name="T17" fmla="*/ 0 h 175"/>
                <a:gd name="T18" fmla="*/ 0 w 173"/>
                <a:gd name="T19" fmla="*/ 0 h 175"/>
                <a:gd name="T20" fmla="*/ 0 w 173"/>
                <a:gd name="T21" fmla="*/ 0 h 175"/>
                <a:gd name="T22" fmla="*/ 0 w 173"/>
                <a:gd name="T23" fmla="*/ 0 h 175"/>
                <a:gd name="T24" fmla="*/ 0 w 173"/>
                <a:gd name="T25" fmla="*/ 0 h 175"/>
                <a:gd name="T26" fmla="*/ 0 w 173"/>
                <a:gd name="T27" fmla="*/ 0 h 175"/>
                <a:gd name="T28" fmla="*/ 0 w 173"/>
                <a:gd name="T29" fmla="*/ 0 h 175"/>
                <a:gd name="T30" fmla="*/ 0 w 173"/>
                <a:gd name="T31" fmla="*/ 0 h 175"/>
                <a:gd name="T32" fmla="*/ 0 w 173"/>
                <a:gd name="T33" fmla="*/ 0 h 175"/>
                <a:gd name="T34" fmla="*/ 0 w 173"/>
                <a:gd name="T35" fmla="*/ 0 h 175"/>
                <a:gd name="T36" fmla="*/ 0 w 173"/>
                <a:gd name="T37" fmla="*/ 0 h 175"/>
                <a:gd name="T38" fmla="*/ 0 w 173"/>
                <a:gd name="T39" fmla="*/ 0 h 175"/>
                <a:gd name="T40" fmla="*/ 0 w 173"/>
                <a:gd name="T41" fmla="*/ 0 h 175"/>
                <a:gd name="T42" fmla="*/ 0 w 173"/>
                <a:gd name="T43" fmla="*/ 0 h 175"/>
                <a:gd name="T44" fmla="*/ 0 w 173"/>
                <a:gd name="T45" fmla="*/ 0 h 175"/>
                <a:gd name="T46" fmla="*/ 0 w 173"/>
                <a:gd name="T47" fmla="*/ 0 h 175"/>
                <a:gd name="T48" fmla="*/ 0 w 173"/>
                <a:gd name="T49" fmla="*/ 0 h 175"/>
                <a:gd name="T50" fmla="*/ 0 w 173"/>
                <a:gd name="T51" fmla="*/ 0 h 175"/>
                <a:gd name="T52" fmla="*/ 0 w 173"/>
                <a:gd name="T53" fmla="*/ 0 h 175"/>
                <a:gd name="T54" fmla="*/ 0 w 173"/>
                <a:gd name="T55" fmla="*/ 0 h 175"/>
                <a:gd name="T56" fmla="*/ 0 w 173"/>
                <a:gd name="T57" fmla="*/ 0 h 175"/>
                <a:gd name="T58" fmla="*/ 0 w 173"/>
                <a:gd name="T59" fmla="*/ 0 h 175"/>
                <a:gd name="T60" fmla="*/ 0 w 173"/>
                <a:gd name="T61" fmla="*/ 0 h 175"/>
                <a:gd name="T62" fmla="*/ 0 w 173"/>
                <a:gd name="T63" fmla="*/ 0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5"/>
                <a:gd name="T98" fmla="*/ 173 w 173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5">
                  <a:moveTo>
                    <a:pt x="130" y="10"/>
                  </a:moveTo>
                  <a:lnTo>
                    <a:pt x="121" y="7"/>
                  </a:lnTo>
                  <a:lnTo>
                    <a:pt x="113" y="4"/>
                  </a:lnTo>
                  <a:lnTo>
                    <a:pt x="105" y="1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72" y="1"/>
                  </a:lnTo>
                  <a:lnTo>
                    <a:pt x="64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1" y="14"/>
                  </a:lnTo>
                  <a:lnTo>
                    <a:pt x="33" y="20"/>
                  </a:lnTo>
                  <a:lnTo>
                    <a:pt x="28" y="26"/>
                  </a:lnTo>
                  <a:lnTo>
                    <a:pt x="22" y="31"/>
                  </a:lnTo>
                  <a:lnTo>
                    <a:pt x="16" y="38"/>
                  </a:lnTo>
                  <a:lnTo>
                    <a:pt x="12" y="46"/>
                  </a:lnTo>
                  <a:lnTo>
                    <a:pt x="7" y="54"/>
                  </a:lnTo>
                  <a:lnTo>
                    <a:pt x="5" y="63"/>
                  </a:lnTo>
                  <a:lnTo>
                    <a:pt x="2" y="72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96"/>
                  </a:lnTo>
                  <a:lnTo>
                    <a:pt x="2" y="105"/>
                  </a:lnTo>
                  <a:lnTo>
                    <a:pt x="3" y="113"/>
                  </a:lnTo>
                  <a:lnTo>
                    <a:pt x="6" y="121"/>
                  </a:lnTo>
                  <a:lnTo>
                    <a:pt x="9" y="129"/>
                  </a:lnTo>
                  <a:lnTo>
                    <a:pt x="13" y="136"/>
                  </a:lnTo>
                  <a:lnTo>
                    <a:pt x="18" y="142"/>
                  </a:lnTo>
                  <a:lnTo>
                    <a:pt x="23" y="149"/>
                  </a:lnTo>
                  <a:lnTo>
                    <a:pt x="29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1" y="168"/>
                  </a:lnTo>
                  <a:lnTo>
                    <a:pt x="59" y="172"/>
                  </a:lnTo>
                  <a:lnTo>
                    <a:pt x="68" y="174"/>
                  </a:lnTo>
                  <a:lnTo>
                    <a:pt x="77" y="175"/>
                  </a:lnTo>
                  <a:lnTo>
                    <a:pt x="84" y="175"/>
                  </a:lnTo>
                  <a:lnTo>
                    <a:pt x="92" y="175"/>
                  </a:lnTo>
                  <a:lnTo>
                    <a:pt x="101" y="174"/>
                  </a:lnTo>
                  <a:lnTo>
                    <a:pt x="110" y="171"/>
                  </a:lnTo>
                  <a:lnTo>
                    <a:pt x="117" y="168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5"/>
                  </a:lnTo>
                  <a:lnTo>
                    <a:pt x="146" y="149"/>
                  </a:lnTo>
                  <a:lnTo>
                    <a:pt x="151" y="144"/>
                  </a:lnTo>
                  <a:lnTo>
                    <a:pt x="156" y="136"/>
                  </a:lnTo>
                  <a:lnTo>
                    <a:pt x="162" y="129"/>
                  </a:lnTo>
                  <a:lnTo>
                    <a:pt x="166" y="121"/>
                  </a:lnTo>
                  <a:lnTo>
                    <a:pt x="169" y="112"/>
                  </a:lnTo>
                  <a:lnTo>
                    <a:pt x="170" y="103"/>
                  </a:lnTo>
                  <a:lnTo>
                    <a:pt x="172" y="96"/>
                  </a:lnTo>
                  <a:lnTo>
                    <a:pt x="173" y="87"/>
                  </a:lnTo>
                  <a:lnTo>
                    <a:pt x="173" y="79"/>
                  </a:lnTo>
                  <a:lnTo>
                    <a:pt x="172" y="70"/>
                  </a:lnTo>
                  <a:lnTo>
                    <a:pt x="170" y="62"/>
                  </a:lnTo>
                  <a:lnTo>
                    <a:pt x="167" y="54"/>
                  </a:lnTo>
                  <a:lnTo>
                    <a:pt x="164" y="46"/>
                  </a:lnTo>
                  <a:lnTo>
                    <a:pt x="160" y="38"/>
                  </a:lnTo>
                  <a:lnTo>
                    <a:pt x="154" y="33"/>
                  </a:lnTo>
                  <a:lnTo>
                    <a:pt x="150" y="26"/>
                  </a:lnTo>
                  <a:lnTo>
                    <a:pt x="143" y="20"/>
                  </a:lnTo>
                  <a:lnTo>
                    <a:pt x="137" y="14"/>
                  </a:lnTo>
                  <a:lnTo>
                    <a:pt x="130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4" name="Freeform 247"/>
            <p:cNvSpPr>
              <a:spLocks/>
            </p:cNvSpPr>
            <p:nvPr/>
          </p:nvSpPr>
          <p:spPr bwMode="auto">
            <a:xfrm>
              <a:off x="1912" y="2325"/>
              <a:ext cx="58" cy="59"/>
            </a:xfrm>
            <a:custGeom>
              <a:avLst/>
              <a:gdLst>
                <a:gd name="T0" fmla="*/ 0 w 173"/>
                <a:gd name="T1" fmla="*/ 0 h 177"/>
                <a:gd name="T2" fmla="*/ 0 w 173"/>
                <a:gd name="T3" fmla="*/ 0 h 177"/>
                <a:gd name="T4" fmla="*/ 0 w 173"/>
                <a:gd name="T5" fmla="*/ 0 h 177"/>
                <a:gd name="T6" fmla="*/ 0 w 173"/>
                <a:gd name="T7" fmla="*/ 0 h 177"/>
                <a:gd name="T8" fmla="*/ 0 w 173"/>
                <a:gd name="T9" fmla="*/ 0 h 177"/>
                <a:gd name="T10" fmla="*/ 0 w 173"/>
                <a:gd name="T11" fmla="*/ 0 h 177"/>
                <a:gd name="T12" fmla="*/ 0 w 173"/>
                <a:gd name="T13" fmla="*/ 0 h 177"/>
                <a:gd name="T14" fmla="*/ 0 w 173"/>
                <a:gd name="T15" fmla="*/ 0 h 177"/>
                <a:gd name="T16" fmla="*/ 0 w 173"/>
                <a:gd name="T17" fmla="*/ 0 h 177"/>
                <a:gd name="T18" fmla="*/ 0 w 173"/>
                <a:gd name="T19" fmla="*/ 0 h 177"/>
                <a:gd name="T20" fmla="*/ 0 w 173"/>
                <a:gd name="T21" fmla="*/ 0 h 177"/>
                <a:gd name="T22" fmla="*/ 0 w 173"/>
                <a:gd name="T23" fmla="*/ 0 h 177"/>
                <a:gd name="T24" fmla="*/ 0 w 173"/>
                <a:gd name="T25" fmla="*/ 0 h 177"/>
                <a:gd name="T26" fmla="*/ 0 w 173"/>
                <a:gd name="T27" fmla="*/ 0 h 177"/>
                <a:gd name="T28" fmla="*/ 0 w 173"/>
                <a:gd name="T29" fmla="*/ 0 h 177"/>
                <a:gd name="T30" fmla="*/ 0 w 173"/>
                <a:gd name="T31" fmla="*/ 0 h 177"/>
                <a:gd name="T32" fmla="*/ 0 w 173"/>
                <a:gd name="T33" fmla="*/ 0 h 177"/>
                <a:gd name="T34" fmla="*/ 0 w 173"/>
                <a:gd name="T35" fmla="*/ 0 h 177"/>
                <a:gd name="T36" fmla="*/ 0 w 173"/>
                <a:gd name="T37" fmla="*/ 0 h 177"/>
                <a:gd name="T38" fmla="*/ 0 w 173"/>
                <a:gd name="T39" fmla="*/ 0 h 177"/>
                <a:gd name="T40" fmla="*/ 0 w 173"/>
                <a:gd name="T41" fmla="*/ 0 h 177"/>
                <a:gd name="T42" fmla="*/ 0 w 173"/>
                <a:gd name="T43" fmla="*/ 0 h 177"/>
                <a:gd name="T44" fmla="*/ 0 w 173"/>
                <a:gd name="T45" fmla="*/ 0 h 177"/>
                <a:gd name="T46" fmla="*/ 0 w 173"/>
                <a:gd name="T47" fmla="*/ 0 h 177"/>
                <a:gd name="T48" fmla="*/ 0 w 173"/>
                <a:gd name="T49" fmla="*/ 0 h 177"/>
                <a:gd name="T50" fmla="*/ 0 w 173"/>
                <a:gd name="T51" fmla="*/ 0 h 177"/>
                <a:gd name="T52" fmla="*/ 0 w 173"/>
                <a:gd name="T53" fmla="*/ 0 h 177"/>
                <a:gd name="T54" fmla="*/ 0 w 173"/>
                <a:gd name="T55" fmla="*/ 0 h 177"/>
                <a:gd name="T56" fmla="*/ 0 w 173"/>
                <a:gd name="T57" fmla="*/ 0 h 177"/>
                <a:gd name="T58" fmla="*/ 0 w 173"/>
                <a:gd name="T59" fmla="*/ 0 h 177"/>
                <a:gd name="T60" fmla="*/ 0 w 173"/>
                <a:gd name="T61" fmla="*/ 0 h 177"/>
                <a:gd name="T62" fmla="*/ 0 w 173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7"/>
                <a:gd name="T98" fmla="*/ 173 w 173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7">
                  <a:moveTo>
                    <a:pt x="131" y="10"/>
                  </a:moveTo>
                  <a:lnTo>
                    <a:pt x="122" y="5"/>
                  </a:lnTo>
                  <a:lnTo>
                    <a:pt x="114" y="2"/>
                  </a:lnTo>
                  <a:lnTo>
                    <a:pt x="106" y="1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1"/>
                  </a:lnTo>
                  <a:lnTo>
                    <a:pt x="65" y="2"/>
                  </a:lnTo>
                  <a:lnTo>
                    <a:pt x="56" y="5"/>
                  </a:lnTo>
                  <a:lnTo>
                    <a:pt x="49" y="10"/>
                  </a:lnTo>
                  <a:lnTo>
                    <a:pt x="42" y="14"/>
                  </a:lnTo>
                  <a:lnTo>
                    <a:pt x="34" y="20"/>
                  </a:lnTo>
                  <a:lnTo>
                    <a:pt x="29" y="25"/>
                  </a:lnTo>
                  <a:lnTo>
                    <a:pt x="21" y="31"/>
                  </a:lnTo>
                  <a:lnTo>
                    <a:pt x="17" y="38"/>
                  </a:lnTo>
                  <a:lnTo>
                    <a:pt x="11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3" y="72"/>
                  </a:lnTo>
                  <a:lnTo>
                    <a:pt x="1" y="80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1" y="106"/>
                  </a:lnTo>
                  <a:lnTo>
                    <a:pt x="3" y="115"/>
                  </a:lnTo>
                  <a:lnTo>
                    <a:pt x="6" y="122"/>
                  </a:lnTo>
                  <a:lnTo>
                    <a:pt x="8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1"/>
                  </a:lnTo>
                  <a:lnTo>
                    <a:pt x="29" y="157"/>
                  </a:lnTo>
                  <a:lnTo>
                    <a:pt x="36" y="162"/>
                  </a:lnTo>
                  <a:lnTo>
                    <a:pt x="43" y="167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1" y="175"/>
                  </a:lnTo>
                  <a:lnTo>
                    <a:pt x="109" y="172"/>
                  </a:lnTo>
                  <a:lnTo>
                    <a:pt x="116" y="169"/>
                  </a:lnTo>
                  <a:lnTo>
                    <a:pt x="124" y="167"/>
                  </a:lnTo>
                  <a:lnTo>
                    <a:pt x="132" y="162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4"/>
                  </a:lnTo>
                  <a:lnTo>
                    <a:pt x="157" y="136"/>
                  </a:lnTo>
                  <a:lnTo>
                    <a:pt x="161" y="129"/>
                  </a:lnTo>
                  <a:lnTo>
                    <a:pt x="165" y="121"/>
                  </a:lnTo>
                  <a:lnTo>
                    <a:pt x="168" y="112"/>
                  </a:lnTo>
                  <a:lnTo>
                    <a:pt x="171" y="103"/>
                  </a:lnTo>
                  <a:lnTo>
                    <a:pt x="173" y="95"/>
                  </a:lnTo>
                  <a:lnTo>
                    <a:pt x="173" y="86"/>
                  </a:lnTo>
                  <a:lnTo>
                    <a:pt x="173" y="79"/>
                  </a:lnTo>
                  <a:lnTo>
                    <a:pt x="171" y="70"/>
                  </a:lnTo>
                  <a:lnTo>
                    <a:pt x="170" y="61"/>
                  </a:lnTo>
                  <a:lnTo>
                    <a:pt x="168" y="53"/>
                  </a:lnTo>
                  <a:lnTo>
                    <a:pt x="164" y="46"/>
                  </a:lnTo>
                  <a:lnTo>
                    <a:pt x="161" y="38"/>
                  </a:lnTo>
                  <a:lnTo>
                    <a:pt x="155" y="31"/>
                  </a:lnTo>
                  <a:lnTo>
                    <a:pt x="151" y="25"/>
                  </a:lnTo>
                  <a:lnTo>
                    <a:pt x="144" y="20"/>
                  </a:lnTo>
                  <a:lnTo>
                    <a:pt x="138" y="14"/>
                  </a:lnTo>
                  <a:lnTo>
                    <a:pt x="131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5" name="Freeform 248"/>
            <p:cNvSpPr>
              <a:spLocks/>
            </p:cNvSpPr>
            <p:nvPr/>
          </p:nvSpPr>
          <p:spPr bwMode="auto">
            <a:xfrm>
              <a:off x="1912" y="2325"/>
              <a:ext cx="58" cy="59"/>
            </a:xfrm>
            <a:custGeom>
              <a:avLst/>
              <a:gdLst>
                <a:gd name="T0" fmla="*/ 0 w 173"/>
                <a:gd name="T1" fmla="*/ 0 h 177"/>
                <a:gd name="T2" fmla="*/ 0 w 173"/>
                <a:gd name="T3" fmla="*/ 0 h 177"/>
                <a:gd name="T4" fmla="*/ 0 w 173"/>
                <a:gd name="T5" fmla="*/ 0 h 177"/>
                <a:gd name="T6" fmla="*/ 0 w 173"/>
                <a:gd name="T7" fmla="*/ 0 h 177"/>
                <a:gd name="T8" fmla="*/ 0 w 173"/>
                <a:gd name="T9" fmla="*/ 0 h 177"/>
                <a:gd name="T10" fmla="*/ 0 w 173"/>
                <a:gd name="T11" fmla="*/ 0 h 177"/>
                <a:gd name="T12" fmla="*/ 0 w 173"/>
                <a:gd name="T13" fmla="*/ 0 h 177"/>
                <a:gd name="T14" fmla="*/ 0 w 173"/>
                <a:gd name="T15" fmla="*/ 0 h 177"/>
                <a:gd name="T16" fmla="*/ 0 w 173"/>
                <a:gd name="T17" fmla="*/ 0 h 177"/>
                <a:gd name="T18" fmla="*/ 0 w 173"/>
                <a:gd name="T19" fmla="*/ 0 h 177"/>
                <a:gd name="T20" fmla="*/ 0 w 173"/>
                <a:gd name="T21" fmla="*/ 0 h 177"/>
                <a:gd name="T22" fmla="*/ 0 w 173"/>
                <a:gd name="T23" fmla="*/ 0 h 177"/>
                <a:gd name="T24" fmla="*/ 0 w 173"/>
                <a:gd name="T25" fmla="*/ 0 h 177"/>
                <a:gd name="T26" fmla="*/ 0 w 173"/>
                <a:gd name="T27" fmla="*/ 0 h 177"/>
                <a:gd name="T28" fmla="*/ 0 w 173"/>
                <a:gd name="T29" fmla="*/ 0 h 177"/>
                <a:gd name="T30" fmla="*/ 0 w 173"/>
                <a:gd name="T31" fmla="*/ 0 h 177"/>
                <a:gd name="T32" fmla="*/ 0 w 173"/>
                <a:gd name="T33" fmla="*/ 0 h 177"/>
                <a:gd name="T34" fmla="*/ 0 w 173"/>
                <a:gd name="T35" fmla="*/ 0 h 177"/>
                <a:gd name="T36" fmla="*/ 0 w 173"/>
                <a:gd name="T37" fmla="*/ 0 h 177"/>
                <a:gd name="T38" fmla="*/ 0 w 173"/>
                <a:gd name="T39" fmla="*/ 0 h 177"/>
                <a:gd name="T40" fmla="*/ 0 w 173"/>
                <a:gd name="T41" fmla="*/ 0 h 177"/>
                <a:gd name="T42" fmla="*/ 0 w 173"/>
                <a:gd name="T43" fmla="*/ 0 h 177"/>
                <a:gd name="T44" fmla="*/ 0 w 173"/>
                <a:gd name="T45" fmla="*/ 0 h 177"/>
                <a:gd name="T46" fmla="*/ 0 w 173"/>
                <a:gd name="T47" fmla="*/ 0 h 177"/>
                <a:gd name="T48" fmla="*/ 0 w 173"/>
                <a:gd name="T49" fmla="*/ 0 h 177"/>
                <a:gd name="T50" fmla="*/ 0 w 173"/>
                <a:gd name="T51" fmla="*/ 0 h 177"/>
                <a:gd name="T52" fmla="*/ 0 w 173"/>
                <a:gd name="T53" fmla="*/ 0 h 177"/>
                <a:gd name="T54" fmla="*/ 0 w 173"/>
                <a:gd name="T55" fmla="*/ 0 h 177"/>
                <a:gd name="T56" fmla="*/ 0 w 173"/>
                <a:gd name="T57" fmla="*/ 0 h 177"/>
                <a:gd name="T58" fmla="*/ 0 w 173"/>
                <a:gd name="T59" fmla="*/ 0 h 177"/>
                <a:gd name="T60" fmla="*/ 0 w 173"/>
                <a:gd name="T61" fmla="*/ 0 h 177"/>
                <a:gd name="T62" fmla="*/ 0 w 173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7"/>
                <a:gd name="T98" fmla="*/ 173 w 173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7">
                  <a:moveTo>
                    <a:pt x="131" y="10"/>
                  </a:moveTo>
                  <a:lnTo>
                    <a:pt x="122" y="5"/>
                  </a:lnTo>
                  <a:lnTo>
                    <a:pt x="114" y="2"/>
                  </a:lnTo>
                  <a:lnTo>
                    <a:pt x="106" y="1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1"/>
                  </a:lnTo>
                  <a:lnTo>
                    <a:pt x="65" y="2"/>
                  </a:lnTo>
                  <a:lnTo>
                    <a:pt x="56" y="5"/>
                  </a:lnTo>
                  <a:lnTo>
                    <a:pt x="49" y="10"/>
                  </a:lnTo>
                  <a:lnTo>
                    <a:pt x="42" y="14"/>
                  </a:lnTo>
                  <a:lnTo>
                    <a:pt x="34" y="20"/>
                  </a:lnTo>
                  <a:lnTo>
                    <a:pt x="29" y="25"/>
                  </a:lnTo>
                  <a:lnTo>
                    <a:pt x="21" y="31"/>
                  </a:lnTo>
                  <a:lnTo>
                    <a:pt x="17" y="38"/>
                  </a:lnTo>
                  <a:lnTo>
                    <a:pt x="11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3" y="72"/>
                  </a:lnTo>
                  <a:lnTo>
                    <a:pt x="1" y="80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1" y="106"/>
                  </a:lnTo>
                  <a:lnTo>
                    <a:pt x="3" y="115"/>
                  </a:lnTo>
                  <a:lnTo>
                    <a:pt x="6" y="122"/>
                  </a:lnTo>
                  <a:lnTo>
                    <a:pt x="8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1"/>
                  </a:lnTo>
                  <a:lnTo>
                    <a:pt x="29" y="157"/>
                  </a:lnTo>
                  <a:lnTo>
                    <a:pt x="36" y="162"/>
                  </a:lnTo>
                  <a:lnTo>
                    <a:pt x="43" y="167"/>
                  </a:lnTo>
                  <a:lnTo>
                    <a:pt x="50" y="171"/>
                  </a:lnTo>
                  <a:lnTo>
                    <a:pt x="59" y="174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1" y="175"/>
                  </a:lnTo>
                  <a:lnTo>
                    <a:pt x="109" y="172"/>
                  </a:lnTo>
                  <a:lnTo>
                    <a:pt x="116" y="169"/>
                  </a:lnTo>
                  <a:lnTo>
                    <a:pt x="124" y="167"/>
                  </a:lnTo>
                  <a:lnTo>
                    <a:pt x="132" y="162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4"/>
                  </a:lnTo>
                  <a:lnTo>
                    <a:pt x="157" y="136"/>
                  </a:lnTo>
                  <a:lnTo>
                    <a:pt x="161" y="129"/>
                  </a:lnTo>
                  <a:lnTo>
                    <a:pt x="165" y="121"/>
                  </a:lnTo>
                  <a:lnTo>
                    <a:pt x="168" y="112"/>
                  </a:lnTo>
                  <a:lnTo>
                    <a:pt x="171" y="103"/>
                  </a:lnTo>
                  <a:lnTo>
                    <a:pt x="173" y="95"/>
                  </a:lnTo>
                  <a:lnTo>
                    <a:pt x="173" y="86"/>
                  </a:lnTo>
                  <a:lnTo>
                    <a:pt x="173" y="79"/>
                  </a:lnTo>
                  <a:lnTo>
                    <a:pt x="171" y="70"/>
                  </a:lnTo>
                  <a:lnTo>
                    <a:pt x="170" y="61"/>
                  </a:lnTo>
                  <a:lnTo>
                    <a:pt x="168" y="53"/>
                  </a:lnTo>
                  <a:lnTo>
                    <a:pt x="164" y="46"/>
                  </a:lnTo>
                  <a:lnTo>
                    <a:pt x="161" y="38"/>
                  </a:lnTo>
                  <a:lnTo>
                    <a:pt x="155" y="31"/>
                  </a:lnTo>
                  <a:lnTo>
                    <a:pt x="151" y="25"/>
                  </a:lnTo>
                  <a:lnTo>
                    <a:pt x="144" y="20"/>
                  </a:lnTo>
                  <a:lnTo>
                    <a:pt x="138" y="14"/>
                  </a:lnTo>
                  <a:lnTo>
                    <a:pt x="131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6" name="Freeform 249"/>
            <p:cNvSpPr>
              <a:spLocks/>
            </p:cNvSpPr>
            <p:nvPr/>
          </p:nvSpPr>
          <p:spPr bwMode="auto">
            <a:xfrm>
              <a:off x="1972" y="2363"/>
              <a:ext cx="58" cy="59"/>
            </a:xfrm>
            <a:custGeom>
              <a:avLst/>
              <a:gdLst>
                <a:gd name="T0" fmla="*/ 0 w 173"/>
                <a:gd name="T1" fmla="*/ 0 h 177"/>
                <a:gd name="T2" fmla="*/ 0 w 173"/>
                <a:gd name="T3" fmla="*/ 0 h 177"/>
                <a:gd name="T4" fmla="*/ 0 w 173"/>
                <a:gd name="T5" fmla="*/ 0 h 177"/>
                <a:gd name="T6" fmla="*/ 0 w 173"/>
                <a:gd name="T7" fmla="*/ 0 h 177"/>
                <a:gd name="T8" fmla="*/ 0 w 173"/>
                <a:gd name="T9" fmla="*/ 0 h 177"/>
                <a:gd name="T10" fmla="*/ 0 w 173"/>
                <a:gd name="T11" fmla="*/ 0 h 177"/>
                <a:gd name="T12" fmla="*/ 0 w 173"/>
                <a:gd name="T13" fmla="*/ 0 h 177"/>
                <a:gd name="T14" fmla="*/ 0 w 173"/>
                <a:gd name="T15" fmla="*/ 0 h 177"/>
                <a:gd name="T16" fmla="*/ 0 w 173"/>
                <a:gd name="T17" fmla="*/ 0 h 177"/>
                <a:gd name="T18" fmla="*/ 0 w 173"/>
                <a:gd name="T19" fmla="*/ 0 h 177"/>
                <a:gd name="T20" fmla="*/ 0 w 173"/>
                <a:gd name="T21" fmla="*/ 0 h 177"/>
                <a:gd name="T22" fmla="*/ 0 w 173"/>
                <a:gd name="T23" fmla="*/ 0 h 177"/>
                <a:gd name="T24" fmla="*/ 0 w 173"/>
                <a:gd name="T25" fmla="*/ 0 h 177"/>
                <a:gd name="T26" fmla="*/ 0 w 173"/>
                <a:gd name="T27" fmla="*/ 0 h 177"/>
                <a:gd name="T28" fmla="*/ 0 w 173"/>
                <a:gd name="T29" fmla="*/ 0 h 177"/>
                <a:gd name="T30" fmla="*/ 0 w 173"/>
                <a:gd name="T31" fmla="*/ 0 h 177"/>
                <a:gd name="T32" fmla="*/ 0 w 173"/>
                <a:gd name="T33" fmla="*/ 0 h 177"/>
                <a:gd name="T34" fmla="*/ 0 w 173"/>
                <a:gd name="T35" fmla="*/ 0 h 177"/>
                <a:gd name="T36" fmla="*/ 0 w 173"/>
                <a:gd name="T37" fmla="*/ 0 h 177"/>
                <a:gd name="T38" fmla="*/ 0 w 173"/>
                <a:gd name="T39" fmla="*/ 0 h 177"/>
                <a:gd name="T40" fmla="*/ 0 w 173"/>
                <a:gd name="T41" fmla="*/ 0 h 177"/>
                <a:gd name="T42" fmla="*/ 0 w 173"/>
                <a:gd name="T43" fmla="*/ 0 h 177"/>
                <a:gd name="T44" fmla="*/ 0 w 173"/>
                <a:gd name="T45" fmla="*/ 0 h 177"/>
                <a:gd name="T46" fmla="*/ 0 w 173"/>
                <a:gd name="T47" fmla="*/ 0 h 177"/>
                <a:gd name="T48" fmla="*/ 0 w 173"/>
                <a:gd name="T49" fmla="*/ 0 h 177"/>
                <a:gd name="T50" fmla="*/ 0 w 173"/>
                <a:gd name="T51" fmla="*/ 0 h 177"/>
                <a:gd name="T52" fmla="*/ 0 w 173"/>
                <a:gd name="T53" fmla="*/ 0 h 177"/>
                <a:gd name="T54" fmla="*/ 0 w 173"/>
                <a:gd name="T55" fmla="*/ 0 h 177"/>
                <a:gd name="T56" fmla="*/ 0 w 173"/>
                <a:gd name="T57" fmla="*/ 0 h 177"/>
                <a:gd name="T58" fmla="*/ 0 w 173"/>
                <a:gd name="T59" fmla="*/ 0 h 177"/>
                <a:gd name="T60" fmla="*/ 0 w 173"/>
                <a:gd name="T61" fmla="*/ 0 h 177"/>
                <a:gd name="T62" fmla="*/ 0 w 173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7"/>
                <a:gd name="T98" fmla="*/ 173 w 173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7">
                  <a:moveTo>
                    <a:pt x="131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2"/>
                  </a:lnTo>
                  <a:lnTo>
                    <a:pt x="65" y="5"/>
                  </a:lnTo>
                  <a:lnTo>
                    <a:pt x="56" y="8"/>
                  </a:lnTo>
                  <a:lnTo>
                    <a:pt x="49" y="10"/>
                  </a:lnTo>
                  <a:lnTo>
                    <a:pt x="41" y="15"/>
                  </a:lnTo>
                  <a:lnTo>
                    <a:pt x="34" y="20"/>
                  </a:lnTo>
                  <a:lnTo>
                    <a:pt x="29" y="26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3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1" y="107"/>
                  </a:lnTo>
                  <a:lnTo>
                    <a:pt x="3" y="116"/>
                  </a:lnTo>
                  <a:lnTo>
                    <a:pt x="5" y="124"/>
                  </a:lnTo>
                  <a:lnTo>
                    <a:pt x="8" y="131"/>
                  </a:lnTo>
                  <a:lnTo>
                    <a:pt x="13" y="139"/>
                  </a:lnTo>
                  <a:lnTo>
                    <a:pt x="17" y="146"/>
                  </a:lnTo>
                  <a:lnTo>
                    <a:pt x="23" y="152"/>
                  </a:lnTo>
                  <a:lnTo>
                    <a:pt x="29" y="157"/>
                  </a:lnTo>
                  <a:lnTo>
                    <a:pt x="36" y="163"/>
                  </a:lnTo>
                  <a:lnTo>
                    <a:pt x="43" y="167"/>
                  </a:lnTo>
                  <a:lnTo>
                    <a:pt x="50" y="172"/>
                  </a:lnTo>
                  <a:lnTo>
                    <a:pt x="59" y="175"/>
                  </a:lnTo>
                  <a:lnTo>
                    <a:pt x="67" y="176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1" y="176"/>
                  </a:lnTo>
                  <a:lnTo>
                    <a:pt x="109" y="175"/>
                  </a:lnTo>
                  <a:lnTo>
                    <a:pt x="116" y="170"/>
                  </a:lnTo>
                  <a:lnTo>
                    <a:pt x="124" y="167"/>
                  </a:lnTo>
                  <a:lnTo>
                    <a:pt x="132" y="163"/>
                  </a:lnTo>
                  <a:lnTo>
                    <a:pt x="138" y="157"/>
                  </a:lnTo>
                  <a:lnTo>
                    <a:pt x="145" y="152"/>
                  </a:lnTo>
                  <a:lnTo>
                    <a:pt x="151" y="146"/>
                  </a:lnTo>
                  <a:lnTo>
                    <a:pt x="157" y="139"/>
                  </a:lnTo>
                  <a:lnTo>
                    <a:pt x="161" y="130"/>
                  </a:lnTo>
                  <a:lnTo>
                    <a:pt x="165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3" y="97"/>
                  </a:lnTo>
                  <a:lnTo>
                    <a:pt x="173" y="88"/>
                  </a:lnTo>
                  <a:lnTo>
                    <a:pt x="173" y="80"/>
                  </a:lnTo>
                  <a:lnTo>
                    <a:pt x="171" y="71"/>
                  </a:lnTo>
                  <a:lnTo>
                    <a:pt x="170" y="62"/>
                  </a:lnTo>
                  <a:lnTo>
                    <a:pt x="168" y="55"/>
                  </a:lnTo>
                  <a:lnTo>
                    <a:pt x="164" y="46"/>
                  </a:lnTo>
                  <a:lnTo>
                    <a:pt x="161" y="39"/>
                  </a:lnTo>
                  <a:lnTo>
                    <a:pt x="155" y="32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38" y="15"/>
                  </a:lnTo>
                  <a:lnTo>
                    <a:pt x="131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7" name="Freeform 250"/>
            <p:cNvSpPr>
              <a:spLocks/>
            </p:cNvSpPr>
            <p:nvPr/>
          </p:nvSpPr>
          <p:spPr bwMode="auto">
            <a:xfrm>
              <a:off x="1972" y="2363"/>
              <a:ext cx="58" cy="59"/>
            </a:xfrm>
            <a:custGeom>
              <a:avLst/>
              <a:gdLst>
                <a:gd name="T0" fmla="*/ 0 w 173"/>
                <a:gd name="T1" fmla="*/ 0 h 177"/>
                <a:gd name="T2" fmla="*/ 0 w 173"/>
                <a:gd name="T3" fmla="*/ 0 h 177"/>
                <a:gd name="T4" fmla="*/ 0 w 173"/>
                <a:gd name="T5" fmla="*/ 0 h 177"/>
                <a:gd name="T6" fmla="*/ 0 w 173"/>
                <a:gd name="T7" fmla="*/ 0 h 177"/>
                <a:gd name="T8" fmla="*/ 0 w 173"/>
                <a:gd name="T9" fmla="*/ 0 h 177"/>
                <a:gd name="T10" fmla="*/ 0 w 173"/>
                <a:gd name="T11" fmla="*/ 0 h 177"/>
                <a:gd name="T12" fmla="*/ 0 w 173"/>
                <a:gd name="T13" fmla="*/ 0 h 177"/>
                <a:gd name="T14" fmla="*/ 0 w 173"/>
                <a:gd name="T15" fmla="*/ 0 h 177"/>
                <a:gd name="T16" fmla="*/ 0 w 173"/>
                <a:gd name="T17" fmla="*/ 0 h 177"/>
                <a:gd name="T18" fmla="*/ 0 w 173"/>
                <a:gd name="T19" fmla="*/ 0 h 177"/>
                <a:gd name="T20" fmla="*/ 0 w 173"/>
                <a:gd name="T21" fmla="*/ 0 h 177"/>
                <a:gd name="T22" fmla="*/ 0 w 173"/>
                <a:gd name="T23" fmla="*/ 0 h 177"/>
                <a:gd name="T24" fmla="*/ 0 w 173"/>
                <a:gd name="T25" fmla="*/ 0 h 177"/>
                <a:gd name="T26" fmla="*/ 0 w 173"/>
                <a:gd name="T27" fmla="*/ 0 h 177"/>
                <a:gd name="T28" fmla="*/ 0 w 173"/>
                <a:gd name="T29" fmla="*/ 0 h 177"/>
                <a:gd name="T30" fmla="*/ 0 w 173"/>
                <a:gd name="T31" fmla="*/ 0 h 177"/>
                <a:gd name="T32" fmla="*/ 0 w 173"/>
                <a:gd name="T33" fmla="*/ 0 h 177"/>
                <a:gd name="T34" fmla="*/ 0 w 173"/>
                <a:gd name="T35" fmla="*/ 0 h 177"/>
                <a:gd name="T36" fmla="*/ 0 w 173"/>
                <a:gd name="T37" fmla="*/ 0 h 177"/>
                <a:gd name="T38" fmla="*/ 0 w 173"/>
                <a:gd name="T39" fmla="*/ 0 h 177"/>
                <a:gd name="T40" fmla="*/ 0 w 173"/>
                <a:gd name="T41" fmla="*/ 0 h 177"/>
                <a:gd name="T42" fmla="*/ 0 w 173"/>
                <a:gd name="T43" fmla="*/ 0 h 177"/>
                <a:gd name="T44" fmla="*/ 0 w 173"/>
                <a:gd name="T45" fmla="*/ 0 h 177"/>
                <a:gd name="T46" fmla="*/ 0 w 173"/>
                <a:gd name="T47" fmla="*/ 0 h 177"/>
                <a:gd name="T48" fmla="*/ 0 w 173"/>
                <a:gd name="T49" fmla="*/ 0 h 177"/>
                <a:gd name="T50" fmla="*/ 0 w 173"/>
                <a:gd name="T51" fmla="*/ 0 h 177"/>
                <a:gd name="T52" fmla="*/ 0 w 173"/>
                <a:gd name="T53" fmla="*/ 0 h 177"/>
                <a:gd name="T54" fmla="*/ 0 w 173"/>
                <a:gd name="T55" fmla="*/ 0 h 177"/>
                <a:gd name="T56" fmla="*/ 0 w 173"/>
                <a:gd name="T57" fmla="*/ 0 h 177"/>
                <a:gd name="T58" fmla="*/ 0 w 173"/>
                <a:gd name="T59" fmla="*/ 0 h 177"/>
                <a:gd name="T60" fmla="*/ 0 w 173"/>
                <a:gd name="T61" fmla="*/ 0 h 177"/>
                <a:gd name="T62" fmla="*/ 0 w 173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7"/>
                <a:gd name="T98" fmla="*/ 173 w 173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7">
                  <a:moveTo>
                    <a:pt x="131" y="10"/>
                  </a:moveTo>
                  <a:lnTo>
                    <a:pt x="122" y="6"/>
                  </a:lnTo>
                  <a:lnTo>
                    <a:pt x="113" y="3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3" y="2"/>
                  </a:lnTo>
                  <a:lnTo>
                    <a:pt x="65" y="5"/>
                  </a:lnTo>
                  <a:lnTo>
                    <a:pt x="56" y="8"/>
                  </a:lnTo>
                  <a:lnTo>
                    <a:pt x="49" y="10"/>
                  </a:lnTo>
                  <a:lnTo>
                    <a:pt x="41" y="15"/>
                  </a:lnTo>
                  <a:lnTo>
                    <a:pt x="34" y="20"/>
                  </a:lnTo>
                  <a:lnTo>
                    <a:pt x="29" y="26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1" y="48"/>
                  </a:lnTo>
                  <a:lnTo>
                    <a:pt x="7" y="56"/>
                  </a:lnTo>
                  <a:lnTo>
                    <a:pt x="4" y="64"/>
                  </a:lnTo>
                  <a:lnTo>
                    <a:pt x="3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1" y="107"/>
                  </a:lnTo>
                  <a:lnTo>
                    <a:pt x="3" y="116"/>
                  </a:lnTo>
                  <a:lnTo>
                    <a:pt x="5" y="124"/>
                  </a:lnTo>
                  <a:lnTo>
                    <a:pt x="8" y="131"/>
                  </a:lnTo>
                  <a:lnTo>
                    <a:pt x="13" y="139"/>
                  </a:lnTo>
                  <a:lnTo>
                    <a:pt x="17" y="146"/>
                  </a:lnTo>
                  <a:lnTo>
                    <a:pt x="23" y="152"/>
                  </a:lnTo>
                  <a:lnTo>
                    <a:pt x="29" y="157"/>
                  </a:lnTo>
                  <a:lnTo>
                    <a:pt x="36" y="163"/>
                  </a:lnTo>
                  <a:lnTo>
                    <a:pt x="43" y="167"/>
                  </a:lnTo>
                  <a:lnTo>
                    <a:pt x="50" y="172"/>
                  </a:lnTo>
                  <a:lnTo>
                    <a:pt x="59" y="175"/>
                  </a:lnTo>
                  <a:lnTo>
                    <a:pt x="67" y="176"/>
                  </a:lnTo>
                  <a:lnTo>
                    <a:pt x="76" y="177"/>
                  </a:lnTo>
                  <a:lnTo>
                    <a:pt x="83" y="177"/>
                  </a:lnTo>
                  <a:lnTo>
                    <a:pt x="92" y="177"/>
                  </a:lnTo>
                  <a:lnTo>
                    <a:pt x="101" y="176"/>
                  </a:lnTo>
                  <a:lnTo>
                    <a:pt x="109" y="175"/>
                  </a:lnTo>
                  <a:lnTo>
                    <a:pt x="116" y="170"/>
                  </a:lnTo>
                  <a:lnTo>
                    <a:pt x="124" y="167"/>
                  </a:lnTo>
                  <a:lnTo>
                    <a:pt x="132" y="163"/>
                  </a:lnTo>
                  <a:lnTo>
                    <a:pt x="138" y="157"/>
                  </a:lnTo>
                  <a:lnTo>
                    <a:pt x="145" y="152"/>
                  </a:lnTo>
                  <a:lnTo>
                    <a:pt x="151" y="146"/>
                  </a:lnTo>
                  <a:lnTo>
                    <a:pt x="157" y="139"/>
                  </a:lnTo>
                  <a:lnTo>
                    <a:pt x="161" y="130"/>
                  </a:lnTo>
                  <a:lnTo>
                    <a:pt x="165" y="123"/>
                  </a:lnTo>
                  <a:lnTo>
                    <a:pt x="168" y="114"/>
                  </a:lnTo>
                  <a:lnTo>
                    <a:pt x="171" y="105"/>
                  </a:lnTo>
                  <a:lnTo>
                    <a:pt x="173" y="97"/>
                  </a:lnTo>
                  <a:lnTo>
                    <a:pt x="173" y="88"/>
                  </a:lnTo>
                  <a:lnTo>
                    <a:pt x="173" y="80"/>
                  </a:lnTo>
                  <a:lnTo>
                    <a:pt x="171" y="71"/>
                  </a:lnTo>
                  <a:lnTo>
                    <a:pt x="170" y="62"/>
                  </a:lnTo>
                  <a:lnTo>
                    <a:pt x="168" y="55"/>
                  </a:lnTo>
                  <a:lnTo>
                    <a:pt x="164" y="46"/>
                  </a:lnTo>
                  <a:lnTo>
                    <a:pt x="161" y="39"/>
                  </a:lnTo>
                  <a:lnTo>
                    <a:pt x="155" y="32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38" y="15"/>
                  </a:lnTo>
                  <a:lnTo>
                    <a:pt x="131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8" name="Freeform 251"/>
            <p:cNvSpPr>
              <a:spLocks/>
            </p:cNvSpPr>
            <p:nvPr/>
          </p:nvSpPr>
          <p:spPr bwMode="auto">
            <a:xfrm>
              <a:off x="1988" y="2435"/>
              <a:ext cx="57" cy="59"/>
            </a:xfrm>
            <a:custGeom>
              <a:avLst/>
              <a:gdLst>
                <a:gd name="T0" fmla="*/ 0 w 171"/>
                <a:gd name="T1" fmla="*/ 0 h 177"/>
                <a:gd name="T2" fmla="*/ 0 w 171"/>
                <a:gd name="T3" fmla="*/ 0 h 177"/>
                <a:gd name="T4" fmla="*/ 0 w 171"/>
                <a:gd name="T5" fmla="*/ 0 h 177"/>
                <a:gd name="T6" fmla="*/ 0 w 171"/>
                <a:gd name="T7" fmla="*/ 0 h 177"/>
                <a:gd name="T8" fmla="*/ 0 w 171"/>
                <a:gd name="T9" fmla="*/ 0 h 177"/>
                <a:gd name="T10" fmla="*/ 0 w 171"/>
                <a:gd name="T11" fmla="*/ 0 h 177"/>
                <a:gd name="T12" fmla="*/ 0 w 171"/>
                <a:gd name="T13" fmla="*/ 0 h 177"/>
                <a:gd name="T14" fmla="*/ 0 w 171"/>
                <a:gd name="T15" fmla="*/ 0 h 177"/>
                <a:gd name="T16" fmla="*/ 0 w 171"/>
                <a:gd name="T17" fmla="*/ 0 h 177"/>
                <a:gd name="T18" fmla="*/ 0 w 171"/>
                <a:gd name="T19" fmla="*/ 0 h 177"/>
                <a:gd name="T20" fmla="*/ 0 w 171"/>
                <a:gd name="T21" fmla="*/ 0 h 177"/>
                <a:gd name="T22" fmla="*/ 0 w 171"/>
                <a:gd name="T23" fmla="*/ 0 h 177"/>
                <a:gd name="T24" fmla="*/ 0 w 171"/>
                <a:gd name="T25" fmla="*/ 0 h 177"/>
                <a:gd name="T26" fmla="*/ 0 w 171"/>
                <a:gd name="T27" fmla="*/ 0 h 177"/>
                <a:gd name="T28" fmla="*/ 0 w 171"/>
                <a:gd name="T29" fmla="*/ 0 h 177"/>
                <a:gd name="T30" fmla="*/ 0 w 171"/>
                <a:gd name="T31" fmla="*/ 0 h 177"/>
                <a:gd name="T32" fmla="*/ 0 w 171"/>
                <a:gd name="T33" fmla="*/ 0 h 177"/>
                <a:gd name="T34" fmla="*/ 0 w 171"/>
                <a:gd name="T35" fmla="*/ 0 h 177"/>
                <a:gd name="T36" fmla="*/ 0 w 171"/>
                <a:gd name="T37" fmla="*/ 0 h 177"/>
                <a:gd name="T38" fmla="*/ 0 w 171"/>
                <a:gd name="T39" fmla="*/ 0 h 177"/>
                <a:gd name="T40" fmla="*/ 0 w 171"/>
                <a:gd name="T41" fmla="*/ 0 h 177"/>
                <a:gd name="T42" fmla="*/ 0 w 171"/>
                <a:gd name="T43" fmla="*/ 0 h 177"/>
                <a:gd name="T44" fmla="*/ 0 w 171"/>
                <a:gd name="T45" fmla="*/ 0 h 177"/>
                <a:gd name="T46" fmla="*/ 0 w 171"/>
                <a:gd name="T47" fmla="*/ 0 h 177"/>
                <a:gd name="T48" fmla="*/ 0 w 171"/>
                <a:gd name="T49" fmla="*/ 0 h 177"/>
                <a:gd name="T50" fmla="*/ 0 w 171"/>
                <a:gd name="T51" fmla="*/ 0 h 177"/>
                <a:gd name="T52" fmla="*/ 0 w 171"/>
                <a:gd name="T53" fmla="*/ 0 h 177"/>
                <a:gd name="T54" fmla="*/ 0 w 171"/>
                <a:gd name="T55" fmla="*/ 0 h 177"/>
                <a:gd name="T56" fmla="*/ 0 w 171"/>
                <a:gd name="T57" fmla="*/ 0 h 177"/>
                <a:gd name="T58" fmla="*/ 0 w 171"/>
                <a:gd name="T59" fmla="*/ 0 h 177"/>
                <a:gd name="T60" fmla="*/ 0 w 171"/>
                <a:gd name="T61" fmla="*/ 0 h 177"/>
                <a:gd name="T62" fmla="*/ 0 w 171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7"/>
                <a:gd name="T98" fmla="*/ 171 w 171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7">
                  <a:moveTo>
                    <a:pt x="128" y="11"/>
                  </a:moveTo>
                  <a:lnTo>
                    <a:pt x="121" y="7"/>
                  </a:lnTo>
                  <a:lnTo>
                    <a:pt x="112" y="4"/>
                  </a:lnTo>
                  <a:lnTo>
                    <a:pt x="103" y="3"/>
                  </a:lnTo>
                  <a:lnTo>
                    <a:pt x="96" y="1"/>
                  </a:lnTo>
                  <a:lnTo>
                    <a:pt x="88" y="0"/>
                  </a:lnTo>
                  <a:lnTo>
                    <a:pt x="79" y="1"/>
                  </a:lnTo>
                  <a:lnTo>
                    <a:pt x="70" y="3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1"/>
                  </a:lnTo>
                  <a:lnTo>
                    <a:pt x="40" y="16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0" y="106"/>
                  </a:lnTo>
                  <a:lnTo>
                    <a:pt x="3" y="114"/>
                  </a:lnTo>
                  <a:lnTo>
                    <a:pt x="4" y="122"/>
                  </a:lnTo>
                  <a:lnTo>
                    <a:pt x="8" y="129"/>
                  </a:lnTo>
                  <a:lnTo>
                    <a:pt x="13" y="137"/>
                  </a:lnTo>
                  <a:lnTo>
                    <a:pt x="17" y="144"/>
                  </a:lnTo>
                  <a:lnTo>
                    <a:pt x="23" y="150"/>
                  </a:lnTo>
                  <a:lnTo>
                    <a:pt x="29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0" y="170"/>
                  </a:lnTo>
                  <a:lnTo>
                    <a:pt x="59" y="173"/>
                  </a:lnTo>
                  <a:lnTo>
                    <a:pt x="67" y="174"/>
                  </a:lnTo>
                  <a:lnTo>
                    <a:pt x="75" y="176"/>
                  </a:lnTo>
                  <a:lnTo>
                    <a:pt x="83" y="177"/>
                  </a:lnTo>
                  <a:lnTo>
                    <a:pt x="92" y="176"/>
                  </a:lnTo>
                  <a:lnTo>
                    <a:pt x="101" y="174"/>
                  </a:lnTo>
                  <a:lnTo>
                    <a:pt x="108" y="173"/>
                  </a:lnTo>
                  <a:lnTo>
                    <a:pt x="116" y="170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7"/>
                  </a:lnTo>
                  <a:lnTo>
                    <a:pt x="144" y="151"/>
                  </a:lnTo>
                  <a:lnTo>
                    <a:pt x="150" y="145"/>
                  </a:lnTo>
                  <a:lnTo>
                    <a:pt x="155" y="138"/>
                  </a:lnTo>
                  <a:lnTo>
                    <a:pt x="161" y="129"/>
                  </a:lnTo>
                  <a:lnTo>
                    <a:pt x="164" y="122"/>
                  </a:lnTo>
                  <a:lnTo>
                    <a:pt x="167" y="114"/>
                  </a:lnTo>
                  <a:lnTo>
                    <a:pt x="170" y="105"/>
                  </a:lnTo>
                  <a:lnTo>
                    <a:pt x="171" y="96"/>
                  </a:lnTo>
                  <a:lnTo>
                    <a:pt x="171" y="88"/>
                  </a:lnTo>
                  <a:lnTo>
                    <a:pt x="171" y="79"/>
                  </a:lnTo>
                  <a:lnTo>
                    <a:pt x="170" y="70"/>
                  </a:lnTo>
                  <a:lnTo>
                    <a:pt x="168" y="63"/>
                  </a:lnTo>
                  <a:lnTo>
                    <a:pt x="165" y="55"/>
                  </a:lnTo>
                  <a:lnTo>
                    <a:pt x="163" y="47"/>
                  </a:lnTo>
                  <a:lnTo>
                    <a:pt x="158" y="40"/>
                  </a:lnTo>
                  <a:lnTo>
                    <a:pt x="154" y="33"/>
                  </a:lnTo>
                  <a:lnTo>
                    <a:pt x="148" y="27"/>
                  </a:lnTo>
                  <a:lnTo>
                    <a:pt x="142" y="21"/>
                  </a:lnTo>
                  <a:lnTo>
                    <a:pt x="135" y="16"/>
                  </a:lnTo>
                  <a:lnTo>
                    <a:pt x="128" y="1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9" name="Freeform 252"/>
            <p:cNvSpPr>
              <a:spLocks/>
            </p:cNvSpPr>
            <p:nvPr/>
          </p:nvSpPr>
          <p:spPr bwMode="auto">
            <a:xfrm>
              <a:off x="1988" y="2435"/>
              <a:ext cx="57" cy="59"/>
            </a:xfrm>
            <a:custGeom>
              <a:avLst/>
              <a:gdLst>
                <a:gd name="T0" fmla="*/ 0 w 171"/>
                <a:gd name="T1" fmla="*/ 0 h 177"/>
                <a:gd name="T2" fmla="*/ 0 w 171"/>
                <a:gd name="T3" fmla="*/ 0 h 177"/>
                <a:gd name="T4" fmla="*/ 0 w 171"/>
                <a:gd name="T5" fmla="*/ 0 h 177"/>
                <a:gd name="T6" fmla="*/ 0 w 171"/>
                <a:gd name="T7" fmla="*/ 0 h 177"/>
                <a:gd name="T8" fmla="*/ 0 w 171"/>
                <a:gd name="T9" fmla="*/ 0 h 177"/>
                <a:gd name="T10" fmla="*/ 0 w 171"/>
                <a:gd name="T11" fmla="*/ 0 h 177"/>
                <a:gd name="T12" fmla="*/ 0 w 171"/>
                <a:gd name="T13" fmla="*/ 0 h 177"/>
                <a:gd name="T14" fmla="*/ 0 w 171"/>
                <a:gd name="T15" fmla="*/ 0 h 177"/>
                <a:gd name="T16" fmla="*/ 0 w 171"/>
                <a:gd name="T17" fmla="*/ 0 h 177"/>
                <a:gd name="T18" fmla="*/ 0 w 171"/>
                <a:gd name="T19" fmla="*/ 0 h 177"/>
                <a:gd name="T20" fmla="*/ 0 w 171"/>
                <a:gd name="T21" fmla="*/ 0 h 177"/>
                <a:gd name="T22" fmla="*/ 0 w 171"/>
                <a:gd name="T23" fmla="*/ 0 h 177"/>
                <a:gd name="T24" fmla="*/ 0 w 171"/>
                <a:gd name="T25" fmla="*/ 0 h 177"/>
                <a:gd name="T26" fmla="*/ 0 w 171"/>
                <a:gd name="T27" fmla="*/ 0 h 177"/>
                <a:gd name="T28" fmla="*/ 0 w 171"/>
                <a:gd name="T29" fmla="*/ 0 h 177"/>
                <a:gd name="T30" fmla="*/ 0 w 171"/>
                <a:gd name="T31" fmla="*/ 0 h 177"/>
                <a:gd name="T32" fmla="*/ 0 w 171"/>
                <a:gd name="T33" fmla="*/ 0 h 177"/>
                <a:gd name="T34" fmla="*/ 0 w 171"/>
                <a:gd name="T35" fmla="*/ 0 h 177"/>
                <a:gd name="T36" fmla="*/ 0 w 171"/>
                <a:gd name="T37" fmla="*/ 0 h 177"/>
                <a:gd name="T38" fmla="*/ 0 w 171"/>
                <a:gd name="T39" fmla="*/ 0 h 177"/>
                <a:gd name="T40" fmla="*/ 0 w 171"/>
                <a:gd name="T41" fmla="*/ 0 h 177"/>
                <a:gd name="T42" fmla="*/ 0 w 171"/>
                <a:gd name="T43" fmla="*/ 0 h 177"/>
                <a:gd name="T44" fmla="*/ 0 w 171"/>
                <a:gd name="T45" fmla="*/ 0 h 177"/>
                <a:gd name="T46" fmla="*/ 0 w 171"/>
                <a:gd name="T47" fmla="*/ 0 h 177"/>
                <a:gd name="T48" fmla="*/ 0 w 171"/>
                <a:gd name="T49" fmla="*/ 0 h 177"/>
                <a:gd name="T50" fmla="*/ 0 w 171"/>
                <a:gd name="T51" fmla="*/ 0 h 177"/>
                <a:gd name="T52" fmla="*/ 0 w 171"/>
                <a:gd name="T53" fmla="*/ 0 h 177"/>
                <a:gd name="T54" fmla="*/ 0 w 171"/>
                <a:gd name="T55" fmla="*/ 0 h 177"/>
                <a:gd name="T56" fmla="*/ 0 w 171"/>
                <a:gd name="T57" fmla="*/ 0 h 177"/>
                <a:gd name="T58" fmla="*/ 0 w 171"/>
                <a:gd name="T59" fmla="*/ 0 h 177"/>
                <a:gd name="T60" fmla="*/ 0 w 171"/>
                <a:gd name="T61" fmla="*/ 0 h 177"/>
                <a:gd name="T62" fmla="*/ 0 w 171"/>
                <a:gd name="T63" fmla="*/ 0 h 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77"/>
                <a:gd name="T98" fmla="*/ 171 w 171"/>
                <a:gd name="T99" fmla="*/ 177 h 1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77">
                  <a:moveTo>
                    <a:pt x="128" y="11"/>
                  </a:moveTo>
                  <a:lnTo>
                    <a:pt x="121" y="7"/>
                  </a:lnTo>
                  <a:lnTo>
                    <a:pt x="112" y="4"/>
                  </a:lnTo>
                  <a:lnTo>
                    <a:pt x="103" y="3"/>
                  </a:lnTo>
                  <a:lnTo>
                    <a:pt x="96" y="1"/>
                  </a:lnTo>
                  <a:lnTo>
                    <a:pt x="88" y="0"/>
                  </a:lnTo>
                  <a:lnTo>
                    <a:pt x="79" y="1"/>
                  </a:lnTo>
                  <a:lnTo>
                    <a:pt x="70" y="3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1"/>
                  </a:lnTo>
                  <a:lnTo>
                    <a:pt x="40" y="16"/>
                  </a:lnTo>
                  <a:lnTo>
                    <a:pt x="33" y="20"/>
                  </a:lnTo>
                  <a:lnTo>
                    <a:pt x="27" y="26"/>
                  </a:lnTo>
                  <a:lnTo>
                    <a:pt x="21" y="32"/>
                  </a:lnTo>
                  <a:lnTo>
                    <a:pt x="16" y="39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1" y="72"/>
                  </a:lnTo>
                  <a:lnTo>
                    <a:pt x="0" y="80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0" y="106"/>
                  </a:lnTo>
                  <a:lnTo>
                    <a:pt x="3" y="114"/>
                  </a:lnTo>
                  <a:lnTo>
                    <a:pt x="4" y="122"/>
                  </a:lnTo>
                  <a:lnTo>
                    <a:pt x="8" y="129"/>
                  </a:lnTo>
                  <a:lnTo>
                    <a:pt x="13" y="137"/>
                  </a:lnTo>
                  <a:lnTo>
                    <a:pt x="17" y="144"/>
                  </a:lnTo>
                  <a:lnTo>
                    <a:pt x="23" y="150"/>
                  </a:lnTo>
                  <a:lnTo>
                    <a:pt x="29" y="155"/>
                  </a:lnTo>
                  <a:lnTo>
                    <a:pt x="36" y="161"/>
                  </a:lnTo>
                  <a:lnTo>
                    <a:pt x="43" y="165"/>
                  </a:lnTo>
                  <a:lnTo>
                    <a:pt x="50" y="170"/>
                  </a:lnTo>
                  <a:lnTo>
                    <a:pt x="59" y="173"/>
                  </a:lnTo>
                  <a:lnTo>
                    <a:pt x="67" y="174"/>
                  </a:lnTo>
                  <a:lnTo>
                    <a:pt x="75" y="176"/>
                  </a:lnTo>
                  <a:lnTo>
                    <a:pt x="83" y="177"/>
                  </a:lnTo>
                  <a:lnTo>
                    <a:pt x="92" y="176"/>
                  </a:lnTo>
                  <a:lnTo>
                    <a:pt x="101" y="174"/>
                  </a:lnTo>
                  <a:lnTo>
                    <a:pt x="108" y="173"/>
                  </a:lnTo>
                  <a:lnTo>
                    <a:pt x="116" y="170"/>
                  </a:lnTo>
                  <a:lnTo>
                    <a:pt x="124" y="165"/>
                  </a:lnTo>
                  <a:lnTo>
                    <a:pt x="131" y="161"/>
                  </a:lnTo>
                  <a:lnTo>
                    <a:pt x="138" y="157"/>
                  </a:lnTo>
                  <a:lnTo>
                    <a:pt x="144" y="151"/>
                  </a:lnTo>
                  <a:lnTo>
                    <a:pt x="150" y="145"/>
                  </a:lnTo>
                  <a:lnTo>
                    <a:pt x="155" y="138"/>
                  </a:lnTo>
                  <a:lnTo>
                    <a:pt x="161" y="129"/>
                  </a:lnTo>
                  <a:lnTo>
                    <a:pt x="164" y="122"/>
                  </a:lnTo>
                  <a:lnTo>
                    <a:pt x="167" y="114"/>
                  </a:lnTo>
                  <a:lnTo>
                    <a:pt x="170" y="105"/>
                  </a:lnTo>
                  <a:lnTo>
                    <a:pt x="171" y="96"/>
                  </a:lnTo>
                  <a:lnTo>
                    <a:pt x="171" y="88"/>
                  </a:lnTo>
                  <a:lnTo>
                    <a:pt x="171" y="79"/>
                  </a:lnTo>
                  <a:lnTo>
                    <a:pt x="170" y="70"/>
                  </a:lnTo>
                  <a:lnTo>
                    <a:pt x="168" y="63"/>
                  </a:lnTo>
                  <a:lnTo>
                    <a:pt x="165" y="55"/>
                  </a:lnTo>
                  <a:lnTo>
                    <a:pt x="163" y="47"/>
                  </a:lnTo>
                  <a:lnTo>
                    <a:pt x="158" y="40"/>
                  </a:lnTo>
                  <a:lnTo>
                    <a:pt x="154" y="33"/>
                  </a:lnTo>
                  <a:lnTo>
                    <a:pt x="148" y="27"/>
                  </a:lnTo>
                  <a:lnTo>
                    <a:pt x="142" y="21"/>
                  </a:lnTo>
                  <a:lnTo>
                    <a:pt x="135" y="16"/>
                  </a:lnTo>
                  <a:lnTo>
                    <a:pt x="128" y="1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0" name="Freeform 253"/>
            <p:cNvSpPr>
              <a:spLocks/>
            </p:cNvSpPr>
            <p:nvPr/>
          </p:nvSpPr>
          <p:spPr bwMode="auto">
            <a:xfrm>
              <a:off x="2004" y="2523"/>
              <a:ext cx="58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30" y="10"/>
                  </a:moveTo>
                  <a:lnTo>
                    <a:pt x="123" y="7"/>
                  </a:lnTo>
                  <a:lnTo>
                    <a:pt x="114" y="4"/>
                  </a:lnTo>
                  <a:lnTo>
                    <a:pt x="105" y="1"/>
                  </a:lnTo>
                  <a:lnTo>
                    <a:pt x="97" y="0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72" y="1"/>
                  </a:lnTo>
                  <a:lnTo>
                    <a:pt x="64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1" y="16"/>
                  </a:lnTo>
                  <a:lnTo>
                    <a:pt x="35" y="20"/>
                  </a:lnTo>
                  <a:lnTo>
                    <a:pt x="28" y="26"/>
                  </a:lnTo>
                  <a:lnTo>
                    <a:pt x="22" y="33"/>
                  </a:lnTo>
                  <a:lnTo>
                    <a:pt x="16" y="40"/>
                  </a:lnTo>
                  <a:lnTo>
                    <a:pt x="12" y="47"/>
                  </a:lnTo>
                  <a:lnTo>
                    <a:pt x="7" y="56"/>
                  </a:lnTo>
                  <a:lnTo>
                    <a:pt x="5" y="65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5" y="162"/>
                  </a:lnTo>
                  <a:lnTo>
                    <a:pt x="43" y="168"/>
                  </a:lnTo>
                  <a:lnTo>
                    <a:pt x="51" y="171"/>
                  </a:lnTo>
                  <a:lnTo>
                    <a:pt x="59" y="174"/>
                  </a:lnTo>
                  <a:lnTo>
                    <a:pt x="66" y="177"/>
                  </a:lnTo>
                  <a:lnTo>
                    <a:pt x="75" y="177"/>
                  </a:lnTo>
                  <a:lnTo>
                    <a:pt x="84" y="178"/>
                  </a:lnTo>
                  <a:lnTo>
                    <a:pt x="92" y="177"/>
                  </a:lnTo>
                  <a:lnTo>
                    <a:pt x="101" y="175"/>
                  </a:lnTo>
                  <a:lnTo>
                    <a:pt x="108" y="174"/>
                  </a:lnTo>
                  <a:lnTo>
                    <a:pt x="117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4" y="152"/>
                  </a:lnTo>
                  <a:lnTo>
                    <a:pt x="151" y="145"/>
                  </a:lnTo>
                  <a:lnTo>
                    <a:pt x="156" y="138"/>
                  </a:lnTo>
                  <a:lnTo>
                    <a:pt x="161" y="131"/>
                  </a:lnTo>
                  <a:lnTo>
                    <a:pt x="166" y="122"/>
                  </a:lnTo>
                  <a:lnTo>
                    <a:pt x="169" y="114"/>
                  </a:lnTo>
                  <a:lnTo>
                    <a:pt x="170" y="105"/>
                  </a:lnTo>
                  <a:lnTo>
                    <a:pt x="172" y="96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2" y="70"/>
                  </a:lnTo>
                  <a:lnTo>
                    <a:pt x="170" y="62"/>
                  </a:lnTo>
                  <a:lnTo>
                    <a:pt x="167" y="54"/>
                  </a:lnTo>
                  <a:lnTo>
                    <a:pt x="164" y="47"/>
                  </a:lnTo>
                  <a:lnTo>
                    <a:pt x="160" y="39"/>
                  </a:lnTo>
                  <a:lnTo>
                    <a:pt x="156" y="33"/>
                  </a:lnTo>
                  <a:lnTo>
                    <a:pt x="150" y="26"/>
                  </a:lnTo>
                  <a:lnTo>
                    <a:pt x="144" y="20"/>
                  </a:lnTo>
                  <a:lnTo>
                    <a:pt x="137" y="14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1" name="Freeform 254"/>
            <p:cNvSpPr>
              <a:spLocks/>
            </p:cNvSpPr>
            <p:nvPr/>
          </p:nvSpPr>
          <p:spPr bwMode="auto">
            <a:xfrm>
              <a:off x="2004" y="2523"/>
              <a:ext cx="58" cy="59"/>
            </a:xfrm>
            <a:custGeom>
              <a:avLst/>
              <a:gdLst>
                <a:gd name="T0" fmla="*/ 0 w 173"/>
                <a:gd name="T1" fmla="*/ 0 h 178"/>
                <a:gd name="T2" fmla="*/ 0 w 173"/>
                <a:gd name="T3" fmla="*/ 0 h 178"/>
                <a:gd name="T4" fmla="*/ 0 w 173"/>
                <a:gd name="T5" fmla="*/ 0 h 178"/>
                <a:gd name="T6" fmla="*/ 0 w 173"/>
                <a:gd name="T7" fmla="*/ 0 h 178"/>
                <a:gd name="T8" fmla="*/ 0 w 173"/>
                <a:gd name="T9" fmla="*/ 0 h 178"/>
                <a:gd name="T10" fmla="*/ 0 w 173"/>
                <a:gd name="T11" fmla="*/ 0 h 178"/>
                <a:gd name="T12" fmla="*/ 0 w 173"/>
                <a:gd name="T13" fmla="*/ 0 h 178"/>
                <a:gd name="T14" fmla="*/ 0 w 173"/>
                <a:gd name="T15" fmla="*/ 0 h 178"/>
                <a:gd name="T16" fmla="*/ 0 w 173"/>
                <a:gd name="T17" fmla="*/ 0 h 178"/>
                <a:gd name="T18" fmla="*/ 0 w 173"/>
                <a:gd name="T19" fmla="*/ 0 h 178"/>
                <a:gd name="T20" fmla="*/ 0 w 173"/>
                <a:gd name="T21" fmla="*/ 0 h 178"/>
                <a:gd name="T22" fmla="*/ 0 w 173"/>
                <a:gd name="T23" fmla="*/ 0 h 178"/>
                <a:gd name="T24" fmla="*/ 0 w 173"/>
                <a:gd name="T25" fmla="*/ 0 h 178"/>
                <a:gd name="T26" fmla="*/ 0 w 173"/>
                <a:gd name="T27" fmla="*/ 0 h 178"/>
                <a:gd name="T28" fmla="*/ 0 w 173"/>
                <a:gd name="T29" fmla="*/ 0 h 178"/>
                <a:gd name="T30" fmla="*/ 0 w 173"/>
                <a:gd name="T31" fmla="*/ 0 h 178"/>
                <a:gd name="T32" fmla="*/ 0 w 173"/>
                <a:gd name="T33" fmla="*/ 0 h 178"/>
                <a:gd name="T34" fmla="*/ 0 w 173"/>
                <a:gd name="T35" fmla="*/ 0 h 178"/>
                <a:gd name="T36" fmla="*/ 0 w 173"/>
                <a:gd name="T37" fmla="*/ 0 h 178"/>
                <a:gd name="T38" fmla="*/ 0 w 173"/>
                <a:gd name="T39" fmla="*/ 0 h 178"/>
                <a:gd name="T40" fmla="*/ 0 w 173"/>
                <a:gd name="T41" fmla="*/ 0 h 178"/>
                <a:gd name="T42" fmla="*/ 0 w 173"/>
                <a:gd name="T43" fmla="*/ 0 h 178"/>
                <a:gd name="T44" fmla="*/ 0 w 173"/>
                <a:gd name="T45" fmla="*/ 0 h 178"/>
                <a:gd name="T46" fmla="*/ 0 w 173"/>
                <a:gd name="T47" fmla="*/ 0 h 178"/>
                <a:gd name="T48" fmla="*/ 0 w 173"/>
                <a:gd name="T49" fmla="*/ 0 h 178"/>
                <a:gd name="T50" fmla="*/ 0 w 173"/>
                <a:gd name="T51" fmla="*/ 0 h 178"/>
                <a:gd name="T52" fmla="*/ 0 w 173"/>
                <a:gd name="T53" fmla="*/ 0 h 178"/>
                <a:gd name="T54" fmla="*/ 0 w 173"/>
                <a:gd name="T55" fmla="*/ 0 h 178"/>
                <a:gd name="T56" fmla="*/ 0 w 173"/>
                <a:gd name="T57" fmla="*/ 0 h 178"/>
                <a:gd name="T58" fmla="*/ 0 w 173"/>
                <a:gd name="T59" fmla="*/ 0 h 178"/>
                <a:gd name="T60" fmla="*/ 0 w 173"/>
                <a:gd name="T61" fmla="*/ 0 h 178"/>
                <a:gd name="T62" fmla="*/ 0 w 173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8"/>
                <a:gd name="T98" fmla="*/ 173 w 173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8">
                  <a:moveTo>
                    <a:pt x="130" y="10"/>
                  </a:moveTo>
                  <a:lnTo>
                    <a:pt x="123" y="7"/>
                  </a:lnTo>
                  <a:lnTo>
                    <a:pt x="114" y="4"/>
                  </a:lnTo>
                  <a:lnTo>
                    <a:pt x="105" y="1"/>
                  </a:lnTo>
                  <a:lnTo>
                    <a:pt x="97" y="0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72" y="1"/>
                  </a:lnTo>
                  <a:lnTo>
                    <a:pt x="64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1" y="16"/>
                  </a:lnTo>
                  <a:lnTo>
                    <a:pt x="35" y="20"/>
                  </a:lnTo>
                  <a:lnTo>
                    <a:pt x="28" y="26"/>
                  </a:lnTo>
                  <a:lnTo>
                    <a:pt x="22" y="33"/>
                  </a:lnTo>
                  <a:lnTo>
                    <a:pt x="16" y="40"/>
                  </a:lnTo>
                  <a:lnTo>
                    <a:pt x="12" y="47"/>
                  </a:lnTo>
                  <a:lnTo>
                    <a:pt x="7" y="56"/>
                  </a:lnTo>
                  <a:lnTo>
                    <a:pt x="5" y="65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7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5" y="162"/>
                  </a:lnTo>
                  <a:lnTo>
                    <a:pt x="43" y="168"/>
                  </a:lnTo>
                  <a:lnTo>
                    <a:pt x="51" y="171"/>
                  </a:lnTo>
                  <a:lnTo>
                    <a:pt x="59" y="174"/>
                  </a:lnTo>
                  <a:lnTo>
                    <a:pt x="66" y="177"/>
                  </a:lnTo>
                  <a:lnTo>
                    <a:pt x="75" y="177"/>
                  </a:lnTo>
                  <a:lnTo>
                    <a:pt x="84" y="178"/>
                  </a:lnTo>
                  <a:lnTo>
                    <a:pt x="92" y="177"/>
                  </a:lnTo>
                  <a:lnTo>
                    <a:pt x="101" y="175"/>
                  </a:lnTo>
                  <a:lnTo>
                    <a:pt x="108" y="174"/>
                  </a:lnTo>
                  <a:lnTo>
                    <a:pt x="117" y="171"/>
                  </a:lnTo>
                  <a:lnTo>
                    <a:pt x="124" y="167"/>
                  </a:lnTo>
                  <a:lnTo>
                    <a:pt x="131" y="162"/>
                  </a:lnTo>
                  <a:lnTo>
                    <a:pt x="138" y="158"/>
                  </a:lnTo>
                  <a:lnTo>
                    <a:pt x="144" y="152"/>
                  </a:lnTo>
                  <a:lnTo>
                    <a:pt x="151" y="145"/>
                  </a:lnTo>
                  <a:lnTo>
                    <a:pt x="156" y="138"/>
                  </a:lnTo>
                  <a:lnTo>
                    <a:pt x="161" y="131"/>
                  </a:lnTo>
                  <a:lnTo>
                    <a:pt x="166" y="122"/>
                  </a:lnTo>
                  <a:lnTo>
                    <a:pt x="169" y="114"/>
                  </a:lnTo>
                  <a:lnTo>
                    <a:pt x="170" y="105"/>
                  </a:lnTo>
                  <a:lnTo>
                    <a:pt x="172" y="96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2" y="70"/>
                  </a:lnTo>
                  <a:lnTo>
                    <a:pt x="170" y="62"/>
                  </a:lnTo>
                  <a:lnTo>
                    <a:pt x="167" y="54"/>
                  </a:lnTo>
                  <a:lnTo>
                    <a:pt x="164" y="47"/>
                  </a:lnTo>
                  <a:lnTo>
                    <a:pt x="160" y="39"/>
                  </a:lnTo>
                  <a:lnTo>
                    <a:pt x="156" y="33"/>
                  </a:lnTo>
                  <a:lnTo>
                    <a:pt x="150" y="26"/>
                  </a:lnTo>
                  <a:lnTo>
                    <a:pt x="144" y="20"/>
                  </a:lnTo>
                  <a:lnTo>
                    <a:pt x="137" y="14"/>
                  </a:lnTo>
                  <a:lnTo>
                    <a:pt x="130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2" name="Freeform 255"/>
            <p:cNvSpPr>
              <a:spLocks/>
            </p:cNvSpPr>
            <p:nvPr/>
          </p:nvSpPr>
          <p:spPr bwMode="auto">
            <a:xfrm>
              <a:off x="2011" y="2607"/>
              <a:ext cx="58" cy="59"/>
            </a:xfrm>
            <a:custGeom>
              <a:avLst/>
              <a:gdLst>
                <a:gd name="T0" fmla="*/ 0 w 175"/>
                <a:gd name="T1" fmla="*/ 0 h 178"/>
                <a:gd name="T2" fmla="*/ 0 w 175"/>
                <a:gd name="T3" fmla="*/ 0 h 178"/>
                <a:gd name="T4" fmla="*/ 0 w 175"/>
                <a:gd name="T5" fmla="*/ 0 h 178"/>
                <a:gd name="T6" fmla="*/ 0 w 175"/>
                <a:gd name="T7" fmla="*/ 0 h 178"/>
                <a:gd name="T8" fmla="*/ 0 w 175"/>
                <a:gd name="T9" fmla="*/ 0 h 178"/>
                <a:gd name="T10" fmla="*/ 0 w 175"/>
                <a:gd name="T11" fmla="*/ 0 h 178"/>
                <a:gd name="T12" fmla="*/ 0 w 175"/>
                <a:gd name="T13" fmla="*/ 0 h 178"/>
                <a:gd name="T14" fmla="*/ 0 w 175"/>
                <a:gd name="T15" fmla="*/ 0 h 178"/>
                <a:gd name="T16" fmla="*/ 0 w 175"/>
                <a:gd name="T17" fmla="*/ 0 h 178"/>
                <a:gd name="T18" fmla="*/ 0 w 175"/>
                <a:gd name="T19" fmla="*/ 0 h 178"/>
                <a:gd name="T20" fmla="*/ 0 w 175"/>
                <a:gd name="T21" fmla="*/ 0 h 178"/>
                <a:gd name="T22" fmla="*/ 0 w 175"/>
                <a:gd name="T23" fmla="*/ 0 h 178"/>
                <a:gd name="T24" fmla="*/ 0 w 175"/>
                <a:gd name="T25" fmla="*/ 0 h 178"/>
                <a:gd name="T26" fmla="*/ 0 w 175"/>
                <a:gd name="T27" fmla="*/ 0 h 178"/>
                <a:gd name="T28" fmla="*/ 0 w 175"/>
                <a:gd name="T29" fmla="*/ 0 h 178"/>
                <a:gd name="T30" fmla="*/ 0 w 175"/>
                <a:gd name="T31" fmla="*/ 0 h 178"/>
                <a:gd name="T32" fmla="*/ 0 w 175"/>
                <a:gd name="T33" fmla="*/ 0 h 178"/>
                <a:gd name="T34" fmla="*/ 0 w 175"/>
                <a:gd name="T35" fmla="*/ 0 h 178"/>
                <a:gd name="T36" fmla="*/ 0 w 175"/>
                <a:gd name="T37" fmla="*/ 0 h 178"/>
                <a:gd name="T38" fmla="*/ 0 w 175"/>
                <a:gd name="T39" fmla="*/ 0 h 178"/>
                <a:gd name="T40" fmla="*/ 0 w 175"/>
                <a:gd name="T41" fmla="*/ 0 h 178"/>
                <a:gd name="T42" fmla="*/ 0 w 175"/>
                <a:gd name="T43" fmla="*/ 0 h 178"/>
                <a:gd name="T44" fmla="*/ 0 w 175"/>
                <a:gd name="T45" fmla="*/ 0 h 178"/>
                <a:gd name="T46" fmla="*/ 0 w 175"/>
                <a:gd name="T47" fmla="*/ 0 h 178"/>
                <a:gd name="T48" fmla="*/ 0 w 175"/>
                <a:gd name="T49" fmla="*/ 0 h 178"/>
                <a:gd name="T50" fmla="*/ 0 w 175"/>
                <a:gd name="T51" fmla="*/ 0 h 178"/>
                <a:gd name="T52" fmla="*/ 0 w 175"/>
                <a:gd name="T53" fmla="*/ 0 h 178"/>
                <a:gd name="T54" fmla="*/ 0 w 175"/>
                <a:gd name="T55" fmla="*/ 0 h 178"/>
                <a:gd name="T56" fmla="*/ 0 w 175"/>
                <a:gd name="T57" fmla="*/ 0 h 178"/>
                <a:gd name="T58" fmla="*/ 0 w 175"/>
                <a:gd name="T59" fmla="*/ 0 h 178"/>
                <a:gd name="T60" fmla="*/ 0 w 175"/>
                <a:gd name="T61" fmla="*/ 0 h 178"/>
                <a:gd name="T62" fmla="*/ 0 w 175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5"/>
                <a:gd name="T97" fmla="*/ 0 h 178"/>
                <a:gd name="T98" fmla="*/ 175 w 175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5" h="178">
                  <a:moveTo>
                    <a:pt x="131" y="10"/>
                  </a:moveTo>
                  <a:lnTo>
                    <a:pt x="123" y="7"/>
                  </a:lnTo>
                  <a:lnTo>
                    <a:pt x="116" y="4"/>
                  </a:lnTo>
                  <a:lnTo>
                    <a:pt x="107" y="1"/>
                  </a:lnTo>
                  <a:lnTo>
                    <a:pt x="98" y="0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74" y="1"/>
                  </a:lnTo>
                  <a:lnTo>
                    <a:pt x="65" y="4"/>
                  </a:lnTo>
                  <a:lnTo>
                    <a:pt x="58" y="7"/>
                  </a:lnTo>
                  <a:lnTo>
                    <a:pt x="49" y="11"/>
                  </a:lnTo>
                  <a:lnTo>
                    <a:pt x="42" y="16"/>
                  </a:lnTo>
                  <a:lnTo>
                    <a:pt x="35" y="20"/>
                  </a:lnTo>
                  <a:lnTo>
                    <a:pt x="29" y="26"/>
                  </a:lnTo>
                  <a:lnTo>
                    <a:pt x="23" y="33"/>
                  </a:lnTo>
                  <a:lnTo>
                    <a:pt x="18" y="40"/>
                  </a:lnTo>
                  <a:lnTo>
                    <a:pt x="13" y="47"/>
                  </a:lnTo>
                  <a:lnTo>
                    <a:pt x="9" y="56"/>
                  </a:lnTo>
                  <a:lnTo>
                    <a:pt x="5" y="65"/>
                  </a:lnTo>
                  <a:lnTo>
                    <a:pt x="3" y="73"/>
                  </a:lnTo>
                  <a:lnTo>
                    <a:pt x="2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8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6" y="162"/>
                  </a:lnTo>
                  <a:lnTo>
                    <a:pt x="44" y="168"/>
                  </a:lnTo>
                  <a:lnTo>
                    <a:pt x="52" y="171"/>
                  </a:lnTo>
                  <a:lnTo>
                    <a:pt x="59" y="174"/>
                  </a:lnTo>
                  <a:lnTo>
                    <a:pt x="68" y="177"/>
                  </a:lnTo>
                  <a:lnTo>
                    <a:pt x="77" y="177"/>
                  </a:lnTo>
                  <a:lnTo>
                    <a:pt x="85" y="178"/>
                  </a:lnTo>
                  <a:lnTo>
                    <a:pt x="94" y="177"/>
                  </a:lnTo>
                  <a:lnTo>
                    <a:pt x="101" y="175"/>
                  </a:lnTo>
                  <a:lnTo>
                    <a:pt x="110" y="174"/>
                  </a:lnTo>
                  <a:lnTo>
                    <a:pt x="117" y="171"/>
                  </a:lnTo>
                  <a:lnTo>
                    <a:pt x="126" y="167"/>
                  </a:lnTo>
                  <a:lnTo>
                    <a:pt x="133" y="162"/>
                  </a:lnTo>
                  <a:lnTo>
                    <a:pt x="140" y="158"/>
                  </a:lnTo>
                  <a:lnTo>
                    <a:pt x="146" y="152"/>
                  </a:lnTo>
                  <a:lnTo>
                    <a:pt x="152" y="145"/>
                  </a:lnTo>
                  <a:lnTo>
                    <a:pt x="157" y="138"/>
                  </a:lnTo>
                  <a:lnTo>
                    <a:pt x="163" y="131"/>
                  </a:lnTo>
                  <a:lnTo>
                    <a:pt x="166" y="122"/>
                  </a:lnTo>
                  <a:lnTo>
                    <a:pt x="169" y="113"/>
                  </a:lnTo>
                  <a:lnTo>
                    <a:pt x="172" y="105"/>
                  </a:lnTo>
                  <a:lnTo>
                    <a:pt x="173" y="96"/>
                  </a:lnTo>
                  <a:lnTo>
                    <a:pt x="175" y="88"/>
                  </a:lnTo>
                  <a:lnTo>
                    <a:pt x="173" y="79"/>
                  </a:lnTo>
                  <a:lnTo>
                    <a:pt x="173" y="70"/>
                  </a:lnTo>
                  <a:lnTo>
                    <a:pt x="172" y="62"/>
                  </a:lnTo>
                  <a:lnTo>
                    <a:pt x="169" y="54"/>
                  </a:lnTo>
                  <a:lnTo>
                    <a:pt x="166" y="47"/>
                  </a:lnTo>
                  <a:lnTo>
                    <a:pt x="162" y="39"/>
                  </a:lnTo>
                  <a:lnTo>
                    <a:pt x="157" y="33"/>
                  </a:lnTo>
                  <a:lnTo>
                    <a:pt x="152" y="26"/>
                  </a:lnTo>
                  <a:lnTo>
                    <a:pt x="146" y="20"/>
                  </a:lnTo>
                  <a:lnTo>
                    <a:pt x="139" y="14"/>
                  </a:lnTo>
                  <a:lnTo>
                    <a:pt x="131" y="1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3" name="Freeform 256"/>
            <p:cNvSpPr>
              <a:spLocks/>
            </p:cNvSpPr>
            <p:nvPr/>
          </p:nvSpPr>
          <p:spPr bwMode="auto">
            <a:xfrm>
              <a:off x="2011" y="2607"/>
              <a:ext cx="58" cy="59"/>
            </a:xfrm>
            <a:custGeom>
              <a:avLst/>
              <a:gdLst>
                <a:gd name="T0" fmla="*/ 0 w 175"/>
                <a:gd name="T1" fmla="*/ 0 h 178"/>
                <a:gd name="T2" fmla="*/ 0 w 175"/>
                <a:gd name="T3" fmla="*/ 0 h 178"/>
                <a:gd name="T4" fmla="*/ 0 w 175"/>
                <a:gd name="T5" fmla="*/ 0 h 178"/>
                <a:gd name="T6" fmla="*/ 0 w 175"/>
                <a:gd name="T7" fmla="*/ 0 h 178"/>
                <a:gd name="T8" fmla="*/ 0 w 175"/>
                <a:gd name="T9" fmla="*/ 0 h 178"/>
                <a:gd name="T10" fmla="*/ 0 w 175"/>
                <a:gd name="T11" fmla="*/ 0 h 178"/>
                <a:gd name="T12" fmla="*/ 0 w 175"/>
                <a:gd name="T13" fmla="*/ 0 h 178"/>
                <a:gd name="T14" fmla="*/ 0 w 175"/>
                <a:gd name="T15" fmla="*/ 0 h 178"/>
                <a:gd name="T16" fmla="*/ 0 w 175"/>
                <a:gd name="T17" fmla="*/ 0 h 178"/>
                <a:gd name="T18" fmla="*/ 0 w 175"/>
                <a:gd name="T19" fmla="*/ 0 h 178"/>
                <a:gd name="T20" fmla="*/ 0 w 175"/>
                <a:gd name="T21" fmla="*/ 0 h 178"/>
                <a:gd name="T22" fmla="*/ 0 w 175"/>
                <a:gd name="T23" fmla="*/ 0 h 178"/>
                <a:gd name="T24" fmla="*/ 0 w 175"/>
                <a:gd name="T25" fmla="*/ 0 h 178"/>
                <a:gd name="T26" fmla="*/ 0 w 175"/>
                <a:gd name="T27" fmla="*/ 0 h 178"/>
                <a:gd name="T28" fmla="*/ 0 w 175"/>
                <a:gd name="T29" fmla="*/ 0 h 178"/>
                <a:gd name="T30" fmla="*/ 0 w 175"/>
                <a:gd name="T31" fmla="*/ 0 h 178"/>
                <a:gd name="T32" fmla="*/ 0 w 175"/>
                <a:gd name="T33" fmla="*/ 0 h 178"/>
                <a:gd name="T34" fmla="*/ 0 w 175"/>
                <a:gd name="T35" fmla="*/ 0 h 178"/>
                <a:gd name="T36" fmla="*/ 0 w 175"/>
                <a:gd name="T37" fmla="*/ 0 h 178"/>
                <a:gd name="T38" fmla="*/ 0 w 175"/>
                <a:gd name="T39" fmla="*/ 0 h 178"/>
                <a:gd name="T40" fmla="*/ 0 w 175"/>
                <a:gd name="T41" fmla="*/ 0 h 178"/>
                <a:gd name="T42" fmla="*/ 0 w 175"/>
                <a:gd name="T43" fmla="*/ 0 h 178"/>
                <a:gd name="T44" fmla="*/ 0 w 175"/>
                <a:gd name="T45" fmla="*/ 0 h 178"/>
                <a:gd name="T46" fmla="*/ 0 w 175"/>
                <a:gd name="T47" fmla="*/ 0 h 178"/>
                <a:gd name="T48" fmla="*/ 0 w 175"/>
                <a:gd name="T49" fmla="*/ 0 h 178"/>
                <a:gd name="T50" fmla="*/ 0 w 175"/>
                <a:gd name="T51" fmla="*/ 0 h 178"/>
                <a:gd name="T52" fmla="*/ 0 w 175"/>
                <a:gd name="T53" fmla="*/ 0 h 178"/>
                <a:gd name="T54" fmla="*/ 0 w 175"/>
                <a:gd name="T55" fmla="*/ 0 h 178"/>
                <a:gd name="T56" fmla="*/ 0 w 175"/>
                <a:gd name="T57" fmla="*/ 0 h 178"/>
                <a:gd name="T58" fmla="*/ 0 w 175"/>
                <a:gd name="T59" fmla="*/ 0 h 178"/>
                <a:gd name="T60" fmla="*/ 0 w 175"/>
                <a:gd name="T61" fmla="*/ 0 h 178"/>
                <a:gd name="T62" fmla="*/ 0 w 175"/>
                <a:gd name="T63" fmla="*/ 0 h 1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5"/>
                <a:gd name="T97" fmla="*/ 0 h 178"/>
                <a:gd name="T98" fmla="*/ 175 w 175"/>
                <a:gd name="T99" fmla="*/ 178 h 1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5" h="178">
                  <a:moveTo>
                    <a:pt x="131" y="10"/>
                  </a:moveTo>
                  <a:lnTo>
                    <a:pt x="123" y="7"/>
                  </a:lnTo>
                  <a:lnTo>
                    <a:pt x="116" y="4"/>
                  </a:lnTo>
                  <a:lnTo>
                    <a:pt x="107" y="1"/>
                  </a:lnTo>
                  <a:lnTo>
                    <a:pt x="98" y="0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74" y="1"/>
                  </a:lnTo>
                  <a:lnTo>
                    <a:pt x="65" y="4"/>
                  </a:lnTo>
                  <a:lnTo>
                    <a:pt x="58" y="7"/>
                  </a:lnTo>
                  <a:lnTo>
                    <a:pt x="49" y="11"/>
                  </a:lnTo>
                  <a:lnTo>
                    <a:pt x="42" y="16"/>
                  </a:lnTo>
                  <a:lnTo>
                    <a:pt x="35" y="20"/>
                  </a:lnTo>
                  <a:lnTo>
                    <a:pt x="29" y="26"/>
                  </a:lnTo>
                  <a:lnTo>
                    <a:pt x="23" y="33"/>
                  </a:lnTo>
                  <a:lnTo>
                    <a:pt x="18" y="40"/>
                  </a:lnTo>
                  <a:lnTo>
                    <a:pt x="13" y="47"/>
                  </a:lnTo>
                  <a:lnTo>
                    <a:pt x="9" y="56"/>
                  </a:lnTo>
                  <a:lnTo>
                    <a:pt x="5" y="65"/>
                  </a:lnTo>
                  <a:lnTo>
                    <a:pt x="3" y="73"/>
                  </a:lnTo>
                  <a:lnTo>
                    <a:pt x="2" y="82"/>
                  </a:lnTo>
                  <a:lnTo>
                    <a:pt x="0" y="90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3" y="115"/>
                  </a:lnTo>
                  <a:lnTo>
                    <a:pt x="6" y="124"/>
                  </a:lnTo>
                  <a:lnTo>
                    <a:pt x="9" y="131"/>
                  </a:lnTo>
                  <a:lnTo>
                    <a:pt x="13" y="138"/>
                  </a:lnTo>
                  <a:lnTo>
                    <a:pt x="18" y="145"/>
                  </a:lnTo>
                  <a:lnTo>
                    <a:pt x="23" y="152"/>
                  </a:lnTo>
                  <a:lnTo>
                    <a:pt x="29" y="158"/>
                  </a:lnTo>
                  <a:lnTo>
                    <a:pt x="36" y="162"/>
                  </a:lnTo>
                  <a:lnTo>
                    <a:pt x="44" y="168"/>
                  </a:lnTo>
                  <a:lnTo>
                    <a:pt x="52" y="171"/>
                  </a:lnTo>
                  <a:lnTo>
                    <a:pt x="59" y="174"/>
                  </a:lnTo>
                  <a:lnTo>
                    <a:pt x="68" y="177"/>
                  </a:lnTo>
                  <a:lnTo>
                    <a:pt x="77" y="177"/>
                  </a:lnTo>
                  <a:lnTo>
                    <a:pt x="85" y="178"/>
                  </a:lnTo>
                  <a:lnTo>
                    <a:pt x="94" y="177"/>
                  </a:lnTo>
                  <a:lnTo>
                    <a:pt x="101" y="175"/>
                  </a:lnTo>
                  <a:lnTo>
                    <a:pt x="110" y="174"/>
                  </a:lnTo>
                  <a:lnTo>
                    <a:pt x="117" y="171"/>
                  </a:lnTo>
                  <a:lnTo>
                    <a:pt x="126" y="167"/>
                  </a:lnTo>
                  <a:lnTo>
                    <a:pt x="133" y="162"/>
                  </a:lnTo>
                  <a:lnTo>
                    <a:pt x="140" y="158"/>
                  </a:lnTo>
                  <a:lnTo>
                    <a:pt x="146" y="152"/>
                  </a:lnTo>
                  <a:lnTo>
                    <a:pt x="152" y="145"/>
                  </a:lnTo>
                  <a:lnTo>
                    <a:pt x="157" y="138"/>
                  </a:lnTo>
                  <a:lnTo>
                    <a:pt x="163" y="131"/>
                  </a:lnTo>
                  <a:lnTo>
                    <a:pt x="166" y="122"/>
                  </a:lnTo>
                  <a:lnTo>
                    <a:pt x="169" y="113"/>
                  </a:lnTo>
                  <a:lnTo>
                    <a:pt x="172" y="105"/>
                  </a:lnTo>
                  <a:lnTo>
                    <a:pt x="173" y="96"/>
                  </a:lnTo>
                  <a:lnTo>
                    <a:pt x="175" y="88"/>
                  </a:lnTo>
                  <a:lnTo>
                    <a:pt x="173" y="79"/>
                  </a:lnTo>
                  <a:lnTo>
                    <a:pt x="173" y="70"/>
                  </a:lnTo>
                  <a:lnTo>
                    <a:pt x="172" y="62"/>
                  </a:lnTo>
                  <a:lnTo>
                    <a:pt x="169" y="54"/>
                  </a:lnTo>
                  <a:lnTo>
                    <a:pt x="166" y="47"/>
                  </a:lnTo>
                  <a:lnTo>
                    <a:pt x="162" y="39"/>
                  </a:lnTo>
                  <a:lnTo>
                    <a:pt x="157" y="33"/>
                  </a:lnTo>
                  <a:lnTo>
                    <a:pt x="152" y="26"/>
                  </a:lnTo>
                  <a:lnTo>
                    <a:pt x="146" y="20"/>
                  </a:lnTo>
                  <a:lnTo>
                    <a:pt x="139" y="14"/>
                  </a:lnTo>
                  <a:lnTo>
                    <a:pt x="131" y="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4" name="Freeform 257"/>
            <p:cNvSpPr>
              <a:spLocks/>
            </p:cNvSpPr>
            <p:nvPr/>
          </p:nvSpPr>
          <p:spPr bwMode="auto">
            <a:xfrm>
              <a:off x="2017" y="2684"/>
              <a:ext cx="58" cy="58"/>
            </a:xfrm>
            <a:custGeom>
              <a:avLst/>
              <a:gdLst>
                <a:gd name="T0" fmla="*/ 0 w 173"/>
                <a:gd name="T1" fmla="*/ 0 h 176"/>
                <a:gd name="T2" fmla="*/ 0 w 173"/>
                <a:gd name="T3" fmla="*/ 0 h 176"/>
                <a:gd name="T4" fmla="*/ 0 w 173"/>
                <a:gd name="T5" fmla="*/ 0 h 176"/>
                <a:gd name="T6" fmla="*/ 0 w 173"/>
                <a:gd name="T7" fmla="*/ 0 h 176"/>
                <a:gd name="T8" fmla="*/ 0 w 173"/>
                <a:gd name="T9" fmla="*/ 0 h 176"/>
                <a:gd name="T10" fmla="*/ 0 w 173"/>
                <a:gd name="T11" fmla="*/ 0 h 176"/>
                <a:gd name="T12" fmla="*/ 0 w 173"/>
                <a:gd name="T13" fmla="*/ 0 h 176"/>
                <a:gd name="T14" fmla="*/ 0 w 173"/>
                <a:gd name="T15" fmla="*/ 0 h 176"/>
                <a:gd name="T16" fmla="*/ 0 w 173"/>
                <a:gd name="T17" fmla="*/ 0 h 176"/>
                <a:gd name="T18" fmla="*/ 0 w 173"/>
                <a:gd name="T19" fmla="*/ 0 h 176"/>
                <a:gd name="T20" fmla="*/ 0 w 173"/>
                <a:gd name="T21" fmla="*/ 0 h 176"/>
                <a:gd name="T22" fmla="*/ 0 w 173"/>
                <a:gd name="T23" fmla="*/ 0 h 176"/>
                <a:gd name="T24" fmla="*/ 0 w 173"/>
                <a:gd name="T25" fmla="*/ 0 h 176"/>
                <a:gd name="T26" fmla="*/ 0 w 173"/>
                <a:gd name="T27" fmla="*/ 0 h 176"/>
                <a:gd name="T28" fmla="*/ 0 w 173"/>
                <a:gd name="T29" fmla="*/ 0 h 176"/>
                <a:gd name="T30" fmla="*/ 0 w 173"/>
                <a:gd name="T31" fmla="*/ 0 h 176"/>
                <a:gd name="T32" fmla="*/ 0 w 173"/>
                <a:gd name="T33" fmla="*/ 0 h 176"/>
                <a:gd name="T34" fmla="*/ 0 w 173"/>
                <a:gd name="T35" fmla="*/ 0 h 176"/>
                <a:gd name="T36" fmla="*/ 0 w 173"/>
                <a:gd name="T37" fmla="*/ 0 h 176"/>
                <a:gd name="T38" fmla="*/ 0 w 173"/>
                <a:gd name="T39" fmla="*/ 0 h 176"/>
                <a:gd name="T40" fmla="*/ 0 w 173"/>
                <a:gd name="T41" fmla="*/ 0 h 176"/>
                <a:gd name="T42" fmla="*/ 0 w 173"/>
                <a:gd name="T43" fmla="*/ 0 h 176"/>
                <a:gd name="T44" fmla="*/ 0 w 173"/>
                <a:gd name="T45" fmla="*/ 0 h 176"/>
                <a:gd name="T46" fmla="*/ 0 w 173"/>
                <a:gd name="T47" fmla="*/ 0 h 176"/>
                <a:gd name="T48" fmla="*/ 0 w 173"/>
                <a:gd name="T49" fmla="*/ 0 h 176"/>
                <a:gd name="T50" fmla="*/ 0 w 173"/>
                <a:gd name="T51" fmla="*/ 0 h 176"/>
                <a:gd name="T52" fmla="*/ 0 w 173"/>
                <a:gd name="T53" fmla="*/ 0 h 176"/>
                <a:gd name="T54" fmla="*/ 0 w 173"/>
                <a:gd name="T55" fmla="*/ 0 h 176"/>
                <a:gd name="T56" fmla="*/ 0 w 173"/>
                <a:gd name="T57" fmla="*/ 0 h 176"/>
                <a:gd name="T58" fmla="*/ 0 w 173"/>
                <a:gd name="T59" fmla="*/ 0 h 176"/>
                <a:gd name="T60" fmla="*/ 0 w 173"/>
                <a:gd name="T61" fmla="*/ 0 h 176"/>
                <a:gd name="T62" fmla="*/ 0 w 173"/>
                <a:gd name="T63" fmla="*/ 0 h 1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6"/>
                <a:gd name="T98" fmla="*/ 173 w 173"/>
                <a:gd name="T99" fmla="*/ 176 h 1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6">
                  <a:moveTo>
                    <a:pt x="130" y="12"/>
                  </a:moveTo>
                  <a:lnTo>
                    <a:pt x="121" y="7"/>
                  </a:lnTo>
                  <a:lnTo>
                    <a:pt x="114" y="4"/>
                  </a:lnTo>
                  <a:lnTo>
                    <a:pt x="105" y="2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1" y="2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0" y="15"/>
                  </a:lnTo>
                  <a:lnTo>
                    <a:pt x="35" y="20"/>
                  </a:lnTo>
                  <a:lnTo>
                    <a:pt x="27" y="26"/>
                  </a:lnTo>
                  <a:lnTo>
                    <a:pt x="22" y="32"/>
                  </a:lnTo>
                  <a:lnTo>
                    <a:pt x="16" y="39"/>
                  </a:lnTo>
                  <a:lnTo>
                    <a:pt x="12" y="48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2" y="105"/>
                  </a:lnTo>
                  <a:lnTo>
                    <a:pt x="3" y="114"/>
                  </a:lnTo>
                  <a:lnTo>
                    <a:pt x="6" y="123"/>
                  </a:lnTo>
                  <a:lnTo>
                    <a:pt x="9" y="130"/>
                  </a:lnTo>
                  <a:lnTo>
                    <a:pt x="13" y="137"/>
                  </a:lnTo>
                  <a:lnTo>
                    <a:pt x="17" y="144"/>
                  </a:lnTo>
                  <a:lnTo>
                    <a:pt x="23" y="150"/>
                  </a:lnTo>
                  <a:lnTo>
                    <a:pt x="29" y="156"/>
                  </a:lnTo>
                  <a:lnTo>
                    <a:pt x="36" y="161"/>
                  </a:lnTo>
                  <a:lnTo>
                    <a:pt x="43" y="166"/>
                  </a:lnTo>
                  <a:lnTo>
                    <a:pt x="52" y="170"/>
                  </a:lnTo>
                  <a:lnTo>
                    <a:pt x="59" y="173"/>
                  </a:lnTo>
                  <a:lnTo>
                    <a:pt x="68" y="174"/>
                  </a:lnTo>
                  <a:lnTo>
                    <a:pt x="76" y="176"/>
                  </a:lnTo>
                  <a:lnTo>
                    <a:pt x="85" y="176"/>
                  </a:lnTo>
                  <a:lnTo>
                    <a:pt x="92" y="176"/>
                  </a:lnTo>
                  <a:lnTo>
                    <a:pt x="101" y="174"/>
                  </a:lnTo>
                  <a:lnTo>
                    <a:pt x="109" y="173"/>
                  </a:lnTo>
                  <a:lnTo>
                    <a:pt x="117" y="170"/>
                  </a:lnTo>
                  <a:lnTo>
                    <a:pt x="124" y="166"/>
                  </a:lnTo>
                  <a:lnTo>
                    <a:pt x="133" y="161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4"/>
                  </a:lnTo>
                  <a:lnTo>
                    <a:pt x="157" y="137"/>
                  </a:lnTo>
                  <a:lnTo>
                    <a:pt x="161" y="130"/>
                  </a:lnTo>
                  <a:lnTo>
                    <a:pt x="166" y="121"/>
                  </a:lnTo>
                  <a:lnTo>
                    <a:pt x="169" y="114"/>
                  </a:lnTo>
                  <a:lnTo>
                    <a:pt x="170" y="105"/>
                  </a:lnTo>
                  <a:lnTo>
                    <a:pt x="171" y="97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1" y="71"/>
                  </a:lnTo>
                  <a:lnTo>
                    <a:pt x="170" y="63"/>
                  </a:lnTo>
                  <a:lnTo>
                    <a:pt x="167" y="55"/>
                  </a:lnTo>
                  <a:lnTo>
                    <a:pt x="164" y="48"/>
                  </a:lnTo>
                  <a:lnTo>
                    <a:pt x="160" y="40"/>
                  </a:lnTo>
                  <a:lnTo>
                    <a:pt x="156" y="33"/>
                  </a:lnTo>
                  <a:lnTo>
                    <a:pt x="150" y="26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30" y="1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5" name="Freeform 258"/>
            <p:cNvSpPr>
              <a:spLocks/>
            </p:cNvSpPr>
            <p:nvPr/>
          </p:nvSpPr>
          <p:spPr bwMode="auto">
            <a:xfrm>
              <a:off x="2017" y="2684"/>
              <a:ext cx="58" cy="58"/>
            </a:xfrm>
            <a:custGeom>
              <a:avLst/>
              <a:gdLst>
                <a:gd name="T0" fmla="*/ 0 w 173"/>
                <a:gd name="T1" fmla="*/ 0 h 176"/>
                <a:gd name="T2" fmla="*/ 0 w 173"/>
                <a:gd name="T3" fmla="*/ 0 h 176"/>
                <a:gd name="T4" fmla="*/ 0 w 173"/>
                <a:gd name="T5" fmla="*/ 0 h 176"/>
                <a:gd name="T6" fmla="*/ 0 w 173"/>
                <a:gd name="T7" fmla="*/ 0 h 176"/>
                <a:gd name="T8" fmla="*/ 0 w 173"/>
                <a:gd name="T9" fmla="*/ 0 h 176"/>
                <a:gd name="T10" fmla="*/ 0 w 173"/>
                <a:gd name="T11" fmla="*/ 0 h 176"/>
                <a:gd name="T12" fmla="*/ 0 w 173"/>
                <a:gd name="T13" fmla="*/ 0 h 176"/>
                <a:gd name="T14" fmla="*/ 0 w 173"/>
                <a:gd name="T15" fmla="*/ 0 h 176"/>
                <a:gd name="T16" fmla="*/ 0 w 173"/>
                <a:gd name="T17" fmla="*/ 0 h 176"/>
                <a:gd name="T18" fmla="*/ 0 w 173"/>
                <a:gd name="T19" fmla="*/ 0 h 176"/>
                <a:gd name="T20" fmla="*/ 0 w 173"/>
                <a:gd name="T21" fmla="*/ 0 h 176"/>
                <a:gd name="T22" fmla="*/ 0 w 173"/>
                <a:gd name="T23" fmla="*/ 0 h 176"/>
                <a:gd name="T24" fmla="*/ 0 w 173"/>
                <a:gd name="T25" fmla="*/ 0 h 176"/>
                <a:gd name="T26" fmla="*/ 0 w 173"/>
                <a:gd name="T27" fmla="*/ 0 h 176"/>
                <a:gd name="T28" fmla="*/ 0 w 173"/>
                <a:gd name="T29" fmla="*/ 0 h 176"/>
                <a:gd name="T30" fmla="*/ 0 w 173"/>
                <a:gd name="T31" fmla="*/ 0 h 176"/>
                <a:gd name="T32" fmla="*/ 0 w 173"/>
                <a:gd name="T33" fmla="*/ 0 h 176"/>
                <a:gd name="T34" fmla="*/ 0 w 173"/>
                <a:gd name="T35" fmla="*/ 0 h 176"/>
                <a:gd name="T36" fmla="*/ 0 w 173"/>
                <a:gd name="T37" fmla="*/ 0 h 176"/>
                <a:gd name="T38" fmla="*/ 0 w 173"/>
                <a:gd name="T39" fmla="*/ 0 h 176"/>
                <a:gd name="T40" fmla="*/ 0 w 173"/>
                <a:gd name="T41" fmla="*/ 0 h 176"/>
                <a:gd name="T42" fmla="*/ 0 w 173"/>
                <a:gd name="T43" fmla="*/ 0 h 176"/>
                <a:gd name="T44" fmla="*/ 0 w 173"/>
                <a:gd name="T45" fmla="*/ 0 h 176"/>
                <a:gd name="T46" fmla="*/ 0 w 173"/>
                <a:gd name="T47" fmla="*/ 0 h 176"/>
                <a:gd name="T48" fmla="*/ 0 w 173"/>
                <a:gd name="T49" fmla="*/ 0 h 176"/>
                <a:gd name="T50" fmla="*/ 0 w 173"/>
                <a:gd name="T51" fmla="*/ 0 h 176"/>
                <a:gd name="T52" fmla="*/ 0 w 173"/>
                <a:gd name="T53" fmla="*/ 0 h 176"/>
                <a:gd name="T54" fmla="*/ 0 w 173"/>
                <a:gd name="T55" fmla="*/ 0 h 176"/>
                <a:gd name="T56" fmla="*/ 0 w 173"/>
                <a:gd name="T57" fmla="*/ 0 h 176"/>
                <a:gd name="T58" fmla="*/ 0 w 173"/>
                <a:gd name="T59" fmla="*/ 0 h 176"/>
                <a:gd name="T60" fmla="*/ 0 w 173"/>
                <a:gd name="T61" fmla="*/ 0 h 176"/>
                <a:gd name="T62" fmla="*/ 0 w 173"/>
                <a:gd name="T63" fmla="*/ 0 h 1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3"/>
                <a:gd name="T97" fmla="*/ 0 h 176"/>
                <a:gd name="T98" fmla="*/ 173 w 173"/>
                <a:gd name="T99" fmla="*/ 176 h 1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3" h="176">
                  <a:moveTo>
                    <a:pt x="130" y="12"/>
                  </a:moveTo>
                  <a:lnTo>
                    <a:pt x="121" y="7"/>
                  </a:lnTo>
                  <a:lnTo>
                    <a:pt x="114" y="4"/>
                  </a:lnTo>
                  <a:lnTo>
                    <a:pt x="105" y="2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1" y="2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6" y="7"/>
                  </a:lnTo>
                  <a:lnTo>
                    <a:pt x="48" y="10"/>
                  </a:lnTo>
                  <a:lnTo>
                    <a:pt x="40" y="15"/>
                  </a:lnTo>
                  <a:lnTo>
                    <a:pt x="35" y="20"/>
                  </a:lnTo>
                  <a:lnTo>
                    <a:pt x="27" y="26"/>
                  </a:lnTo>
                  <a:lnTo>
                    <a:pt x="22" y="32"/>
                  </a:lnTo>
                  <a:lnTo>
                    <a:pt x="16" y="39"/>
                  </a:lnTo>
                  <a:lnTo>
                    <a:pt x="12" y="48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2" y="105"/>
                  </a:lnTo>
                  <a:lnTo>
                    <a:pt x="3" y="114"/>
                  </a:lnTo>
                  <a:lnTo>
                    <a:pt x="6" y="123"/>
                  </a:lnTo>
                  <a:lnTo>
                    <a:pt x="9" y="130"/>
                  </a:lnTo>
                  <a:lnTo>
                    <a:pt x="13" y="137"/>
                  </a:lnTo>
                  <a:lnTo>
                    <a:pt x="17" y="144"/>
                  </a:lnTo>
                  <a:lnTo>
                    <a:pt x="23" y="150"/>
                  </a:lnTo>
                  <a:lnTo>
                    <a:pt x="29" y="156"/>
                  </a:lnTo>
                  <a:lnTo>
                    <a:pt x="36" y="161"/>
                  </a:lnTo>
                  <a:lnTo>
                    <a:pt x="43" y="166"/>
                  </a:lnTo>
                  <a:lnTo>
                    <a:pt x="52" y="170"/>
                  </a:lnTo>
                  <a:lnTo>
                    <a:pt x="59" y="173"/>
                  </a:lnTo>
                  <a:lnTo>
                    <a:pt x="68" y="174"/>
                  </a:lnTo>
                  <a:lnTo>
                    <a:pt x="76" y="176"/>
                  </a:lnTo>
                  <a:lnTo>
                    <a:pt x="85" y="176"/>
                  </a:lnTo>
                  <a:lnTo>
                    <a:pt x="92" y="176"/>
                  </a:lnTo>
                  <a:lnTo>
                    <a:pt x="101" y="174"/>
                  </a:lnTo>
                  <a:lnTo>
                    <a:pt x="109" y="173"/>
                  </a:lnTo>
                  <a:lnTo>
                    <a:pt x="117" y="170"/>
                  </a:lnTo>
                  <a:lnTo>
                    <a:pt x="124" y="166"/>
                  </a:lnTo>
                  <a:lnTo>
                    <a:pt x="133" y="161"/>
                  </a:lnTo>
                  <a:lnTo>
                    <a:pt x="138" y="157"/>
                  </a:lnTo>
                  <a:lnTo>
                    <a:pt x="145" y="151"/>
                  </a:lnTo>
                  <a:lnTo>
                    <a:pt x="151" y="144"/>
                  </a:lnTo>
                  <a:lnTo>
                    <a:pt x="157" y="137"/>
                  </a:lnTo>
                  <a:lnTo>
                    <a:pt x="161" y="130"/>
                  </a:lnTo>
                  <a:lnTo>
                    <a:pt x="166" y="121"/>
                  </a:lnTo>
                  <a:lnTo>
                    <a:pt x="169" y="114"/>
                  </a:lnTo>
                  <a:lnTo>
                    <a:pt x="170" y="105"/>
                  </a:lnTo>
                  <a:lnTo>
                    <a:pt x="171" y="97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1" y="71"/>
                  </a:lnTo>
                  <a:lnTo>
                    <a:pt x="170" y="63"/>
                  </a:lnTo>
                  <a:lnTo>
                    <a:pt x="167" y="55"/>
                  </a:lnTo>
                  <a:lnTo>
                    <a:pt x="164" y="48"/>
                  </a:lnTo>
                  <a:lnTo>
                    <a:pt x="160" y="40"/>
                  </a:lnTo>
                  <a:lnTo>
                    <a:pt x="156" y="33"/>
                  </a:lnTo>
                  <a:lnTo>
                    <a:pt x="150" y="26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30" y="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6" name="Freeform 259"/>
            <p:cNvSpPr>
              <a:spLocks/>
            </p:cNvSpPr>
            <p:nvPr/>
          </p:nvSpPr>
          <p:spPr bwMode="auto">
            <a:xfrm>
              <a:off x="1846" y="2047"/>
              <a:ext cx="164" cy="89"/>
            </a:xfrm>
            <a:custGeom>
              <a:avLst/>
              <a:gdLst>
                <a:gd name="T0" fmla="*/ 0 w 492"/>
                <a:gd name="T1" fmla="*/ 0 h 267"/>
                <a:gd name="T2" fmla="*/ 0 w 492"/>
                <a:gd name="T3" fmla="*/ 0 h 267"/>
                <a:gd name="T4" fmla="*/ 0 w 492"/>
                <a:gd name="T5" fmla="*/ 0 h 267"/>
                <a:gd name="T6" fmla="*/ 0 w 492"/>
                <a:gd name="T7" fmla="*/ 0 h 267"/>
                <a:gd name="T8" fmla="*/ 0 w 492"/>
                <a:gd name="T9" fmla="*/ 0 h 267"/>
                <a:gd name="T10" fmla="*/ 0 w 492"/>
                <a:gd name="T11" fmla="*/ 0 h 267"/>
                <a:gd name="T12" fmla="*/ 0 w 492"/>
                <a:gd name="T13" fmla="*/ 0 h 267"/>
                <a:gd name="T14" fmla="*/ 0 w 492"/>
                <a:gd name="T15" fmla="*/ 0 h 267"/>
                <a:gd name="T16" fmla="*/ 0 w 492"/>
                <a:gd name="T17" fmla="*/ 0 h 267"/>
                <a:gd name="T18" fmla="*/ 0 w 492"/>
                <a:gd name="T19" fmla="*/ 0 h 267"/>
                <a:gd name="T20" fmla="*/ 0 w 492"/>
                <a:gd name="T21" fmla="*/ 0 h 267"/>
                <a:gd name="T22" fmla="*/ 0 w 492"/>
                <a:gd name="T23" fmla="*/ 0 h 267"/>
                <a:gd name="T24" fmla="*/ 0 w 492"/>
                <a:gd name="T25" fmla="*/ 0 h 267"/>
                <a:gd name="T26" fmla="*/ 0 w 492"/>
                <a:gd name="T27" fmla="*/ 0 h 267"/>
                <a:gd name="T28" fmla="*/ 0 w 492"/>
                <a:gd name="T29" fmla="*/ 0 h 267"/>
                <a:gd name="T30" fmla="*/ 0 w 492"/>
                <a:gd name="T31" fmla="*/ 0 h 267"/>
                <a:gd name="T32" fmla="*/ 0 w 492"/>
                <a:gd name="T33" fmla="*/ 0 h 267"/>
                <a:gd name="T34" fmla="*/ 0 w 492"/>
                <a:gd name="T35" fmla="*/ 0 h 267"/>
                <a:gd name="T36" fmla="*/ 0 w 492"/>
                <a:gd name="T37" fmla="*/ 0 h 267"/>
                <a:gd name="T38" fmla="*/ 0 w 492"/>
                <a:gd name="T39" fmla="*/ 0 h 267"/>
                <a:gd name="T40" fmla="*/ 0 w 492"/>
                <a:gd name="T41" fmla="*/ 0 h 267"/>
                <a:gd name="T42" fmla="*/ 0 w 492"/>
                <a:gd name="T43" fmla="*/ 0 h 267"/>
                <a:gd name="T44" fmla="*/ 0 w 492"/>
                <a:gd name="T45" fmla="*/ 0 h 267"/>
                <a:gd name="T46" fmla="*/ 0 w 492"/>
                <a:gd name="T47" fmla="*/ 0 h 267"/>
                <a:gd name="T48" fmla="*/ 0 w 492"/>
                <a:gd name="T49" fmla="*/ 0 h 267"/>
                <a:gd name="T50" fmla="*/ 0 w 492"/>
                <a:gd name="T51" fmla="*/ 0 h 267"/>
                <a:gd name="T52" fmla="*/ 0 w 492"/>
                <a:gd name="T53" fmla="*/ 0 h 267"/>
                <a:gd name="T54" fmla="*/ 0 w 492"/>
                <a:gd name="T55" fmla="*/ 0 h 267"/>
                <a:gd name="T56" fmla="*/ 0 w 492"/>
                <a:gd name="T57" fmla="*/ 0 h 267"/>
                <a:gd name="T58" fmla="*/ 0 w 492"/>
                <a:gd name="T59" fmla="*/ 0 h 267"/>
                <a:gd name="T60" fmla="*/ 0 w 492"/>
                <a:gd name="T61" fmla="*/ 0 h 267"/>
                <a:gd name="T62" fmla="*/ 0 w 492"/>
                <a:gd name="T63" fmla="*/ 0 h 267"/>
                <a:gd name="T64" fmla="*/ 0 w 492"/>
                <a:gd name="T65" fmla="*/ 0 h 267"/>
                <a:gd name="T66" fmla="*/ 0 w 492"/>
                <a:gd name="T67" fmla="*/ 0 h 267"/>
                <a:gd name="T68" fmla="*/ 0 w 492"/>
                <a:gd name="T69" fmla="*/ 0 h 267"/>
                <a:gd name="T70" fmla="*/ 0 w 492"/>
                <a:gd name="T71" fmla="*/ 0 h 267"/>
                <a:gd name="T72" fmla="*/ 0 w 492"/>
                <a:gd name="T73" fmla="*/ 0 h 267"/>
                <a:gd name="T74" fmla="*/ 0 w 492"/>
                <a:gd name="T75" fmla="*/ 0 h 267"/>
                <a:gd name="T76" fmla="*/ 0 w 492"/>
                <a:gd name="T77" fmla="*/ 0 h 267"/>
                <a:gd name="T78" fmla="*/ 0 w 492"/>
                <a:gd name="T79" fmla="*/ 0 h 267"/>
                <a:gd name="T80" fmla="*/ 0 w 492"/>
                <a:gd name="T81" fmla="*/ 0 h 267"/>
                <a:gd name="T82" fmla="*/ 0 w 492"/>
                <a:gd name="T83" fmla="*/ 0 h 267"/>
                <a:gd name="T84" fmla="*/ 0 w 492"/>
                <a:gd name="T85" fmla="*/ 0 h 267"/>
                <a:gd name="T86" fmla="*/ 0 w 492"/>
                <a:gd name="T87" fmla="*/ 0 h 267"/>
                <a:gd name="T88" fmla="*/ 0 w 492"/>
                <a:gd name="T89" fmla="*/ 0 h 267"/>
                <a:gd name="T90" fmla="*/ 0 w 492"/>
                <a:gd name="T91" fmla="*/ 0 h 267"/>
                <a:gd name="T92" fmla="*/ 0 w 492"/>
                <a:gd name="T93" fmla="*/ 0 h 267"/>
                <a:gd name="T94" fmla="*/ 0 w 492"/>
                <a:gd name="T95" fmla="*/ 0 h 267"/>
                <a:gd name="T96" fmla="*/ 0 w 492"/>
                <a:gd name="T97" fmla="*/ 0 h 267"/>
                <a:gd name="T98" fmla="*/ 0 w 492"/>
                <a:gd name="T99" fmla="*/ 0 h 267"/>
                <a:gd name="T100" fmla="*/ 0 w 492"/>
                <a:gd name="T101" fmla="*/ 0 h 267"/>
                <a:gd name="T102" fmla="*/ 0 w 492"/>
                <a:gd name="T103" fmla="*/ 0 h 26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92"/>
                <a:gd name="T157" fmla="*/ 0 h 267"/>
                <a:gd name="T158" fmla="*/ 492 w 492"/>
                <a:gd name="T159" fmla="*/ 267 h 26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92" h="267">
                  <a:moveTo>
                    <a:pt x="490" y="214"/>
                  </a:moveTo>
                  <a:lnTo>
                    <a:pt x="491" y="208"/>
                  </a:lnTo>
                  <a:lnTo>
                    <a:pt x="492" y="202"/>
                  </a:lnTo>
                  <a:lnTo>
                    <a:pt x="492" y="196"/>
                  </a:lnTo>
                  <a:lnTo>
                    <a:pt x="492" y="191"/>
                  </a:lnTo>
                  <a:lnTo>
                    <a:pt x="491" y="185"/>
                  </a:lnTo>
                  <a:lnTo>
                    <a:pt x="490" y="178"/>
                  </a:lnTo>
                  <a:lnTo>
                    <a:pt x="487" y="172"/>
                  </a:lnTo>
                  <a:lnTo>
                    <a:pt x="484" y="166"/>
                  </a:lnTo>
                  <a:lnTo>
                    <a:pt x="481" y="159"/>
                  </a:lnTo>
                  <a:lnTo>
                    <a:pt x="478" y="153"/>
                  </a:lnTo>
                  <a:lnTo>
                    <a:pt x="472" y="146"/>
                  </a:lnTo>
                  <a:lnTo>
                    <a:pt x="468" y="140"/>
                  </a:lnTo>
                  <a:lnTo>
                    <a:pt x="462" y="134"/>
                  </a:lnTo>
                  <a:lnTo>
                    <a:pt x="456" y="127"/>
                  </a:lnTo>
                  <a:lnTo>
                    <a:pt x="451" y="121"/>
                  </a:lnTo>
                  <a:lnTo>
                    <a:pt x="444" y="114"/>
                  </a:lnTo>
                  <a:lnTo>
                    <a:pt x="436" y="108"/>
                  </a:lnTo>
                  <a:lnTo>
                    <a:pt x="429" y="101"/>
                  </a:lnTo>
                  <a:lnTo>
                    <a:pt x="420" y="96"/>
                  </a:lnTo>
                  <a:lnTo>
                    <a:pt x="412" y="90"/>
                  </a:lnTo>
                  <a:lnTo>
                    <a:pt x="403" y="84"/>
                  </a:lnTo>
                  <a:lnTo>
                    <a:pt x="393" y="78"/>
                  </a:lnTo>
                  <a:lnTo>
                    <a:pt x="383" y="72"/>
                  </a:lnTo>
                  <a:lnTo>
                    <a:pt x="373" y="67"/>
                  </a:lnTo>
                  <a:lnTo>
                    <a:pt x="353" y="55"/>
                  </a:lnTo>
                  <a:lnTo>
                    <a:pt x="330" y="45"/>
                  </a:lnTo>
                  <a:lnTo>
                    <a:pt x="307" y="35"/>
                  </a:lnTo>
                  <a:lnTo>
                    <a:pt x="282" y="26"/>
                  </a:lnTo>
                  <a:lnTo>
                    <a:pt x="256" y="19"/>
                  </a:lnTo>
                  <a:lnTo>
                    <a:pt x="232" y="13"/>
                  </a:lnTo>
                  <a:lnTo>
                    <a:pt x="207" y="8"/>
                  </a:lnTo>
                  <a:lnTo>
                    <a:pt x="184" y="3"/>
                  </a:lnTo>
                  <a:lnTo>
                    <a:pt x="161" y="2"/>
                  </a:lnTo>
                  <a:lnTo>
                    <a:pt x="140" y="0"/>
                  </a:lnTo>
                  <a:lnTo>
                    <a:pt x="118" y="0"/>
                  </a:lnTo>
                  <a:lnTo>
                    <a:pt x="99" y="2"/>
                  </a:lnTo>
                  <a:lnTo>
                    <a:pt x="89" y="2"/>
                  </a:lnTo>
                  <a:lnTo>
                    <a:pt x="81" y="3"/>
                  </a:lnTo>
                  <a:lnTo>
                    <a:pt x="72" y="6"/>
                  </a:lnTo>
                  <a:lnTo>
                    <a:pt x="63" y="8"/>
                  </a:lnTo>
                  <a:lnTo>
                    <a:pt x="56" y="11"/>
                  </a:lnTo>
                  <a:lnTo>
                    <a:pt x="49" y="12"/>
                  </a:lnTo>
                  <a:lnTo>
                    <a:pt x="42" y="15"/>
                  </a:lnTo>
                  <a:lnTo>
                    <a:pt x="36" y="18"/>
                  </a:lnTo>
                  <a:lnTo>
                    <a:pt x="29" y="22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4" y="34"/>
                  </a:lnTo>
                  <a:lnTo>
                    <a:pt x="10" y="38"/>
                  </a:lnTo>
                  <a:lnTo>
                    <a:pt x="7" y="44"/>
                  </a:lnTo>
                  <a:lnTo>
                    <a:pt x="4" y="48"/>
                  </a:lnTo>
                  <a:lnTo>
                    <a:pt x="3" y="54"/>
                  </a:lnTo>
                  <a:lnTo>
                    <a:pt x="2" y="60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0" y="77"/>
                  </a:lnTo>
                  <a:lnTo>
                    <a:pt x="2" y="83"/>
                  </a:lnTo>
                  <a:lnTo>
                    <a:pt x="3" y="90"/>
                  </a:lnTo>
                  <a:lnTo>
                    <a:pt x="6" y="96"/>
                  </a:lnTo>
                  <a:lnTo>
                    <a:pt x="9" y="101"/>
                  </a:lnTo>
                  <a:lnTo>
                    <a:pt x="12" y="108"/>
                  </a:lnTo>
                  <a:lnTo>
                    <a:pt x="16" y="114"/>
                  </a:lnTo>
                  <a:lnTo>
                    <a:pt x="20" y="121"/>
                  </a:lnTo>
                  <a:lnTo>
                    <a:pt x="25" y="127"/>
                  </a:lnTo>
                  <a:lnTo>
                    <a:pt x="30" y="133"/>
                  </a:lnTo>
                  <a:lnTo>
                    <a:pt x="36" y="140"/>
                  </a:lnTo>
                  <a:lnTo>
                    <a:pt x="42" y="146"/>
                  </a:lnTo>
                  <a:lnTo>
                    <a:pt x="49" y="153"/>
                  </a:lnTo>
                  <a:lnTo>
                    <a:pt x="56" y="159"/>
                  </a:lnTo>
                  <a:lnTo>
                    <a:pt x="65" y="165"/>
                  </a:lnTo>
                  <a:lnTo>
                    <a:pt x="72" y="172"/>
                  </a:lnTo>
                  <a:lnTo>
                    <a:pt x="81" y="178"/>
                  </a:lnTo>
                  <a:lnTo>
                    <a:pt x="91" y="183"/>
                  </a:lnTo>
                  <a:lnTo>
                    <a:pt x="99" y="189"/>
                  </a:lnTo>
                  <a:lnTo>
                    <a:pt x="109" y="195"/>
                  </a:lnTo>
                  <a:lnTo>
                    <a:pt x="120" y="201"/>
                  </a:lnTo>
                  <a:lnTo>
                    <a:pt x="141" y="212"/>
                  </a:lnTo>
                  <a:lnTo>
                    <a:pt x="163" y="222"/>
                  </a:lnTo>
                  <a:lnTo>
                    <a:pt x="187" y="232"/>
                  </a:lnTo>
                  <a:lnTo>
                    <a:pt x="212" y="241"/>
                  </a:lnTo>
                  <a:lnTo>
                    <a:pt x="236" y="248"/>
                  </a:lnTo>
                  <a:lnTo>
                    <a:pt x="261" y="254"/>
                  </a:lnTo>
                  <a:lnTo>
                    <a:pt x="285" y="260"/>
                  </a:lnTo>
                  <a:lnTo>
                    <a:pt x="310" y="263"/>
                  </a:lnTo>
                  <a:lnTo>
                    <a:pt x="331" y="265"/>
                  </a:lnTo>
                  <a:lnTo>
                    <a:pt x="354" y="267"/>
                  </a:lnTo>
                  <a:lnTo>
                    <a:pt x="374" y="267"/>
                  </a:lnTo>
                  <a:lnTo>
                    <a:pt x="395" y="265"/>
                  </a:lnTo>
                  <a:lnTo>
                    <a:pt x="403" y="264"/>
                  </a:lnTo>
                  <a:lnTo>
                    <a:pt x="412" y="264"/>
                  </a:lnTo>
                  <a:lnTo>
                    <a:pt x="420" y="261"/>
                  </a:lnTo>
                  <a:lnTo>
                    <a:pt x="429" y="260"/>
                  </a:lnTo>
                  <a:lnTo>
                    <a:pt x="436" y="257"/>
                  </a:lnTo>
                  <a:lnTo>
                    <a:pt x="444" y="255"/>
                  </a:lnTo>
                  <a:lnTo>
                    <a:pt x="451" y="252"/>
                  </a:lnTo>
                  <a:lnTo>
                    <a:pt x="456" y="250"/>
                  </a:lnTo>
                  <a:lnTo>
                    <a:pt x="464" y="245"/>
                  </a:lnTo>
                  <a:lnTo>
                    <a:pt x="468" y="242"/>
                  </a:lnTo>
                  <a:lnTo>
                    <a:pt x="474" y="238"/>
                  </a:lnTo>
                  <a:lnTo>
                    <a:pt x="478" y="234"/>
                  </a:lnTo>
                  <a:lnTo>
                    <a:pt x="482" y="229"/>
                  </a:lnTo>
                  <a:lnTo>
                    <a:pt x="485" y="224"/>
                  </a:lnTo>
                  <a:lnTo>
                    <a:pt x="488" y="219"/>
                  </a:lnTo>
                  <a:lnTo>
                    <a:pt x="490" y="214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7" name="Freeform 260"/>
            <p:cNvSpPr>
              <a:spLocks/>
            </p:cNvSpPr>
            <p:nvPr/>
          </p:nvSpPr>
          <p:spPr bwMode="auto">
            <a:xfrm>
              <a:off x="1846" y="2047"/>
              <a:ext cx="164" cy="89"/>
            </a:xfrm>
            <a:custGeom>
              <a:avLst/>
              <a:gdLst>
                <a:gd name="T0" fmla="*/ 0 w 492"/>
                <a:gd name="T1" fmla="*/ 0 h 267"/>
                <a:gd name="T2" fmla="*/ 0 w 492"/>
                <a:gd name="T3" fmla="*/ 0 h 267"/>
                <a:gd name="T4" fmla="*/ 0 w 492"/>
                <a:gd name="T5" fmla="*/ 0 h 267"/>
                <a:gd name="T6" fmla="*/ 0 w 492"/>
                <a:gd name="T7" fmla="*/ 0 h 267"/>
                <a:gd name="T8" fmla="*/ 0 w 492"/>
                <a:gd name="T9" fmla="*/ 0 h 267"/>
                <a:gd name="T10" fmla="*/ 0 w 492"/>
                <a:gd name="T11" fmla="*/ 0 h 267"/>
                <a:gd name="T12" fmla="*/ 0 w 492"/>
                <a:gd name="T13" fmla="*/ 0 h 267"/>
                <a:gd name="T14" fmla="*/ 0 w 492"/>
                <a:gd name="T15" fmla="*/ 0 h 267"/>
                <a:gd name="T16" fmla="*/ 0 w 492"/>
                <a:gd name="T17" fmla="*/ 0 h 267"/>
                <a:gd name="T18" fmla="*/ 0 w 492"/>
                <a:gd name="T19" fmla="*/ 0 h 267"/>
                <a:gd name="T20" fmla="*/ 0 w 492"/>
                <a:gd name="T21" fmla="*/ 0 h 267"/>
                <a:gd name="T22" fmla="*/ 0 w 492"/>
                <a:gd name="T23" fmla="*/ 0 h 267"/>
                <a:gd name="T24" fmla="*/ 0 w 492"/>
                <a:gd name="T25" fmla="*/ 0 h 267"/>
                <a:gd name="T26" fmla="*/ 0 w 492"/>
                <a:gd name="T27" fmla="*/ 0 h 267"/>
                <a:gd name="T28" fmla="*/ 0 w 492"/>
                <a:gd name="T29" fmla="*/ 0 h 267"/>
                <a:gd name="T30" fmla="*/ 0 w 492"/>
                <a:gd name="T31" fmla="*/ 0 h 267"/>
                <a:gd name="T32" fmla="*/ 0 w 492"/>
                <a:gd name="T33" fmla="*/ 0 h 267"/>
                <a:gd name="T34" fmla="*/ 0 w 492"/>
                <a:gd name="T35" fmla="*/ 0 h 267"/>
                <a:gd name="T36" fmla="*/ 0 w 492"/>
                <a:gd name="T37" fmla="*/ 0 h 267"/>
                <a:gd name="T38" fmla="*/ 0 w 492"/>
                <a:gd name="T39" fmla="*/ 0 h 267"/>
                <a:gd name="T40" fmla="*/ 0 w 492"/>
                <a:gd name="T41" fmla="*/ 0 h 267"/>
                <a:gd name="T42" fmla="*/ 0 w 492"/>
                <a:gd name="T43" fmla="*/ 0 h 267"/>
                <a:gd name="T44" fmla="*/ 0 w 492"/>
                <a:gd name="T45" fmla="*/ 0 h 267"/>
                <a:gd name="T46" fmla="*/ 0 w 492"/>
                <a:gd name="T47" fmla="*/ 0 h 267"/>
                <a:gd name="T48" fmla="*/ 0 w 492"/>
                <a:gd name="T49" fmla="*/ 0 h 267"/>
                <a:gd name="T50" fmla="*/ 0 w 492"/>
                <a:gd name="T51" fmla="*/ 0 h 267"/>
                <a:gd name="T52" fmla="*/ 0 w 492"/>
                <a:gd name="T53" fmla="*/ 0 h 267"/>
                <a:gd name="T54" fmla="*/ 0 w 492"/>
                <a:gd name="T55" fmla="*/ 0 h 267"/>
                <a:gd name="T56" fmla="*/ 0 w 492"/>
                <a:gd name="T57" fmla="*/ 0 h 267"/>
                <a:gd name="T58" fmla="*/ 0 w 492"/>
                <a:gd name="T59" fmla="*/ 0 h 267"/>
                <a:gd name="T60" fmla="*/ 0 w 492"/>
                <a:gd name="T61" fmla="*/ 0 h 267"/>
                <a:gd name="T62" fmla="*/ 0 w 492"/>
                <a:gd name="T63" fmla="*/ 0 h 267"/>
                <a:gd name="T64" fmla="*/ 0 w 492"/>
                <a:gd name="T65" fmla="*/ 0 h 267"/>
                <a:gd name="T66" fmla="*/ 0 w 492"/>
                <a:gd name="T67" fmla="*/ 0 h 267"/>
                <a:gd name="T68" fmla="*/ 0 w 492"/>
                <a:gd name="T69" fmla="*/ 0 h 267"/>
                <a:gd name="T70" fmla="*/ 0 w 492"/>
                <a:gd name="T71" fmla="*/ 0 h 267"/>
                <a:gd name="T72" fmla="*/ 0 w 492"/>
                <a:gd name="T73" fmla="*/ 0 h 267"/>
                <a:gd name="T74" fmla="*/ 0 w 492"/>
                <a:gd name="T75" fmla="*/ 0 h 267"/>
                <a:gd name="T76" fmla="*/ 0 w 492"/>
                <a:gd name="T77" fmla="*/ 0 h 267"/>
                <a:gd name="T78" fmla="*/ 0 w 492"/>
                <a:gd name="T79" fmla="*/ 0 h 267"/>
                <a:gd name="T80" fmla="*/ 0 w 492"/>
                <a:gd name="T81" fmla="*/ 0 h 267"/>
                <a:gd name="T82" fmla="*/ 0 w 492"/>
                <a:gd name="T83" fmla="*/ 0 h 267"/>
                <a:gd name="T84" fmla="*/ 0 w 492"/>
                <a:gd name="T85" fmla="*/ 0 h 267"/>
                <a:gd name="T86" fmla="*/ 0 w 492"/>
                <a:gd name="T87" fmla="*/ 0 h 267"/>
                <a:gd name="T88" fmla="*/ 0 w 492"/>
                <a:gd name="T89" fmla="*/ 0 h 267"/>
                <a:gd name="T90" fmla="*/ 0 w 492"/>
                <a:gd name="T91" fmla="*/ 0 h 267"/>
                <a:gd name="T92" fmla="*/ 0 w 492"/>
                <a:gd name="T93" fmla="*/ 0 h 267"/>
                <a:gd name="T94" fmla="*/ 0 w 492"/>
                <a:gd name="T95" fmla="*/ 0 h 267"/>
                <a:gd name="T96" fmla="*/ 0 w 492"/>
                <a:gd name="T97" fmla="*/ 0 h 267"/>
                <a:gd name="T98" fmla="*/ 0 w 492"/>
                <a:gd name="T99" fmla="*/ 0 h 267"/>
                <a:gd name="T100" fmla="*/ 0 w 492"/>
                <a:gd name="T101" fmla="*/ 0 h 267"/>
                <a:gd name="T102" fmla="*/ 0 w 492"/>
                <a:gd name="T103" fmla="*/ 0 h 26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92"/>
                <a:gd name="T157" fmla="*/ 0 h 267"/>
                <a:gd name="T158" fmla="*/ 492 w 492"/>
                <a:gd name="T159" fmla="*/ 267 h 26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92" h="267">
                  <a:moveTo>
                    <a:pt x="490" y="214"/>
                  </a:moveTo>
                  <a:lnTo>
                    <a:pt x="491" y="208"/>
                  </a:lnTo>
                  <a:lnTo>
                    <a:pt x="492" y="202"/>
                  </a:lnTo>
                  <a:lnTo>
                    <a:pt x="492" y="196"/>
                  </a:lnTo>
                  <a:lnTo>
                    <a:pt x="492" y="191"/>
                  </a:lnTo>
                  <a:lnTo>
                    <a:pt x="491" y="185"/>
                  </a:lnTo>
                  <a:lnTo>
                    <a:pt x="490" y="178"/>
                  </a:lnTo>
                  <a:lnTo>
                    <a:pt x="487" y="172"/>
                  </a:lnTo>
                  <a:lnTo>
                    <a:pt x="484" y="166"/>
                  </a:lnTo>
                  <a:lnTo>
                    <a:pt x="481" y="159"/>
                  </a:lnTo>
                  <a:lnTo>
                    <a:pt x="478" y="153"/>
                  </a:lnTo>
                  <a:lnTo>
                    <a:pt x="472" y="146"/>
                  </a:lnTo>
                  <a:lnTo>
                    <a:pt x="468" y="140"/>
                  </a:lnTo>
                  <a:lnTo>
                    <a:pt x="462" y="134"/>
                  </a:lnTo>
                  <a:lnTo>
                    <a:pt x="456" y="127"/>
                  </a:lnTo>
                  <a:lnTo>
                    <a:pt x="451" y="121"/>
                  </a:lnTo>
                  <a:lnTo>
                    <a:pt x="444" y="114"/>
                  </a:lnTo>
                  <a:lnTo>
                    <a:pt x="436" y="108"/>
                  </a:lnTo>
                  <a:lnTo>
                    <a:pt x="429" y="101"/>
                  </a:lnTo>
                  <a:lnTo>
                    <a:pt x="420" y="96"/>
                  </a:lnTo>
                  <a:lnTo>
                    <a:pt x="412" y="90"/>
                  </a:lnTo>
                  <a:lnTo>
                    <a:pt x="403" y="84"/>
                  </a:lnTo>
                  <a:lnTo>
                    <a:pt x="393" y="78"/>
                  </a:lnTo>
                  <a:lnTo>
                    <a:pt x="383" y="72"/>
                  </a:lnTo>
                  <a:lnTo>
                    <a:pt x="373" y="67"/>
                  </a:lnTo>
                  <a:lnTo>
                    <a:pt x="353" y="55"/>
                  </a:lnTo>
                  <a:lnTo>
                    <a:pt x="330" y="45"/>
                  </a:lnTo>
                  <a:lnTo>
                    <a:pt x="307" y="35"/>
                  </a:lnTo>
                  <a:lnTo>
                    <a:pt x="282" y="26"/>
                  </a:lnTo>
                  <a:lnTo>
                    <a:pt x="256" y="19"/>
                  </a:lnTo>
                  <a:lnTo>
                    <a:pt x="232" y="13"/>
                  </a:lnTo>
                  <a:lnTo>
                    <a:pt x="207" y="8"/>
                  </a:lnTo>
                  <a:lnTo>
                    <a:pt x="184" y="3"/>
                  </a:lnTo>
                  <a:lnTo>
                    <a:pt x="161" y="2"/>
                  </a:lnTo>
                  <a:lnTo>
                    <a:pt x="140" y="0"/>
                  </a:lnTo>
                  <a:lnTo>
                    <a:pt x="118" y="0"/>
                  </a:lnTo>
                  <a:lnTo>
                    <a:pt x="99" y="2"/>
                  </a:lnTo>
                  <a:lnTo>
                    <a:pt x="89" y="2"/>
                  </a:lnTo>
                  <a:lnTo>
                    <a:pt x="81" y="3"/>
                  </a:lnTo>
                  <a:lnTo>
                    <a:pt x="72" y="6"/>
                  </a:lnTo>
                  <a:lnTo>
                    <a:pt x="63" y="8"/>
                  </a:lnTo>
                  <a:lnTo>
                    <a:pt x="56" y="11"/>
                  </a:lnTo>
                  <a:lnTo>
                    <a:pt x="49" y="12"/>
                  </a:lnTo>
                  <a:lnTo>
                    <a:pt x="42" y="15"/>
                  </a:lnTo>
                  <a:lnTo>
                    <a:pt x="36" y="18"/>
                  </a:lnTo>
                  <a:lnTo>
                    <a:pt x="29" y="22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4" y="34"/>
                  </a:lnTo>
                  <a:lnTo>
                    <a:pt x="10" y="38"/>
                  </a:lnTo>
                  <a:lnTo>
                    <a:pt x="7" y="44"/>
                  </a:lnTo>
                  <a:lnTo>
                    <a:pt x="4" y="48"/>
                  </a:lnTo>
                  <a:lnTo>
                    <a:pt x="3" y="54"/>
                  </a:lnTo>
                  <a:lnTo>
                    <a:pt x="2" y="60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0" y="77"/>
                  </a:lnTo>
                  <a:lnTo>
                    <a:pt x="2" y="83"/>
                  </a:lnTo>
                  <a:lnTo>
                    <a:pt x="3" y="90"/>
                  </a:lnTo>
                  <a:lnTo>
                    <a:pt x="6" y="96"/>
                  </a:lnTo>
                  <a:lnTo>
                    <a:pt x="9" y="101"/>
                  </a:lnTo>
                  <a:lnTo>
                    <a:pt x="12" y="108"/>
                  </a:lnTo>
                  <a:lnTo>
                    <a:pt x="16" y="114"/>
                  </a:lnTo>
                  <a:lnTo>
                    <a:pt x="20" y="121"/>
                  </a:lnTo>
                  <a:lnTo>
                    <a:pt x="25" y="127"/>
                  </a:lnTo>
                  <a:lnTo>
                    <a:pt x="30" y="133"/>
                  </a:lnTo>
                  <a:lnTo>
                    <a:pt x="36" y="140"/>
                  </a:lnTo>
                  <a:lnTo>
                    <a:pt x="42" y="146"/>
                  </a:lnTo>
                  <a:lnTo>
                    <a:pt x="49" y="153"/>
                  </a:lnTo>
                  <a:lnTo>
                    <a:pt x="56" y="159"/>
                  </a:lnTo>
                  <a:lnTo>
                    <a:pt x="65" y="165"/>
                  </a:lnTo>
                  <a:lnTo>
                    <a:pt x="72" y="172"/>
                  </a:lnTo>
                  <a:lnTo>
                    <a:pt x="81" y="178"/>
                  </a:lnTo>
                  <a:lnTo>
                    <a:pt x="91" y="183"/>
                  </a:lnTo>
                  <a:lnTo>
                    <a:pt x="99" y="189"/>
                  </a:lnTo>
                  <a:lnTo>
                    <a:pt x="109" y="195"/>
                  </a:lnTo>
                  <a:lnTo>
                    <a:pt x="120" y="201"/>
                  </a:lnTo>
                  <a:lnTo>
                    <a:pt x="141" y="212"/>
                  </a:lnTo>
                  <a:lnTo>
                    <a:pt x="163" y="222"/>
                  </a:lnTo>
                  <a:lnTo>
                    <a:pt x="187" y="232"/>
                  </a:lnTo>
                  <a:lnTo>
                    <a:pt x="212" y="241"/>
                  </a:lnTo>
                  <a:lnTo>
                    <a:pt x="236" y="248"/>
                  </a:lnTo>
                  <a:lnTo>
                    <a:pt x="261" y="254"/>
                  </a:lnTo>
                  <a:lnTo>
                    <a:pt x="285" y="260"/>
                  </a:lnTo>
                  <a:lnTo>
                    <a:pt x="310" y="263"/>
                  </a:lnTo>
                  <a:lnTo>
                    <a:pt x="331" y="265"/>
                  </a:lnTo>
                  <a:lnTo>
                    <a:pt x="354" y="267"/>
                  </a:lnTo>
                  <a:lnTo>
                    <a:pt x="374" y="267"/>
                  </a:lnTo>
                  <a:lnTo>
                    <a:pt x="395" y="265"/>
                  </a:lnTo>
                  <a:lnTo>
                    <a:pt x="403" y="264"/>
                  </a:lnTo>
                  <a:lnTo>
                    <a:pt x="412" y="264"/>
                  </a:lnTo>
                  <a:lnTo>
                    <a:pt x="420" y="261"/>
                  </a:lnTo>
                  <a:lnTo>
                    <a:pt x="429" y="260"/>
                  </a:lnTo>
                  <a:lnTo>
                    <a:pt x="436" y="257"/>
                  </a:lnTo>
                  <a:lnTo>
                    <a:pt x="444" y="255"/>
                  </a:lnTo>
                  <a:lnTo>
                    <a:pt x="451" y="252"/>
                  </a:lnTo>
                  <a:lnTo>
                    <a:pt x="456" y="250"/>
                  </a:lnTo>
                  <a:lnTo>
                    <a:pt x="464" y="245"/>
                  </a:lnTo>
                  <a:lnTo>
                    <a:pt x="468" y="242"/>
                  </a:lnTo>
                  <a:lnTo>
                    <a:pt x="474" y="238"/>
                  </a:lnTo>
                  <a:lnTo>
                    <a:pt x="478" y="234"/>
                  </a:lnTo>
                  <a:lnTo>
                    <a:pt x="482" y="229"/>
                  </a:lnTo>
                  <a:lnTo>
                    <a:pt x="485" y="224"/>
                  </a:lnTo>
                  <a:lnTo>
                    <a:pt x="488" y="219"/>
                  </a:lnTo>
                  <a:lnTo>
                    <a:pt x="490" y="2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8" name="Freeform 261"/>
            <p:cNvSpPr>
              <a:spLocks/>
            </p:cNvSpPr>
            <p:nvPr/>
          </p:nvSpPr>
          <p:spPr bwMode="auto">
            <a:xfrm>
              <a:off x="2093" y="2291"/>
              <a:ext cx="147" cy="154"/>
            </a:xfrm>
            <a:custGeom>
              <a:avLst/>
              <a:gdLst>
                <a:gd name="T0" fmla="*/ 0 w 441"/>
                <a:gd name="T1" fmla="*/ 0 h 462"/>
                <a:gd name="T2" fmla="*/ 0 w 441"/>
                <a:gd name="T3" fmla="*/ 0 h 462"/>
                <a:gd name="T4" fmla="*/ 0 w 441"/>
                <a:gd name="T5" fmla="*/ 0 h 462"/>
                <a:gd name="T6" fmla="*/ 0 w 441"/>
                <a:gd name="T7" fmla="*/ 0 h 462"/>
                <a:gd name="T8" fmla="*/ 0 w 441"/>
                <a:gd name="T9" fmla="*/ 0 h 462"/>
                <a:gd name="T10" fmla="*/ 0 w 441"/>
                <a:gd name="T11" fmla="*/ 0 h 462"/>
                <a:gd name="T12" fmla="*/ 0 w 441"/>
                <a:gd name="T13" fmla="*/ 0 h 462"/>
                <a:gd name="T14" fmla="*/ 0 w 441"/>
                <a:gd name="T15" fmla="*/ 0 h 462"/>
                <a:gd name="T16" fmla="*/ 0 w 441"/>
                <a:gd name="T17" fmla="*/ 0 h 462"/>
                <a:gd name="T18" fmla="*/ 0 w 441"/>
                <a:gd name="T19" fmla="*/ 0 h 462"/>
                <a:gd name="T20" fmla="*/ 0 w 441"/>
                <a:gd name="T21" fmla="*/ 0 h 462"/>
                <a:gd name="T22" fmla="*/ 0 w 441"/>
                <a:gd name="T23" fmla="*/ 0 h 462"/>
                <a:gd name="T24" fmla="*/ 0 w 441"/>
                <a:gd name="T25" fmla="*/ 0 h 462"/>
                <a:gd name="T26" fmla="*/ 0 w 441"/>
                <a:gd name="T27" fmla="*/ 0 h 462"/>
                <a:gd name="T28" fmla="*/ 0 w 441"/>
                <a:gd name="T29" fmla="*/ 0 h 462"/>
                <a:gd name="T30" fmla="*/ 0 w 441"/>
                <a:gd name="T31" fmla="*/ 0 h 462"/>
                <a:gd name="T32" fmla="*/ 0 w 441"/>
                <a:gd name="T33" fmla="*/ 0 h 462"/>
                <a:gd name="T34" fmla="*/ 0 w 441"/>
                <a:gd name="T35" fmla="*/ 0 h 462"/>
                <a:gd name="T36" fmla="*/ 0 w 441"/>
                <a:gd name="T37" fmla="*/ 0 h 462"/>
                <a:gd name="T38" fmla="*/ 0 w 441"/>
                <a:gd name="T39" fmla="*/ 0 h 462"/>
                <a:gd name="T40" fmla="*/ 0 w 441"/>
                <a:gd name="T41" fmla="*/ 0 h 462"/>
                <a:gd name="T42" fmla="*/ 0 w 441"/>
                <a:gd name="T43" fmla="*/ 0 h 462"/>
                <a:gd name="T44" fmla="*/ 0 w 441"/>
                <a:gd name="T45" fmla="*/ 0 h 462"/>
                <a:gd name="T46" fmla="*/ 0 w 441"/>
                <a:gd name="T47" fmla="*/ 0 h 462"/>
                <a:gd name="T48" fmla="*/ 0 w 441"/>
                <a:gd name="T49" fmla="*/ 0 h 462"/>
                <a:gd name="T50" fmla="*/ 0 w 441"/>
                <a:gd name="T51" fmla="*/ 0 h 462"/>
                <a:gd name="T52" fmla="*/ 0 w 441"/>
                <a:gd name="T53" fmla="*/ 0 h 462"/>
                <a:gd name="T54" fmla="*/ 0 w 441"/>
                <a:gd name="T55" fmla="*/ 0 h 462"/>
                <a:gd name="T56" fmla="*/ 0 w 441"/>
                <a:gd name="T57" fmla="*/ 0 h 462"/>
                <a:gd name="T58" fmla="*/ 0 w 441"/>
                <a:gd name="T59" fmla="*/ 0 h 462"/>
                <a:gd name="T60" fmla="*/ 0 w 441"/>
                <a:gd name="T61" fmla="*/ 0 h 462"/>
                <a:gd name="T62" fmla="*/ 0 w 441"/>
                <a:gd name="T63" fmla="*/ 0 h 462"/>
                <a:gd name="T64" fmla="*/ 0 w 441"/>
                <a:gd name="T65" fmla="*/ 0 h 462"/>
                <a:gd name="T66" fmla="*/ 0 w 441"/>
                <a:gd name="T67" fmla="*/ 0 h 462"/>
                <a:gd name="T68" fmla="*/ 0 w 441"/>
                <a:gd name="T69" fmla="*/ 0 h 462"/>
                <a:gd name="T70" fmla="*/ 0 w 441"/>
                <a:gd name="T71" fmla="*/ 0 h 462"/>
                <a:gd name="T72" fmla="*/ 0 w 441"/>
                <a:gd name="T73" fmla="*/ 0 h 462"/>
                <a:gd name="T74" fmla="*/ 0 w 441"/>
                <a:gd name="T75" fmla="*/ 0 h 462"/>
                <a:gd name="T76" fmla="*/ 0 w 441"/>
                <a:gd name="T77" fmla="*/ 0 h 462"/>
                <a:gd name="T78" fmla="*/ 0 w 441"/>
                <a:gd name="T79" fmla="*/ 0 h 462"/>
                <a:gd name="T80" fmla="*/ 0 w 441"/>
                <a:gd name="T81" fmla="*/ 0 h 462"/>
                <a:gd name="T82" fmla="*/ 0 w 441"/>
                <a:gd name="T83" fmla="*/ 0 h 462"/>
                <a:gd name="T84" fmla="*/ 0 w 441"/>
                <a:gd name="T85" fmla="*/ 0 h 4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1"/>
                <a:gd name="T130" fmla="*/ 0 h 462"/>
                <a:gd name="T131" fmla="*/ 441 w 441"/>
                <a:gd name="T132" fmla="*/ 462 h 4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1" h="462">
                  <a:moveTo>
                    <a:pt x="220" y="0"/>
                  </a:moveTo>
                  <a:lnTo>
                    <a:pt x="209" y="0"/>
                  </a:lnTo>
                  <a:lnTo>
                    <a:pt x="197" y="1"/>
                  </a:lnTo>
                  <a:lnTo>
                    <a:pt x="187" y="3"/>
                  </a:lnTo>
                  <a:lnTo>
                    <a:pt x="176" y="4"/>
                  </a:lnTo>
                  <a:lnTo>
                    <a:pt x="166" y="7"/>
                  </a:lnTo>
                  <a:lnTo>
                    <a:pt x="154" y="10"/>
                  </a:lnTo>
                  <a:lnTo>
                    <a:pt x="144" y="14"/>
                  </a:lnTo>
                  <a:lnTo>
                    <a:pt x="134" y="19"/>
                  </a:lnTo>
                  <a:lnTo>
                    <a:pt x="125" y="23"/>
                  </a:lnTo>
                  <a:lnTo>
                    <a:pt x="115" y="27"/>
                  </a:lnTo>
                  <a:lnTo>
                    <a:pt x="107" y="33"/>
                  </a:lnTo>
                  <a:lnTo>
                    <a:pt x="97" y="39"/>
                  </a:lnTo>
                  <a:lnTo>
                    <a:pt x="88" y="46"/>
                  </a:lnTo>
                  <a:lnTo>
                    <a:pt x="79" y="53"/>
                  </a:lnTo>
                  <a:lnTo>
                    <a:pt x="72" y="60"/>
                  </a:lnTo>
                  <a:lnTo>
                    <a:pt x="65" y="68"/>
                  </a:lnTo>
                  <a:lnTo>
                    <a:pt x="58" y="76"/>
                  </a:lnTo>
                  <a:lnTo>
                    <a:pt x="51" y="83"/>
                  </a:lnTo>
                  <a:lnTo>
                    <a:pt x="43" y="92"/>
                  </a:lnTo>
                  <a:lnTo>
                    <a:pt x="38" y="102"/>
                  </a:lnTo>
                  <a:lnTo>
                    <a:pt x="32" y="111"/>
                  </a:lnTo>
                  <a:lnTo>
                    <a:pt x="26" y="121"/>
                  </a:lnTo>
                  <a:lnTo>
                    <a:pt x="22" y="131"/>
                  </a:lnTo>
                  <a:lnTo>
                    <a:pt x="17" y="141"/>
                  </a:lnTo>
                  <a:lnTo>
                    <a:pt x="13" y="151"/>
                  </a:lnTo>
                  <a:lnTo>
                    <a:pt x="10" y="163"/>
                  </a:lnTo>
                  <a:lnTo>
                    <a:pt x="7" y="173"/>
                  </a:lnTo>
                  <a:lnTo>
                    <a:pt x="4" y="184"/>
                  </a:lnTo>
                  <a:lnTo>
                    <a:pt x="3" y="196"/>
                  </a:lnTo>
                  <a:lnTo>
                    <a:pt x="2" y="207"/>
                  </a:lnTo>
                  <a:lnTo>
                    <a:pt x="0" y="219"/>
                  </a:lnTo>
                  <a:lnTo>
                    <a:pt x="0" y="232"/>
                  </a:lnTo>
                  <a:lnTo>
                    <a:pt x="0" y="243"/>
                  </a:lnTo>
                  <a:lnTo>
                    <a:pt x="2" y="255"/>
                  </a:lnTo>
                  <a:lnTo>
                    <a:pt x="3" y="266"/>
                  </a:lnTo>
                  <a:lnTo>
                    <a:pt x="4" y="278"/>
                  </a:lnTo>
                  <a:lnTo>
                    <a:pt x="7" y="289"/>
                  </a:lnTo>
                  <a:lnTo>
                    <a:pt x="10" y="299"/>
                  </a:lnTo>
                  <a:lnTo>
                    <a:pt x="13" y="311"/>
                  </a:lnTo>
                  <a:lnTo>
                    <a:pt x="17" y="321"/>
                  </a:lnTo>
                  <a:lnTo>
                    <a:pt x="22" y="331"/>
                  </a:lnTo>
                  <a:lnTo>
                    <a:pt x="26" y="341"/>
                  </a:lnTo>
                  <a:lnTo>
                    <a:pt x="32" y="351"/>
                  </a:lnTo>
                  <a:lnTo>
                    <a:pt x="38" y="360"/>
                  </a:lnTo>
                  <a:lnTo>
                    <a:pt x="43" y="369"/>
                  </a:lnTo>
                  <a:lnTo>
                    <a:pt x="51" y="377"/>
                  </a:lnTo>
                  <a:lnTo>
                    <a:pt x="58" y="386"/>
                  </a:lnTo>
                  <a:lnTo>
                    <a:pt x="65" y="394"/>
                  </a:lnTo>
                  <a:lnTo>
                    <a:pt x="72" y="402"/>
                  </a:lnTo>
                  <a:lnTo>
                    <a:pt x="79" y="409"/>
                  </a:lnTo>
                  <a:lnTo>
                    <a:pt x="88" y="416"/>
                  </a:lnTo>
                  <a:lnTo>
                    <a:pt x="97" y="422"/>
                  </a:lnTo>
                  <a:lnTo>
                    <a:pt x="107" y="429"/>
                  </a:lnTo>
                  <a:lnTo>
                    <a:pt x="115" y="433"/>
                  </a:lnTo>
                  <a:lnTo>
                    <a:pt x="125" y="439"/>
                  </a:lnTo>
                  <a:lnTo>
                    <a:pt x="134" y="443"/>
                  </a:lnTo>
                  <a:lnTo>
                    <a:pt x="144" y="448"/>
                  </a:lnTo>
                  <a:lnTo>
                    <a:pt x="154" y="452"/>
                  </a:lnTo>
                  <a:lnTo>
                    <a:pt x="166" y="455"/>
                  </a:lnTo>
                  <a:lnTo>
                    <a:pt x="176" y="458"/>
                  </a:lnTo>
                  <a:lnTo>
                    <a:pt x="187" y="459"/>
                  </a:lnTo>
                  <a:lnTo>
                    <a:pt x="197" y="461"/>
                  </a:lnTo>
                  <a:lnTo>
                    <a:pt x="209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43" y="461"/>
                  </a:lnTo>
                  <a:lnTo>
                    <a:pt x="254" y="459"/>
                  </a:lnTo>
                  <a:lnTo>
                    <a:pt x="265" y="458"/>
                  </a:lnTo>
                  <a:lnTo>
                    <a:pt x="275" y="455"/>
                  </a:lnTo>
                  <a:lnTo>
                    <a:pt x="287" y="452"/>
                  </a:lnTo>
                  <a:lnTo>
                    <a:pt x="297" y="448"/>
                  </a:lnTo>
                  <a:lnTo>
                    <a:pt x="307" y="443"/>
                  </a:lnTo>
                  <a:lnTo>
                    <a:pt x="315" y="439"/>
                  </a:lnTo>
                  <a:lnTo>
                    <a:pt x="326" y="433"/>
                  </a:lnTo>
                  <a:lnTo>
                    <a:pt x="334" y="429"/>
                  </a:lnTo>
                  <a:lnTo>
                    <a:pt x="344" y="422"/>
                  </a:lnTo>
                  <a:lnTo>
                    <a:pt x="353" y="416"/>
                  </a:lnTo>
                  <a:lnTo>
                    <a:pt x="360" y="409"/>
                  </a:lnTo>
                  <a:lnTo>
                    <a:pt x="369" y="402"/>
                  </a:lnTo>
                  <a:lnTo>
                    <a:pt x="376" y="394"/>
                  </a:lnTo>
                  <a:lnTo>
                    <a:pt x="383" y="386"/>
                  </a:lnTo>
                  <a:lnTo>
                    <a:pt x="390" y="377"/>
                  </a:lnTo>
                  <a:lnTo>
                    <a:pt x="398" y="369"/>
                  </a:lnTo>
                  <a:lnTo>
                    <a:pt x="403" y="360"/>
                  </a:lnTo>
                  <a:lnTo>
                    <a:pt x="409" y="351"/>
                  </a:lnTo>
                  <a:lnTo>
                    <a:pt x="415" y="341"/>
                  </a:lnTo>
                  <a:lnTo>
                    <a:pt x="419" y="331"/>
                  </a:lnTo>
                  <a:lnTo>
                    <a:pt x="423" y="321"/>
                  </a:lnTo>
                  <a:lnTo>
                    <a:pt x="428" y="311"/>
                  </a:lnTo>
                  <a:lnTo>
                    <a:pt x="431" y="299"/>
                  </a:lnTo>
                  <a:lnTo>
                    <a:pt x="433" y="289"/>
                  </a:lnTo>
                  <a:lnTo>
                    <a:pt x="436" y="278"/>
                  </a:lnTo>
                  <a:lnTo>
                    <a:pt x="438" y="266"/>
                  </a:lnTo>
                  <a:lnTo>
                    <a:pt x="439" y="255"/>
                  </a:lnTo>
                  <a:lnTo>
                    <a:pt x="441" y="243"/>
                  </a:lnTo>
                  <a:lnTo>
                    <a:pt x="441" y="232"/>
                  </a:lnTo>
                  <a:lnTo>
                    <a:pt x="441" y="219"/>
                  </a:lnTo>
                  <a:lnTo>
                    <a:pt x="439" y="207"/>
                  </a:lnTo>
                  <a:lnTo>
                    <a:pt x="438" y="196"/>
                  </a:lnTo>
                  <a:lnTo>
                    <a:pt x="436" y="184"/>
                  </a:lnTo>
                  <a:lnTo>
                    <a:pt x="433" y="173"/>
                  </a:lnTo>
                  <a:lnTo>
                    <a:pt x="431" y="163"/>
                  </a:lnTo>
                  <a:lnTo>
                    <a:pt x="428" y="151"/>
                  </a:lnTo>
                  <a:lnTo>
                    <a:pt x="423" y="141"/>
                  </a:lnTo>
                  <a:lnTo>
                    <a:pt x="419" y="131"/>
                  </a:lnTo>
                  <a:lnTo>
                    <a:pt x="415" y="121"/>
                  </a:lnTo>
                  <a:lnTo>
                    <a:pt x="409" y="111"/>
                  </a:lnTo>
                  <a:lnTo>
                    <a:pt x="403" y="102"/>
                  </a:lnTo>
                  <a:lnTo>
                    <a:pt x="398" y="92"/>
                  </a:lnTo>
                  <a:lnTo>
                    <a:pt x="390" y="83"/>
                  </a:lnTo>
                  <a:lnTo>
                    <a:pt x="383" y="76"/>
                  </a:lnTo>
                  <a:lnTo>
                    <a:pt x="376" y="68"/>
                  </a:lnTo>
                  <a:lnTo>
                    <a:pt x="369" y="60"/>
                  </a:lnTo>
                  <a:lnTo>
                    <a:pt x="360" y="53"/>
                  </a:lnTo>
                  <a:lnTo>
                    <a:pt x="353" y="46"/>
                  </a:lnTo>
                  <a:lnTo>
                    <a:pt x="344" y="39"/>
                  </a:lnTo>
                  <a:lnTo>
                    <a:pt x="334" y="33"/>
                  </a:lnTo>
                  <a:lnTo>
                    <a:pt x="326" y="27"/>
                  </a:lnTo>
                  <a:lnTo>
                    <a:pt x="315" y="23"/>
                  </a:lnTo>
                  <a:lnTo>
                    <a:pt x="307" y="19"/>
                  </a:lnTo>
                  <a:lnTo>
                    <a:pt x="297" y="14"/>
                  </a:lnTo>
                  <a:lnTo>
                    <a:pt x="287" y="10"/>
                  </a:lnTo>
                  <a:lnTo>
                    <a:pt x="275" y="7"/>
                  </a:lnTo>
                  <a:lnTo>
                    <a:pt x="265" y="4"/>
                  </a:lnTo>
                  <a:lnTo>
                    <a:pt x="254" y="3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09" name="Freeform 262"/>
            <p:cNvSpPr>
              <a:spLocks/>
            </p:cNvSpPr>
            <p:nvPr/>
          </p:nvSpPr>
          <p:spPr bwMode="auto">
            <a:xfrm>
              <a:off x="2093" y="2291"/>
              <a:ext cx="147" cy="154"/>
            </a:xfrm>
            <a:custGeom>
              <a:avLst/>
              <a:gdLst>
                <a:gd name="T0" fmla="*/ 0 w 441"/>
                <a:gd name="T1" fmla="*/ 0 h 462"/>
                <a:gd name="T2" fmla="*/ 0 w 441"/>
                <a:gd name="T3" fmla="*/ 0 h 462"/>
                <a:gd name="T4" fmla="*/ 0 w 441"/>
                <a:gd name="T5" fmla="*/ 0 h 462"/>
                <a:gd name="T6" fmla="*/ 0 w 441"/>
                <a:gd name="T7" fmla="*/ 0 h 462"/>
                <a:gd name="T8" fmla="*/ 0 w 441"/>
                <a:gd name="T9" fmla="*/ 0 h 462"/>
                <a:gd name="T10" fmla="*/ 0 w 441"/>
                <a:gd name="T11" fmla="*/ 0 h 462"/>
                <a:gd name="T12" fmla="*/ 0 w 441"/>
                <a:gd name="T13" fmla="*/ 0 h 462"/>
                <a:gd name="T14" fmla="*/ 0 w 441"/>
                <a:gd name="T15" fmla="*/ 0 h 462"/>
                <a:gd name="T16" fmla="*/ 0 w 441"/>
                <a:gd name="T17" fmla="*/ 0 h 462"/>
                <a:gd name="T18" fmla="*/ 0 w 441"/>
                <a:gd name="T19" fmla="*/ 0 h 462"/>
                <a:gd name="T20" fmla="*/ 0 w 441"/>
                <a:gd name="T21" fmla="*/ 0 h 462"/>
                <a:gd name="T22" fmla="*/ 0 w 441"/>
                <a:gd name="T23" fmla="*/ 0 h 462"/>
                <a:gd name="T24" fmla="*/ 0 w 441"/>
                <a:gd name="T25" fmla="*/ 0 h 462"/>
                <a:gd name="T26" fmla="*/ 0 w 441"/>
                <a:gd name="T27" fmla="*/ 0 h 462"/>
                <a:gd name="T28" fmla="*/ 0 w 441"/>
                <a:gd name="T29" fmla="*/ 0 h 462"/>
                <a:gd name="T30" fmla="*/ 0 w 441"/>
                <a:gd name="T31" fmla="*/ 0 h 462"/>
                <a:gd name="T32" fmla="*/ 0 w 441"/>
                <a:gd name="T33" fmla="*/ 0 h 462"/>
                <a:gd name="T34" fmla="*/ 0 w 441"/>
                <a:gd name="T35" fmla="*/ 0 h 462"/>
                <a:gd name="T36" fmla="*/ 0 w 441"/>
                <a:gd name="T37" fmla="*/ 0 h 462"/>
                <a:gd name="T38" fmla="*/ 0 w 441"/>
                <a:gd name="T39" fmla="*/ 0 h 462"/>
                <a:gd name="T40" fmla="*/ 0 w 441"/>
                <a:gd name="T41" fmla="*/ 0 h 462"/>
                <a:gd name="T42" fmla="*/ 0 w 441"/>
                <a:gd name="T43" fmla="*/ 0 h 462"/>
                <a:gd name="T44" fmla="*/ 0 w 441"/>
                <a:gd name="T45" fmla="*/ 0 h 462"/>
                <a:gd name="T46" fmla="*/ 0 w 441"/>
                <a:gd name="T47" fmla="*/ 0 h 462"/>
                <a:gd name="T48" fmla="*/ 0 w 441"/>
                <a:gd name="T49" fmla="*/ 0 h 462"/>
                <a:gd name="T50" fmla="*/ 0 w 441"/>
                <a:gd name="T51" fmla="*/ 0 h 462"/>
                <a:gd name="T52" fmla="*/ 0 w 441"/>
                <a:gd name="T53" fmla="*/ 0 h 462"/>
                <a:gd name="T54" fmla="*/ 0 w 441"/>
                <a:gd name="T55" fmla="*/ 0 h 462"/>
                <a:gd name="T56" fmla="*/ 0 w 441"/>
                <a:gd name="T57" fmla="*/ 0 h 462"/>
                <a:gd name="T58" fmla="*/ 0 w 441"/>
                <a:gd name="T59" fmla="*/ 0 h 462"/>
                <a:gd name="T60" fmla="*/ 0 w 441"/>
                <a:gd name="T61" fmla="*/ 0 h 462"/>
                <a:gd name="T62" fmla="*/ 0 w 441"/>
                <a:gd name="T63" fmla="*/ 0 h 462"/>
                <a:gd name="T64" fmla="*/ 0 w 441"/>
                <a:gd name="T65" fmla="*/ 0 h 462"/>
                <a:gd name="T66" fmla="*/ 0 w 441"/>
                <a:gd name="T67" fmla="*/ 0 h 462"/>
                <a:gd name="T68" fmla="*/ 0 w 441"/>
                <a:gd name="T69" fmla="*/ 0 h 462"/>
                <a:gd name="T70" fmla="*/ 0 w 441"/>
                <a:gd name="T71" fmla="*/ 0 h 462"/>
                <a:gd name="T72" fmla="*/ 0 w 441"/>
                <a:gd name="T73" fmla="*/ 0 h 462"/>
                <a:gd name="T74" fmla="*/ 0 w 441"/>
                <a:gd name="T75" fmla="*/ 0 h 462"/>
                <a:gd name="T76" fmla="*/ 0 w 441"/>
                <a:gd name="T77" fmla="*/ 0 h 462"/>
                <a:gd name="T78" fmla="*/ 0 w 441"/>
                <a:gd name="T79" fmla="*/ 0 h 462"/>
                <a:gd name="T80" fmla="*/ 0 w 441"/>
                <a:gd name="T81" fmla="*/ 0 h 462"/>
                <a:gd name="T82" fmla="*/ 0 w 441"/>
                <a:gd name="T83" fmla="*/ 0 h 462"/>
                <a:gd name="T84" fmla="*/ 0 w 441"/>
                <a:gd name="T85" fmla="*/ 0 h 4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1"/>
                <a:gd name="T130" fmla="*/ 0 h 462"/>
                <a:gd name="T131" fmla="*/ 441 w 441"/>
                <a:gd name="T132" fmla="*/ 462 h 4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1" h="462">
                  <a:moveTo>
                    <a:pt x="220" y="0"/>
                  </a:moveTo>
                  <a:lnTo>
                    <a:pt x="209" y="0"/>
                  </a:lnTo>
                  <a:lnTo>
                    <a:pt x="197" y="1"/>
                  </a:lnTo>
                  <a:lnTo>
                    <a:pt x="187" y="3"/>
                  </a:lnTo>
                  <a:lnTo>
                    <a:pt x="176" y="4"/>
                  </a:lnTo>
                  <a:lnTo>
                    <a:pt x="166" y="7"/>
                  </a:lnTo>
                  <a:lnTo>
                    <a:pt x="154" y="10"/>
                  </a:lnTo>
                  <a:lnTo>
                    <a:pt x="144" y="14"/>
                  </a:lnTo>
                  <a:lnTo>
                    <a:pt x="134" y="19"/>
                  </a:lnTo>
                  <a:lnTo>
                    <a:pt x="125" y="23"/>
                  </a:lnTo>
                  <a:lnTo>
                    <a:pt x="115" y="27"/>
                  </a:lnTo>
                  <a:lnTo>
                    <a:pt x="107" y="33"/>
                  </a:lnTo>
                  <a:lnTo>
                    <a:pt x="97" y="39"/>
                  </a:lnTo>
                  <a:lnTo>
                    <a:pt x="88" y="46"/>
                  </a:lnTo>
                  <a:lnTo>
                    <a:pt x="79" y="53"/>
                  </a:lnTo>
                  <a:lnTo>
                    <a:pt x="72" y="60"/>
                  </a:lnTo>
                  <a:lnTo>
                    <a:pt x="65" y="68"/>
                  </a:lnTo>
                  <a:lnTo>
                    <a:pt x="58" y="76"/>
                  </a:lnTo>
                  <a:lnTo>
                    <a:pt x="51" y="83"/>
                  </a:lnTo>
                  <a:lnTo>
                    <a:pt x="43" y="92"/>
                  </a:lnTo>
                  <a:lnTo>
                    <a:pt x="38" y="102"/>
                  </a:lnTo>
                  <a:lnTo>
                    <a:pt x="32" y="111"/>
                  </a:lnTo>
                  <a:lnTo>
                    <a:pt x="26" y="121"/>
                  </a:lnTo>
                  <a:lnTo>
                    <a:pt x="22" y="131"/>
                  </a:lnTo>
                  <a:lnTo>
                    <a:pt x="17" y="141"/>
                  </a:lnTo>
                  <a:lnTo>
                    <a:pt x="13" y="151"/>
                  </a:lnTo>
                  <a:lnTo>
                    <a:pt x="10" y="163"/>
                  </a:lnTo>
                  <a:lnTo>
                    <a:pt x="7" y="173"/>
                  </a:lnTo>
                  <a:lnTo>
                    <a:pt x="4" y="184"/>
                  </a:lnTo>
                  <a:lnTo>
                    <a:pt x="3" y="196"/>
                  </a:lnTo>
                  <a:lnTo>
                    <a:pt x="2" y="207"/>
                  </a:lnTo>
                  <a:lnTo>
                    <a:pt x="0" y="219"/>
                  </a:lnTo>
                  <a:lnTo>
                    <a:pt x="0" y="232"/>
                  </a:lnTo>
                  <a:lnTo>
                    <a:pt x="0" y="243"/>
                  </a:lnTo>
                  <a:lnTo>
                    <a:pt x="2" y="255"/>
                  </a:lnTo>
                  <a:lnTo>
                    <a:pt x="3" y="266"/>
                  </a:lnTo>
                  <a:lnTo>
                    <a:pt x="4" y="278"/>
                  </a:lnTo>
                  <a:lnTo>
                    <a:pt x="7" y="289"/>
                  </a:lnTo>
                  <a:lnTo>
                    <a:pt x="10" y="299"/>
                  </a:lnTo>
                  <a:lnTo>
                    <a:pt x="13" y="311"/>
                  </a:lnTo>
                  <a:lnTo>
                    <a:pt x="17" y="321"/>
                  </a:lnTo>
                  <a:lnTo>
                    <a:pt x="22" y="331"/>
                  </a:lnTo>
                  <a:lnTo>
                    <a:pt x="26" y="341"/>
                  </a:lnTo>
                  <a:lnTo>
                    <a:pt x="32" y="351"/>
                  </a:lnTo>
                  <a:lnTo>
                    <a:pt x="38" y="360"/>
                  </a:lnTo>
                  <a:lnTo>
                    <a:pt x="43" y="369"/>
                  </a:lnTo>
                  <a:lnTo>
                    <a:pt x="51" y="377"/>
                  </a:lnTo>
                  <a:lnTo>
                    <a:pt x="58" y="386"/>
                  </a:lnTo>
                  <a:lnTo>
                    <a:pt x="65" y="394"/>
                  </a:lnTo>
                  <a:lnTo>
                    <a:pt x="72" y="402"/>
                  </a:lnTo>
                  <a:lnTo>
                    <a:pt x="79" y="409"/>
                  </a:lnTo>
                  <a:lnTo>
                    <a:pt x="88" y="416"/>
                  </a:lnTo>
                  <a:lnTo>
                    <a:pt x="97" y="422"/>
                  </a:lnTo>
                  <a:lnTo>
                    <a:pt x="107" y="429"/>
                  </a:lnTo>
                  <a:lnTo>
                    <a:pt x="115" y="433"/>
                  </a:lnTo>
                  <a:lnTo>
                    <a:pt x="125" y="439"/>
                  </a:lnTo>
                  <a:lnTo>
                    <a:pt x="134" y="443"/>
                  </a:lnTo>
                  <a:lnTo>
                    <a:pt x="144" y="448"/>
                  </a:lnTo>
                  <a:lnTo>
                    <a:pt x="154" y="452"/>
                  </a:lnTo>
                  <a:lnTo>
                    <a:pt x="166" y="455"/>
                  </a:lnTo>
                  <a:lnTo>
                    <a:pt x="176" y="458"/>
                  </a:lnTo>
                  <a:lnTo>
                    <a:pt x="187" y="459"/>
                  </a:lnTo>
                  <a:lnTo>
                    <a:pt x="197" y="461"/>
                  </a:lnTo>
                  <a:lnTo>
                    <a:pt x="209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43" y="461"/>
                  </a:lnTo>
                  <a:lnTo>
                    <a:pt x="254" y="459"/>
                  </a:lnTo>
                  <a:lnTo>
                    <a:pt x="265" y="458"/>
                  </a:lnTo>
                  <a:lnTo>
                    <a:pt x="275" y="455"/>
                  </a:lnTo>
                  <a:lnTo>
                    <a:pt x="287" y="452"/>
                  </a:lnTo>
                  <a:lnTo>
                    <a:pt x="297" y="448"/>
                  </a:lnTo>
                  <a:lnTo>
                    <a:pt x="307" y="443"/>
                  </a:lnTo>
                  <a:lnTo>
                    <a:pt x="315" y="439"/>
                  </a:lnTo>
                  <a:lnTo>
                    <a:pt x="326" y="433"/>
                  </a:lnTo>
                  <a:lnTo>
                    <a:pt x="334" y="429"/>
                  </a:lnTo>
                  <a:lnTo>
                    <a:pt x="344" y="422"/>
                  </a:lnTo>
                  <a:lnTo>
                    <a:pt x="353" y="416"/>
                  </a:lnTo>
                  <a:lnTo>
                    <a:pt x="360" y="409"/>
                  </a:lnTo>
                  <a:lnTo>
                    <a:pt x="369" y="402"/>
                  </a:lnTo>
                  <a:lnTo>
                    <a:pt x="376" y="394"/>
                  </a:lnTo>
                  <a:lnTo>
                    <a:pt x="383" y="386"/>
                  </a:lnTo>
                  <a:lnTo>
                    <a:pt x="390" y="377"/>
                  </a:lnTo>
                  <a:lnTo>
                    <a:pt x="398" y="369"/>
                  </a:lnTo>
                  <a:lnTo>
                    <a:pt x="403" y="360"/>
                  </a:lnTo>
                  <a:lnTo>
                    <a:pt x="409" y="351"/>
                  </a:lnTo>
                  <a:lnTo>
                    <a:pt x="415" y="341"/>
                  </a:lnTo>
                  <a:lnTo>
                    <a:pt x="419" y="331"/>
                  </a:lnTo>
                  <a:lnTo>
                    <a:pt x="423" y="321"/>
                  </a:lnTo>
                  <a:lnTo>
                    <a:pt x="428" y="311"/>
                  </a:lnTo>
                  <a:lnTo>
                    <a:pt x="431" y="299"/>
                  </a:lnTo>
                  <a:lnTo>
                    <a:pt x="433" y="289"/>
                  </a:lnTo>
                  <a:lnTo>
                    <a:pt x="436" y="278"/>
                  </a:lnTo>
                  <a:lnTo>
                    <a:pt x="438" y="266"/>
                  </a:lnTo>
                  <a:lnTo>
                    <a:pt x="439" y="255"/>
                  </a:lnTo>
                  <a:lnTo>
                    <a:pt x="441" y="243"/>
                  </a:lnTo>
                  <a:lnTo>
                    <a:pt x="441" y="232"/>
                  </a:lnTo>
                  <a:lnTo>
                    <a:pt x="441" y="219"/>
                  </a:lnTo>
                  <a:lnTo>
                    <a:pt x="439" y="207"/>
                  </a:lnTo>
                  <a:lnTo>
                    <a:pt x="438" y="196"/>
                  </a:lnTo>
                  <a:lnTo>
                    <a:pt x="436" y="184"/>
                  </a:lnTo>
                  <a:lnTo>
                    <a:pt x="433" y="173"/>
                  </a:lnTo>
                  <a:lnTo>
                    <a:pt x="431" y="163"/>
                  </a:lnTo>
                  <a:lnTo>
                    <a:pt x="428" y="151"/>
                  </a:lnTo>
                  <a:lnTo>
                    <a:pt x="423" y="141"/>
                  </a:lnTo>
                  <a:lnTo>
                    <a:pt x="419" y="131"/>
                  </a:lnTo>
                  <a:lnTo>
                    <a:pt x="415" y="121"/>
                  </a:lnTo>
                  <a:lnTo>
                    <a:pt x="409" y="111"/>
                  </a:lnTo>
                  <a:lnTo>
                    <a:pt x="403" y="102"/>
                  </a:lnTo>
                  <a:lnTo>
                    <a:pt x="398" y="92"/>
                  </a:lnTo>
                  <a:lnTo>
                    <a:pt x="390" y="83"/>
                  </a:lnTo>
                  <a:lnTo>
                    <a:pt x="383" y="76"/>
                  </a:lnTo>
                  <a:lnTo>
                    <a:pt x="376" y="68"/>
                  </a:lnTo>
                  <a:lnTo>
                    <a:pt x="369" y="60"/>
                  </a:lnTo>
                  <a:lnTo>
                    <a:pt x="360" y="53"/>
                  </a:lnTo>
                  <a:lnTo>
                    <a:pt x="353" y="46"/>
                  </a:lnTo>
                  <a:lnTo>
                    <a:pt x="344" y="39"/>
                  </a:lnTo>
                  <a:lnTo>
                    <a:pt x="334" y="33"/>
                  </a:lnTo>
                  <a:lnTo>
                    <a:pt x="326" y="27"/>
                  </a:lnTo>
                  <a:lnTo>
                    <a:pt x="315" y="23"/>
                  </a:lnTo>
                  <a:lnTo>
                    <a:pt x="307" y="19"/>
                  </a:lnTo>
                  <a:lnTo>
                    <a:pt x="297" y="14"/>
                  </a:lnTo>
                  <a:lnTo>
                    <a:pt x="287" y="10"/>
                  </a:lnTo>
                  <a:lnTo>
                    <a:pt x="275" y="7"/>
                  </a:lnTo>
                  <a:lnTo>
                    <a:pt x="265" y="4"/>
                  </a:lnTo>
                  <a:lnTo>
                    <a:pt x="254" y="3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0" name="Freeform 263"/>
            <p:cNvSpPr>
              <a:spLocks/>
            </p:cNvSpPr>
            <p:nvPr/>
          </p:nvSpPr>
          <p:spPr bwMode="auto">
            <a:xfrm>
              <a:off x="1328" y="2351"/>
              <a:ext cx="109" cy="104"/>
            </a:xfrm>
            <a:custGeom>
              <a:avLst/>
              <a:gdLst>
                <a:gd name="T0" fmla="*/ 0 w 327"/>
                <a:gd name="T1" fmla="*/ 0 h 312"/>
                <a:gd name="T2" fmla="*/ 0 w 327"/>
                <a:gd name="T3" fmla="*/ 0 h 312"/>
                <a:gd name="T4" fmla="*/ 0 w 327"/>
                <a:gd name="T5" fmla="*/ 0 h 312"/>
                <a:gd name="T6" fmla="*/ 0 w 327"/>
                <a:gd name="T7" fmla="*/ 0 h 312"/>
                <a:gd name="T8" fmla="*/ 0 w 327"/>
                <a:gd name="T9" fmla="*/ 0 h 312"/>
                <a:gd name="T10" fmla="*/ 0 w 327"/>
                <a:gd name="T11" fmla="*/ 0 h 312"/>
                <a:gd name="T12" fmla="*/ 0 w 327"/>
                <a:gd name="T13" fmla="*/ 0 h 312"/>
                <a:gd name="T14" fmla="*/ 0 w 327"/>
                <a:gd name="T15" fmla="*/ 0 h 312"/>
                <a:gd name="T16" fmla="*/ 0 w 327"/>
                <a:gd name="T17" fmla="*/ 0 h 3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12"/>
                <a:gd name="T29" fmla="*/ 327 w 327"/>
                <a:gd name="T30" fmla="*/ 312 h 3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12">
                  <a:moveTo>
                    <a:pt x="92" y="0"/>
                  </a:moveTo>
                  <a:lnTo>
                    <a:pt x="0" y="92"/>
                  </a:lnTo>
                  <a:lnTo>
                    <a:pt x="0" y="220"/>
                  </a:lnTo>
                  <a:lnTo>
                    <a:pt x="92" y="312"/>
                  </a:lnTo>
                  <a:lnTo>
                    <a:pt x="236" y="312"/>
                  </a:lnTo>
                  <a:lnTo>
                    <a:pt x="327" y="220"/>
                  </a:lnTo>
                  <a:lnTo>
                    <a:pt x="327" y="92"/>
                  </a:lnTo>
                  <a:lnTo>
                    <a:pt x="236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1" name="Freeform 264"/>
            <p:cNvSpPr>
              <a:spLocks/>
            </p:cNvSpPr>
            <p:nvPr/>
          </p:nvSpPr>
          <p:spPr bwMode="auto">
            <a:xfrm>
              <a:off x="1328" y="2351"/>
              <a:ext cx="109" cy="104"/>
            </a:xfrm>
            <a:custGeom>
              <a:avLst/>
              <a:gdLst>
                <a:gd name="T0" fmla="*/ 0 w 327"/>
                <a:gd name="T1" fmla="*/ 0 h 312"/>
                <a:gd name="T2" fmla="*/ 0 w 327"/>
                <a:gd name="T3" fmla="*/ 0 h 312"/>
                <a:gd name="T4" fmla="*/ 0 w 327"/>
                <a:gd name="T5" fmla="*/ 0 h 312"/>
                <a:gd name="T6" fmla="*/ 0 w 327"/>
                <a:gd name="T7" fmla="*/ 0 h 312"/>
                <a:gd name="T8" fmla="*/ 0 w 327"/>
                <a:gd name="T9" fmla="*/ 0 h 312"/>
                <a:gd name="T10" fmla="*/ 0 w 327"/>
                <a:gd name="T11" fmla="*/ 0 h 312"/>
                <a:gd name="T12" fmla="*/ 0 w 327"/>
                <a:gd name="T13" fmla="*/ 0 h 312"/>
                <a:gd name="T14" fmla="*/ 0 w 327"/>
                <a:gd name="T15" fmla="*/ 0 h 312"/>
                <a:gd name="T16" fmla="*/ 0 w 327"/>
                <a:gd name="T17" fmla="*/ 0 h 3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12"/>
                <a:gd name="T29" fmla="*/ 327 w 327"/>
                <a:gd name="T30" fmla="*/ 312 h 3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12">
                  <a:moveTo>
                    <a:pt x="92" y="0"/>
                  </a:moveTo>
                  <a:lnTo>
                    <a:pt x="0" y="92"/>
                  </a:lnTo>
                  <a:lnTo>
                    <a:pt x="0" y="220"/>
                  </a:lnTo>
                  <a:lnTo>
                    <a:pt x="92" y="312"/>
                  </a:lnTo>
                  <a:lnTo>
                    <a:pt x="236" y="312"/>
                  </a:lnTo>
                  <a:lnTo>
                    <a:pt x="327" y="220"/>
                  </a:lnTo>
                  <a:lnTo>
                    <a:pt x="327" y="92"/>
                  </a:lnTo>
                  <a:lnTo>
                    <a:pt x="236" y="0"/>
                  </a:lnTo>
                  <a:lnTo>
                    <a:pt x="92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2" name="Freeform 265"/>
            <p:cNvSpPr>
              <a:spLocks/>
            </p:cNvSpPr>
            <p:nvPr/>
          </p:nvSpPr>
          <p:spPr bwMode="auto">
            <a:xfrm>
              <a:off x="1266" y="2610"/>
              <a:ext cx="148" cy="154"/>
            </a:xfrm>
            <a:custGeom>
              <a:avLst/>
              <a:gdLst>
                <a:gd name="T0" fmla="*/ 0 w 444"/>
                <a:gd name="T1" fmla="*/ 0 h 463"/>
                <a:gd name="T2" fmla="*/ 0 w 444"/>
                <a:gd name="T3" fmla="*/ 0 h 463"/>
                <a:gd name="T4" fmla="*/ 0 w 444"/>
                <a:gd name="T5" fmla="*/ 0 h 463"/>
                <a:gd name="T6" fmla="*/ 0 w 444"/>
                <a:gd name="T7" fmla="*/ 0 h 463"/>
                <a:gd name="T8" fmla="*/ 0 w 444"/>
                <a:gd name="T9" fmla="*/ 0 h 463"/>
                <a:gd name="T10" fmla="*/ 0 w 444"/>
                <a:gd name="T11" fmla="*/ 0 h 463"/>
                <a:gd name="T12" fmla="*/ 0 w 444"/>
                <a:gd name="T13" fmla="*/ 0 h 463"/>
                <a:gd name="T14" fmla="*/ 0 w 444"/>
                <a:gd name="T15" fmla="*/ 0 h 463"/>
                <a:gd name="T16" fmla="*/ 0 w 444"/>
                <a:gd name="T17" fmla="*/ 0 h 463"/>
                <a:gd name="T18" fmla="*/ 0 w 444"/>
                <a:gd name="T19" fmla="*/ 0 h 463"/>
                <a:gd name="T20" fmla="*/ 0 w 444"/>
                <a:gd name="T21" fmla="*/ 0 h 463"/>
                <a:gd name="T22" fmla="*/ 0 w 444"/>
                <a:gd name="T23" fmla="*/ 0 h 463"/>
                <a:gd name="T24" fmla="*/ 0 w 444"/>
                <a:gd name="T25" fmla="*/ 0 h 463"/>
                <a:gd name="T26" fmla="*/ 0 w 444"/>
                <a:gd name="T27" fmla="*/ 0 h 463"/>
                <a:gd name="T28" fmla="*/ 0 w 444"/>
                <a:gd name="T29" fmla="*/ 0 h 463"/>
                <a:gd name="T30" fmla="*/ 0 w 444"/>
                <a:gd name="T31" fmla="*/ 0 h 463"/>
                <a:gd name="T32" fmla="*/ 0 w 444"/>
                <a:gd name="T33" fmla="*/ 0 h 463"/>
                <a:gd name="T34" fmla="*/ 0 w 444"/>
                <a:gd name="T35" fmla="*/ 0 h 463"/>
                <a:gd name="T36" fmla="*/ 0 w 444"/>
                <a:gd name="T37" fmla="*/ 0 h 463"/>
                <a:gd name="T38" fmla="*/ 0 w 444"/>
                <a:gd name="T39" fmla="*/ 0 h 463"/>
                <a:gd name="T40" fmla="*/ 0 w 444"/>
                <a:gd name="T41" fmla="*/ 0 h 463"/>
                <a:gd name="T42" fmla="*/ 0 w 444"/>
                <a:gd name="T43" fmla="*/ 0 h 463"/>
                <a:gd name="T44" fmla="*/ 0 w 444"/>
                <a:gd name="T45" fmla="*/ 0 h 463"/>
                <a:gd name="T46" fmla="*/ 0 w 444"/>
                <a:gd name="T47" fmla="*/ 0 h 463"/>
                <a:gd name="T48" fmla="*/ 0 w 444"/>
                <a:gd name="T49" fmla="*/ 0 h 463"/>
                <a:gd name="T50" fmla="*/ 0 w 444"/>
                <a:gd name="T51" fmla="*/ 0 h 463"/>
                <a:gd name="T52" fmla="*/ 0 w 444"/>
                <a:gd name="T53" fmla="*/ 0 h 463"/>
                <a:gd name="T54" fmla="*/ 0 w 444"/>
                <a:gd name="T55" fmla="*/ 0 h 463"/>
                <a:gd name="T56" fmla="*/ 0 w 444"/>
                <a:gd name="T57" fmla="*/ 0 h 463"/>
                <a:gd name="T58" fmla="*/ 0 w 444"/>
                <a:gd name="T59" fmla="*/ 0 h 463"/>
                <a:gd name="T60" fmla="*/ 0 w 444"/>
                <a:gd name="T61" fmla="*/ 0 h 463"/>
                <a:gd name="T62" fmla="*/ 0 w 444"/>
                <a:gd name="T63" fmla="*/ 0 h 463"/>
                <a:gd name="T64" fmla="*/ 0 w 444"/>
                <a:gd name="T65" fmla="*/ 0 h 463"/>
                <a:gd name="T66" fmla="*/ 0 w 444"/>
                <a:gd name="T67" fmla="*/ 0 h 463"/>
                <a:gd name="T68" fmla="*/ 0 w 444"/>
                <a:gd name="T69" fmla="*/ 0 h 463"/>
                <a:gd name="T70" fmla="*/ 0 w 444"/>
                <a:gd name="T71" fmla="*/ 0 h 463"/>
                <a:gd name="T72" fmla="*/ 0 w 444"/>
                <a:gd name="T73" fmla="*/ 0 h 463"/>
                <a:gd name="T74" fmla="*/ 0 w 444"/>
                <a:gd name="T75" fmla="*/ 0 h 463"/>
                <a:gd name="T76" fmla="*/ 0 w 444"/>
                <a:gd name="T77" fmla="*/ 0 h 463"/>
                <a:gd name="T78" fmla="*/ 0 w 444"/>
                <a:gd name="T79" fmla="*/ 0 h 463"/>
                <a:gd name="T80" fmla="*/ 0 w 444"/>
                <a:gd name="T81" fmla="*/ 0 h 463"/>
                <a:gd name="T82" fmla="*/ 0 w 444"/>
                <a:gd name="T83" fmla="*/ 0 h 463"/>
                <a:gd name="T84" fmla="*/ 0 w 444"/>
                <a:gd name="T85" fmla="*/ 0 h 46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4"/>
                <a:gd name="T130" fmla="*/ 0 h 463"/>
                <a:gd name="T131" fmla="*/ 444 w 444"/>
                <a:gd name="T132" fmla="*/ 463 h 46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4" h="463">
                  <a:moveTo>
                    <a:pt x="222" y="0"/>
                  </a:moveTo>
                  <a:lnTo>
                    <a:pt x="211" y="0"/>
                  </a:lnTo>
                  <a:lnTo>
                    <a:pt x="199" y="0"/>
                  </a:lnTo>
                  <a:lnTo>
                    <a:pt x="189" y="2"/>
                  </a:lnTo>
                  <a:lnTo>
                    <a:pt x="177" y="5"/>
                  </a:lnTo>
                  <a:lnTo>
                    <a:pt x="167" y="8"/>
                  </a:lnTo>
                  <a:lnTo>
                    <a:pt x="156" y="10"/>
                  </a:lnTo>
                  <a:lnTo>
                    <a:pt x="146" y="13"/>
                  </a:lnTo>
                  <a:lnTo>
                    <a:pt x="136" y="18"/>
                  </a:lnTo>
                  <a:lnTo>
                    <a:pt x="126" y="22"/>
                  </a:lnTo>
                  <a:lnTo>
                    <a:pt x="117" y="28"/>
                  </a:lnTo>
                  <a:lnTo>
                    <a:pt x="107" y="34"/>
                  </a:lnTo>
                  <a:lnTo>
                    <a:pt x="98" y="39"/>
                  </a:lnTo>
                  <a:lnTo>
                    <a:pt x="90" y="45"/>
                  </a:lnTo>
                  <a:lnTo>
                    <a:pt x="81" y="52"/>
                  </a:lnTo>
                  <a:lnTo>
                    <a:pt x="72" y="59"/>
                  </a:lnTo>
                  <a:lnTo>
                    <a:pt x="65" y="68"/>
                  </a:lnTo>
                  <a:lnTo>
                    <a:pt x="58" y="75"/>
                  </a:lnTo>
                  <a:lnTo>
                    <a:pt x="51" y="84"/>
                  </a:lnTo>
                  <a:lnTo>
                    <a:pt x="44" y="93"/>
                  </a:lnTo>
                  <a:lnTo>
                    <a:pt x="38" y="101"/>
                  </a:lnTo>
                  <a:lnTo>
                    <a:pt x="32" y="111"/>
                  </a:lnTo>
                  <a:lnTo>
                    <a:pt x="26" y="121"/>
                  </a:lnTo>
                  <a:lnTo>
                    <a:pt x="22" y="130"/>
                  </a:lnTo>
                  <a:lnTo>
                    <a:pt x="18" y="141"/>
                  </a:lnTo>
                  <a:lnTo>
                    <a:pt x="13" y="152"/>
                  </a:lnTo>
                  <a:lnTo>
                    <a:pt x="10" y="162"/>
                  </a:lnTo>
                  <a:lnTo>
                    <a:pt x="8" y="173"/>
                  </a:lnTo>
                  <a:lnTo>
                    <a:pt x="5" y="185"/>
                  </a:lnTo>
                  <a:lnTo>
                    <a:pt x="3" y="196"/>
                  </a:lnTo>
                  <a:lnTo>
                    <a:pt x="2" y="208"/>
                  </a:lnTo>
                  <a:lnTo>
                    <a:pt x="0" y="219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2" y="254"/>
                  </a:lnTo>
                  <a:lnTo>
                    <a:pt x="3" y="265"/>
                  </a:lnTo>
                  <a:lnTo>
                    <a:pt x="5" y="277"/>
                  </a:lnTo>
                  <a:lnTo>
                    <a:pt x="8" y="288"/>
                  </a:lnTo>
                  <a:lnTo>
                    <a:pt x="10" y="300"/>
                  </a:lnTo>
                  <a:lnTo>
                    <a:pt x="13" y="310"/>
                  </a:lnTo>
                  <a:lnTo>
                    <a:pt x="18" y="321"/>
                  </a:lnTo>
                  <a:lnTo>
                    <a:pt x="22" y="332"/>
                  </a:lnTo>
                  <a:lnTo>
                    <a:pt x="26" y="342"/>
                  </a:lnTo>
                  <a:lnTo>
                    <a:pt x="32" y="350"/>
                  </a:lnTo>
                  <a:lnTo>
                    <a:pt x="38" y="360"/>
                  </a:lnTo>
                  <a:lnTo>
                    <a:pt x="44" y="369"/>
                  </a:lnTo>
                  <a:lnTo>
                    <a:pt x="51" y="378"/>
                  </a:lnTo>
                  <a:lnTo>
                    <a:pt x="58" y="386"/>
                  </a:lnTo>
                  <a:lnTo>
                    <a:pt x="65" y="395"/>
                  </a:lnTo>
                  <a:lnTo>
                    <a:pt x="72" y="402"/>
                  </a:lnTo>
                  <a:lnTo>
                    <a:pt x="81" y="409"/>
                  </a:lnTo>
                  <a:lnTo>
                    <a:pt x="90" y="416"/>
                  </a:lnTo>
                  <a:lnTo>
                    <a:pt x="98" y="422"/>
                  </a:lnTo>
                  <a:lnTo>
                    <a:pt x="107" y="428"/>
                  </a:lnTo>
                  <a:lnTo>
                    <a:pt x="117" y="434"/>
                  </a:lnTo>
                  <a:lnTo>
                    <a:pt x="126" y="440"/>
                  </a:lnTo>
                  <a:lnTo>
                    <a:pt x="136" y="444"/>
                  </a:lnTo>
                  <a:lnTo>
                    <a:pt x="146" y="448"/>
                  </a:lnTo>
                  <a:lnTo>
                    <a:pt x="156" y="451"/>
                  </a:lnTo>
                  <a:lnTo>
                    <a:pt x="167" y="454"/>
                  </a:lnTo>
                  <a:lnTo>
                    <a:pt x="177" y="457"/>
                  </a:lnTo>
                  <a:lnTo>
                    <a:pt x="189" y="460"/>
                  </a:lnTo>
                  <a:lnTo>
                    <a:pt x="199" y="461"/>
                  </a:lnTo>
                  <a:lnTo>
                    <a:pt x="211" y="461"/>
                  </a:lnTo>
                  <a:lnTo>
                    <a:pt x="222" y="463"/>
                  </a:lnTo>
                  <a:lnTo>
                    <a:pt x="234" y="461"/>
                  </a:lnTo>
                  <a:lnTo>
                    <a:pt x="245" y="461"/>
                  </a:lnTo>
                  <a:lnTo>
                    <a:pt x="257" y="460"/>
                  </a:lnTo>
                  <a:lnTo>
                    <a:pt x="267" y="457"/>
                  </a:lnTo>
                  <a:lnTo>
                    <a:pt x="278" y="454"/>
                  </a:lnTo>
                  <a:lnTo>
                    <a:pt x="288" y="451"/>
                  </a:lnTo>
                  <a:lnTo>
                    <a:pt x="298" y="448"/>
                  </a:lnTo>
                  <a:lnTo>
                    <a:pt x="308" y="444"/>
                  </a:lnTo>
                  <a:lnTo>
                    <a:pt x="319" y="440"/>
                  </a:lnTo>
                  <a:lnTo>
                    <a:pt x="329" y="434"/>
                  </a:lnTo>
                  <a:lnTo>
                    <a:pt x="337" y="428"/>
                  </a:lnTo>
                  <a:lnTo>
                    <a:pt x="346" y="422"/>
                  </a:lnTo>
                  <a:lnTo>
                    <a:pt x="355" y="416"/>
                  </a:lnTo>
                  <a:lnTo>
                    <a:pt x="363" y="409"/>
                  </a:lnTo>
                  <a:lnTo>
                    <a:pt x="372" y="402"/>
                  </a:lnTo>
                  <a:lnTo>
                    <a:pt x="379" y="395"/>
                  </a:lnTo>
                  <a:lnTo>
                    <a:pt x="386" y="386"/>
                  </a:lnTo>
                  <a:lnTo>
                    <a:pt x="393" y="378"/>
                  </a:lnTo>
                  <a:lnTo>
                    <a:pt x="401" y="369"/>
                  </a:lnTo>
                  <a:lnTo>
                    <a:pt x="406" y="360"/>
                  </a:lnTo>
                  <a:lnTo>
                    <a:pt x="412" y="350"/>
                  </a:lnTo>
                  <a:lnTo>
                    <a:pt x="418" y="342"/>
                  </a:lnTo>
                  <a:lnTo>
                    <a:pt x="422" y="332"/>
                  </a:lnTo>
                  <a:lnTo>
                    <a:pt x="427" y="321"/>
                  </a:lnTo>
                  <a:lnTo>
                    <a:pt x="431" y="310"/>
                  </a:lnTo>
                  <a:lnTo>
                    <a:pt x="434" y="300"/>
                  </a:lnTo>
                  <a:lnTo>
                    <a:pt x="437" y="288"/>
                  </a:lnTo>
                  <a:lnTo>
                    <a:pt x="439" y="277"/>
                  </a:lnTo>
                  <a:lnTo>
                    <a:pt x="441" y="265"/>
                  </a:lnTo>
                  <a:lnTo>
                    <a:pt x="442" y="254"/>
                  </a:lnTo>
                  <a:lnTo>
                    <a:pt x="444" y="242"/>
                  </a:lnTo>
                  <a:lnTo>
                    <a:pt x="444" y="231"/>
                  </a:lnTo>
                  <a:lnTo>
                    <a:pt x="444" y="219"/>
                  </a:lnTo>
                  <a:lnTo>
                    <a:pt x="442" y="208"/>
                  </a:lnTo>
                  <a:lnTo>
                    <a:pt x="441" y="196"/>
                  </a:lnTo>
                  <a:lnTo>
                    <a:pt x="439" y="185"/>
                  </a:lnTo>
                  <a:lnTo>
                    <a:pt x="437" y="173"/>
                  </a:lnTo>
                  <a:lnTo>
                    <a:pt x="434" y="162"/>
                  </a:lnTo>
                  <a:lnTo>
                    <a:pt x="431" y="152"/>
                  </a:lnTo>
                  <a:lnTo>
                    <a:pt x="427" y="141"/>
                  </a:lnTo>
                  <a:lnTo>
                    <a:pt x="422" y="130"/>
                  </a:lnTo>
                  <a:lnTo>
                    <a:pt x="418" y="121"/>
                  </a:lnTo>
                  <a:lnTo>
                    <a:pt x="412" y="111"/>
                  </a:lnTo>
                  <a:lnTo>
                    <a:pt x="406" y="101"/>
                  </a:lnTo>
                  <a:lnTo>
                    <a:pt x="401" y="93"/>
                  </a:lnTo>
                  <a:lnTo>
                    <a:pt x="393" y="84"/>
                  </a:lnTo>
                  <a:lnTo>
                    <a:pt x="386" y="75"/>
                  </a:lnTo>
                  <a:lnTo>
                    <a:pt x="379" y="68"/>
                  </a:lnTo>
                  <a:lnTo>
                    <a:pt x="372" y="59"/>
                  </a:lnTo>
                  <a:lnTo>
                    <a:pt x="363" y="52"/>
                  </a:lnTo>
                  <a:lnTo>
                    <a:pt x="355" y="45"/>
                  </a:lnTo>
                  <a:lnTo>
                    <a:pt x="346" y="39"/>
                  </a:lnTo>
                  <a:lnTo>
                    <a:pt x="337" y="34"/>
                  </a:lnTo>
                  <a:lnTo>
                    <a:pt x="329" y="28"/>
                  </a:lnTo>
                  <a:lnTo>
                    <a:pt x="319" y="22"/>
                  </a:lnTo>
                  <a:lnTo>
                    <a:pt x="308" y="18"/>
                  </a:lnTo>
                  <a:lnTo>
                    <a:pt x="298" y="13"/>
                  </a:lnTo>
                  <a:lnTo>
                    <a:pt x="288" y="10"/>
                  </a:lnTo>
                  <a:lnTo>
                    <a:pt x="278" y="8"/>
                  </a:lnTo>
                  <a:lnTo>
                    <a:pt x="267" y="5"/>
                  </a:lnTo>
                  <a:lnTo>
                    <a:pt x="257" y="2"/>
                  </a:lnTo>
                  <a:lnTo>
                    <a:pt x="245" y="0"/>
                  </a:lnTo>
                  <a:lnTo>
                    <a:pt x="234" y="0"/>
                  </a:lnTo>
                  <a:lnTo>
                    <a:pt x="222" y="0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3" name="Freeform 266"/>
            <p:cNvSpPr>
              <a:spLocks/>
            </p:cNvSpPr>
            <p:nvPr/>
          </p:nvSpPr>
          <p:spPr bwMode="auto">
            <a:xfrm>
              <a:off x="1266" y="2610"/>
              <a:ext cx="148" cy="154"/>
            </a:xfrm>
            <a:custGeom>
              <a:avLst/>
              <a:gdLst>
                <a:gd name="T0" fmla="*/ 0 w 444"/>
                <a:gd name="T1" fmla="*/ 0 h 463"/>
                <a:gd name="T2" fmla="*/ 0 w 444"/>
                <a:gd name="T3" fmla="*/ 0 h 463"/>
                <a:gd name="T4" fmla="*/ 0 w 444"/>
                <a:gd name="T5" fmla="*/ 0 h 463"/>
                <a:gd name="T6" fmla="*/ 0 w 444"/>
                <a:gd name="T7" fmla="*/ 0 h 463"/>
                <a:gd name="T8" fmla="*/ 0 w 444"/>
                <a:gd name="T9" fmla="*/ 0 h 463"/>
                <a:gd name="T10" fmla="*/ 0 w 444"/>
                <a:gd name="T11" fmla="*/ 0 h 463"/>
                <a:gd name="T12" fmla="*/ 0 w 444"/>
                <a:gd name="T13" fmla="*/ 0 h 463"/>
                <a:gd name="T14" fmla="*/ 0 w 444"/>
                <a:gd name="T15" fmla="*/ 0 h 463"/>
                <a:gd name="T16" fmla="*/ 0 w 444"/>
                <a:gd name="T17" fmla="*/ 0 h 463"/>
                <a:gd name="T18" fmla="*/ 0 w 444"/>
                <a:gd name="T19" fmla="*/ 0 h 463"/>
                <a:gd name="T20" fmla="*/ 0 w 444"/>
                <a:gd name="T21" fmla="*/ 0 h 463"/>
                <a:gd name="T22" fmla="*/ 0 w 444"/>
                <a:gd name="T23" fmla="*/ 0 h 463"/>
                <a:gd name="T24" fmla="*/ 0 w 444"/>
                <a:gd name="T25" fmla="*/ 0 h 463"/>
                <a:gd name="T26" fmla="*/ 0 w 444"/>
                <a:gd name="T27" fmla="*/ 0 h 463"/>
                <a:gd name="T28" fmla="*/ 0 w 444"/>
                <a:gd name="T29" fmla="*/ 0 h 463"/>
                <a:gd name="T30" fmla="*/ 0 w 444"/>
                <a:gd name="T31" fmla="*/ 0 h 463"/>
                <a:gd name="T32" fmla="*/ 0 w 444"/>
                <a:gd name="T33" fmla="*/ 0 h 463"/>
                <a:gd name="T34" fmla="*/ 0 w 444"/>
                <a:gd name="T35" fmla="*/ 0 h 463"/>
                <a:gd name="T36" fmla="*/ 0 w 444"/>
                <a:gd name="T37" fmla="*/ 0 h 463"/>
                <a:gd name="T38" fmla="*/ 0 w 444"/>
                <a:gd name="T39" fmla="*/ 0 h 463"/>
                <a:gd name="T40" fmla="*/ 0 w 444"/>
                <a:gd name="T41" fmla="*/ 0 h 463"/>
                <a:gd name="T42" fmla="*/ 0 w 444"/>
                <a:gd name="T43" fmla="*/ 0 h 463"/>
                <a:gd name="T44" fmla="*/ 0 w 444"/>
                <a:gd name="T45" fmla="*/ 0 h 463"/>
                <a:gd name="T46" fmla="*/ 0 w 444"/>
                <a:gd name="T47" fmla="*/ 0 h 463"/>
                <a:gd name="T48" fmla="*/ 0 w 444"/>
                <a:gd name="T49" fmla="*/ 0 h 463"/>
                <a:gd name="T50" fmla="*/ 0 w 444"/>
                <a:gd name="T51" fmla="*/ 0 h 463"/>
                <a:gd name="T52" fmla="*/ 0 w 444"/>
                <a:gd name="T53" fmla="*/ 0 h 463"/>
                <a:gd name="T54" fmla="*/ 0 w 444"/>
                <a:gd name="T55" fmla="*/ 0 h 463"/>
                <a:gd name="T56" fmla="*/ 0 w 444"/>
                <a:gd name="T57" fmla="*/ 0 h 463"/>
                <a:gd name="T58" fmla="*/ 0 w 444"/>
                <a:gd name="T59" fmla="*/ 0 h 463"/>
                <a:gd name="T60" fmla="*/ 0 w 444"/>
                <a:gd name="T61" fmla="*/ 0 h 463"/>
                <a:gd name="T62" fmla="*/ 0 w 444"/>
                <a:gd name="T63" fmla="*/ 0 h 463"/>
                <a:gd name="T64" fmla="*/ 0 w 444"/>
                <a:gd name="T65" fmla="*/ 0 h 463"/>
                <a:gd name="T66" fmla="*/ 0 w 444"/>
                <a:gd name="T67" fmla="*/ 0 h 463"/>
                <a:gd name="T68" fmla="*/ 0 w 444"/>
                <a:gd name="T69" fmla="*/ 0 h 463"/>
                <a:gd name="T70" fmla="*/ 0 w 444"/>
                <a:gd name="T71" fmla="*/ 0 h 463"/>
                <a:gd name="T72" fmla="*/ 0 w 444"/>
                <a:gd name="T73" fmla="*/ 0 h 463"/>
                <a:gd name="T74" fmla="*/ 0 w 444"/>
                <a:gd name="T75" fmla="*/ 0 h 463"/>
                <a:gd name="T76" fmla="*/ 0 w 444"/>
                <a:gd name="T77" fmla="*/ 0 h 463"/>
                <a:gd name="T78" fmla="*/ 0 w 444"/>
                <a:gd name="T79" fmla="*/ 0 h 463"/>
                <a:gd name="T80" fmla="*/ 0 w 444"/>
                <a:gd name="T81" fmla="*/ 0 h 463"/>
                <a:gd name="T82" fmla="*/ 0 w 444"/>
                <a:gd name="T83" fmla="*/ 0 h 463"/>
                <a:gd name="T84" fmla="*/ 0 w 444"/>
                <a:gd name="T85" fmla="*/ 0 h 46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4"/>
                <a:gd name="T130" fmla="*/ 0 h 463"/>
                <a:gd name="T131" fmla="*/ 444 w 444"/>
                <a:gd name="T132" fmla="*/ 463 h 46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4" h="463">
                  <a:moveTo>
                    <a:pt x="222" y="0"/>
                  </a:moveTo>
                  <a:lnTo>
                    <a:pt x="211" y="0"/>
                  </a:lnTo>
                  <a:lnTo>
                    <a:pt x="199" y="0"/>
                  </a:lnTo>
                  <a:lnTo>
                    <a:pt x="189" y="2"/>
                  </a:lnTo>
                  <a:lnTo>
                    <a:pt x="177" y="5"/>
                  </a:lnTo>
                  <a:lnTo>
                    <a:pt x="167" y="8"/>
                  </a:lnTo>
                  <a:lnTo>
                    <a:pt x="156" y="10"/>
                  </a:lnTo>
                  <a:lnTo>
                    <a:pt x="146" y="13"/>
                  </a:lnTo>
                  <a:lnTo>
                    <a:pt x="136" y="18"/>
                  </a:lnTo>
                  <a:lnTo>
                    <a:pt x="126" y="22"/>
                  </a:lnTo>
                  <a:lnTo>
                    <a:pt x="117" y="28"/>
                  </a:lnTo>
                  <a:lnTo>
                    <a:pt x="107" y="34"/>
                  </a:lnTo>
                  <a:lnTo>
                    <a:pt x="98" y="39"/>
                  </a:lnTo>
                  <a:lnTo>
                    <a:pt x="90" y="45"/>
                  </a:lnTo>
                  <a:lnTo>
                    <a:pt x="81" y="52"/>
                  </a:lnTo>
                  <a:lnTo>
                    <a:pt x="72" y="59"/>
                  </a:lnTo>
                  <a:lnTo>
                    <a:pt x="65" y="68"/>
                  </a:lnTo>
                  <a:lnTo>
                    <a:pt x="58" y="75"/>
                  </a:lnTo>
                  <a:lnTo>
                    <a:pt x="51" y="84"/>
                  </a:lnTo>
                  <a:lnTo>
                    <a:pt x="44" y="93"/>
                  </a:lnTo>
                  <a:lnTo>
                    <a:pt x="38" y="101"/>
                  </a:lnTo>
                  <a:lnTo>
                    <a:pt x="32" y="111"/>
                  </a:lnTo>
                  <a:lnTo>
                    <a:pt x="26" y="121"/>
                  </a:lnTo>
                  <a:lnTo>
                    <a:pt x="22" y="130"/>
                  </a:lnTo>
                  <a:lnTo>
                    <a:pt x="18" y="141"/>
                  </a:lnTo>
                  <a:lnTo>
                    <a:pt x="13" y="152"/>
                  </a:lnTo>
                  <a:lnTo>
                    <a:pt x="10" y="162"/>
                  </a:lnTo>
                  <a:lnTo>
                    <a:pt x="8" y="173"/>
                  </a:lnTo>
                  <a:lnTo>
                    <a:pt x="5" y="185"/>
                  </a:lnTo>
                  <a:lnTo>
                    <a:pt x="3" y="196"/>
                  </a:lnTo>
                  <a:lnTo>
                    <a:pt x="2" y="208"/>
                  </a:lnTo>
                  <a:lnTo>
                    <a:pt x="0" y="219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2" y="254"/>
                  </a:lnTo>
                  <a:lnTo>
                    <a:pt x="3" y="265"/>
                  </a:lnTo>
                  <a:lnTo>
                    <a:pt x="5" y="277"/>
                  </a:lnTo>
                  <a:lnTo>
                    <a:pt x="8" y="288"/>
                  </a:lnTo>
                  <a:lnTo>
                    <a:pt x="10" y="300"/>
                  </a:lnTo>
                  <a:lnTo>
                    <a:pt x="13" y="310"/>
                  </a:lnTo>
                  <a:lnTo>
                    <a:pt x="18" y="321"/>
                  </a:lnTo>
                  <a:lnTo>
                    <a:pt x="22" y="332"/>
                  </a:lnTo>
                  <a:lnTo>
                    <a:pt x="26" y="342"/>
                  </a:lnTo>
                  <a:lnTo>
                    <a:pt x="32" y="350"/>
                  </a:lnTo>
                  <a:lnTo>
                    <a:pt x="38" y="360"/>
                  </a:lnTo>
                  <a:lnTo>
                    <a:pt x="44" y="369"/>
                  </a:lnTo>
                  <a:lnTo>
                    <a:pt x="51" y="378"/>
                  </a:lnTo>
                  <a:lnTo>
                    <a:pt x="58" y="386"/>
                  </a:lnTo>
                  <a:lnTo>
                    <a:pt x="65" y="395"/>
                  </a:lnTo>
                  <a:lnTo>
                    <a:pt x="72" y="402"/>
                  </a:lnTo>
                  <a:lnTo>
                    <a:pt x="81" y="409"/>
                  </a:lnTo>
                  <a:lnTo>
                    <a:pt x="90" y="416"/>
                  </a:lnTo>
                  <a:lnTo>
                    <a:pt x="98" y="422"/>
                  </a:lnTo>
                  <a:lnTo>
                    <a:pt x="107" y="428"/>
                  </a:lnTo>
                  <a:lnTo>
                    <a:pt x="117" y="434"/>
                  </a:lnTo>
                  <a:lnTo>
                    <a:pt x="126" y="440"/>
                  </a:lnTo>
                  <a:lnTo>
                    <a:pt x="136" y="444"/>
                  </a:lnTo>
                  <a:lnTo>
                    <a:pt x="146" y="448"/>
                  </a:lnTo>
                  <a:lnTo>
                    <a:pt x="156" y="451"/>
                  </a:lnTo>
                  <a:lnTo>
                    <a:pt x="167" y="454"/>
                  </a:lnTo>
                  <a:lnTo>
                    <a:pt x="177" y="457"/>
                  </a:lnTo>
                  <a:lnTo>
                    <a:pt x="189" y="460"/>
                  </a:lnTo>
                  <a:lnTo>
                    <a:pt x="199" y="461"/>
                  </a:lnTo>
                  <a:lnTo>
                    <a:pt x="211" y="461"/>
                  </a:lnTo>
                  <a:lnTo>
                    <a:pt x="222" y="463"/>
                  </a:lnTo>
                  <a:lnTo>
                    <a:pt x="234" y="461"/>
                  </a:lnTo>
                  <a:lnTo>
                    <a:pt x="245" y="461"/>
                  </a:lnTo>
                  <a:lnTo>
                    <a:pt x="257" y="460"/>
                  </a:lnTo>
                  <a:lnTo>
                    <a:pt x="267" y="457"/>
                  </a:lnTo>
                  <a:lnTo>
                    <a:pt x="278" y="454"/>
                  </a:lnTo>
                  <a:lnTo>
                    <a:pt x="288" y="451"/>
                  </a:lnTo>
                  <a:lnTo>
                    <a:pt x="298" y="448"/>
                  </a:lnTo>
                  <a:lnTo>
                    <a:pt x="308" y="444"/>
                  </a:lnTo>
                  <a:lnTo>
                    <a:pt x="319" y="440"/>
                  </a:lnTo>
                  <a:lnTo>
                    <a:pt x="329" y="434"/>
                  </a:lnTo>
                  <a:lnTo>
                    <a:pt x="337" y="428"/>
                  </a:lnTo>
                  <a:lnTo>
                    <a:pt x="346" y="422"/>
                  </a:lnTo>
                  <a:lnTo>
                    <a:pt x="355" y="416"/>
                  </a:lnTo>
                  <a:lnTo>
                    <a:pt x="363" y="409"/>
                  </a:lnTo>
                  <a:lnTo>
                    <a:pt x="372" y="402"/>
                  </a:lnTo>
                  <a:lnTo>
                    <a:pt x="379" y="395"/>
                  </a:lnTo>
                  <a:lnTo>
                    <a:pt x="386" y="386"/>
                  </a:lnTo>
                  <a:lnTo>
                    <a:pt x="393" y="378"/>
                  </a:lnTo>
                  <a:lnTo>
                    <a:pt x="401" y="369"/>
                  </a:lnTo>
                  <a:lnTo>
                    <a:pt x="406" y="360"/>
                  </a:lnTo>
                  <a:lnTo>
                    <a:pt x="412" y="350"/>
                  </a:lnTo>
                  <a:lnTo>
                    <a:pt x="418" y="342"/>
                  </a:lnTo>
                  <a:lnTo>
                    <a:pt x="422" y="332"/>
                  </a:lnTo>
                  <a:lnTo>
                    <a:pt x="427" y="321"/>
                  </a:lnTo>
                  <a:lnTo>
                    <a:pt x="431" y="310"/>
                  </a:lnTo>
                  <a:lnTo>
                    <a:pt x="434" y="300"/>
                  </a:lnTo>
                  <a:lnTo>
                    <a:pt x="437" y="288"/>
                  </a:lnTo>
                  <a:lnTo>
                    <a:pt x="439" y="277"/>
                  </a:lnTo>
                  <a:lnTo>
                    <a:pt x="441" y="265"/>
                  </a:lnTo>
                  <a:lnTo>
                    <a:pt x="442" y="254"/>
                  </a:lnTo>
                  <a:lnTo>
                    <a:pt x="444" y="242"/>
                  </a:lnTo>
                  <a:lnTo>
                    <a:pt x="444" y="231"/>
                  </a:lnTo>
                  <a:lnTo>
                    <a:pt x="444" y="219"/>
                  </a:lnTo>
                  <a:lnTo>
                    <a:pt x="442" y="208"/>
                  </a:lnTo>
                  <a:lnTo>
                    <a:pt x="441" y="196"/>
                  </a:lnTo>
                  <a:lnTo>
                    <a:pt x="439" y="185"/>
                  </a:lnTo>
                  <a:lnTo>
                    <a:pt x="437" y="173"/>
                  </a:lnTo>
                  <a:lnTo>
                    <a:pt x="434" y="162"/>
                  </a:lnTo>
                  <a:lnTo>
                    <a:pt x="431" y="152"/>
                  </a:lnTo>
                  <a:lnTo>
                    <a:pt x="427" y="141"/>
                  </a:lnTo>
                  <a:lnTo>
                    <a:pt x="422" y="130"/>
                  </a:lnTo>
                  <a:lnTo>
                    <a:pt x="418" y="121"/>
                  </a:lnTo>
                  <a:lnTo>
                    <a:pt x="412" y="111"/>
                  </a:lnTo>
                  <a:lnTo>
                    <a:pt x="406" y="101"/>
                  </a:lnTo>
                  <a:lnTo>
                    <a:pt x="401" y="93"/>
                  </a:lnTo>
                  <a:lnTo>
                    <a:pt x="393" y="84"/>
                  </a:lnTo>
                  <a:lnTo>
                    <a:pt x="386" y="75"/>
                  </a:lnTo>
                  <a:lnTo>
                    <a:pt x="379" y="68"/>
                  </a:lnTo>
                  <a:lnTo>
                    <a:pt x="372" y="59"/>
                  </a:lnTo>
                  <a:lnTo>
                    <a:pt x="363" y="52"/>
                  </a:lnTo>
                  <a:lnTo>
                    <a:pt x="355" y="45"/>
                  </a:lnTo>
                  <a:lnTo>
                    <a:pt x="346" y="39"/>
                  </a:lnTo>
                  <a:lnTo>
                    <a:pt x="337" y="34"/>
                  </a:lnTo>
                  <a:lnTo>
                    <a:pt x="329" y="28"/>
                  </a:lnTo>
                  <a:lnTo>
                    <a:pt x="319" y="22"/>
                  </a:lnTo>
                  <a:lnTo>
                    <a:pt x="308" y="18"/>
                  </a:lnTo>
                  <a:lnTo>
                    <a:pt x="298" y="13"/>
                  </a:lnTo>
                  <a:lnTo>
                    <a:pt x="288" y="10"/>
                  </a:lnTo>
                  <a:lnTo>
                    <a:pt x="278" y="8"/>
                  </a:lnTo>
                  <a:lnTo>
                    <a:pt x="267" y="5"/>
                  </a:lnTo>
                  <a:lnTo>
                    <a:pt x="257" y="2"/>
                  </a:lnTo>
                  <a:lnTo>
                    <a:pt x="245" y="0"/>
                  </a:lnTo>
                  <a:lnTo>
                    <a:pt x="234" y="0"/>
                  </a:lnTo>
                  <a:lnTo>
                    <a:pt x="22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4" name="Freeform 267"/>
            <p:cNvSpPr>
              <a:spLocks/>
            </p:cNvSpPr>
            <p:nvPr/>
          </p:nvSpPr>
          <p:spPr bwMode="auto">
            <a:xfrm>
              <a:off x="1746" y="2724"/>
              <a:ext cx="147" cy="154"/>
            </a:xfrm>
            <a:custGeom>
              <a:avLst/>
              <a:gdLst>
                <a:gd name="T0" fmla="*/ 0 w 441"/>
                <a:gd name="T1" fmla="*/ 0 h 462"/>
                <a:gd name="T2" fmla="*/ 0 w 441"/>
                <a:gd name="T3" fmla="*/ 0 h 462"/>
                <a:gd name="T4" fmla="*/ 0 w 441"/>
                <a:gd name="T5" fmla="*/ 0 h 462"/>
                <a:gd name="T6" fmla="*/ 0 w 441"/>
                <a:gd name="T7" fmla="*/ 0 h 462"/>
                <a:gd name="T8" fmla="*/ 0 w 441"/>
                <a:gd name="T9" fmla="*/ 0 h 462"/>
                <a:gd name="T10" fmla="*/ 0 w 441"/>
                <a:gd name="T11" fmla="*/ 0 h 462"/>
                <a:gd name="T12" fmla="*/ 0 w 441"/>
                <a:gd name="T13" fmla="*/ 0 h 462"/>
                <a:gd name="T14" fmla="*/ 0 w 441"/>
                <a:gd name="T15" fmla="*/ 0 h 462"/>
                <a:gd name="T16" fmla="*/ 0 w 441"/>
                <a:gd name="T17" fmla="*/ 0 h 462"/>
                <a:gd name="T18" fmla="*/ 0 w 441"/>
                <a:gd name="T19" fmla="*/ 0 h 462"/>
                <a:gd name="T20" fmla="*/ 0 w 441"/>
                <a:gd name="T21" fmla="*/ 0 h 462"/>
                <a:gd name="T22" fmla="*/ 0 w 441"/>
                <a:gd name="T23" fmla="*/ 0 h 462"/>
                <a:gd name="T24" fmla="*/ 0 w 441"/>
                <a:gd name="T25" fmla="*/ 0 h 462"/>
                <a:gd name="T26" fmla="*/ 0 w 441"/>
                <a:gd name="T27" fmla="*/ 0 h 462"/>
                <a:gd name="T28" fmla="*/ 0 w 441"/>
                <a:gd name="T29" fmla="*/ 0 h 462"/>
                <a:gd name="T30" fmla="*/ 0 w 441"/>
                <a:gd name="T31" fmla="*/ 0 h 462"/>
                <a:gd name="T32" fmla="*/ 0 w 441"/>
                <a:gd name="T33" fmla="*/ 0 h 462"/>
                <a:gd name="T34" fmla="*/ 0 w 441"/>
                <a:gd name="T35" fmla="*/ 0 h 462"/>
                <a:gd name="T36" fmla="*/ 0 w 441"/>
                <a:gd name="T37" fmla="*/ 0 h 462"/>
                <a:gd name="T38" fmla="*/ 0 w 441"/>
                <a:gd name="T39" fmla="*/ 0 h 462"/>
                <a:gd name="T40" fmla="*/ 0 w 441"/>
                <a:gd name="T41" fmla="*/ 0 h 462"/>
                <a:gd name="T42" fmla="*/ 0 w 441"/>
                <a:gd name="T43" fmla="*/ 0 h 462"/>
                <a:gd name="T44" fmla="*/ 0 w 441"/>
                <a:gd name="T45" fmla="*/ 0 h 462"/>
                <a:gd name="T46" fmla="*/ 0 w 441"/>
                <a:gd name="T47" fmla="*/ 0 h 462"/>
                <a:gd name="T48" fmla="*/ 0 w 441"/>
                <a:gd name="T49" fmla="*/ 0 h 462"/>
                <a:gd name="T50" fmla="*/ 0 w 441"/>
                <a:gd name="T51" fmla="*/ 0 h 462"/>
                <a:gd name="T52" fmla="*/ 0 w 441"/>
                <a:gd name="T53" fmla="*/ 0 h 462"/>
                <a:gd name="T54" fmla="*/ 0 w 441"/>
                <a:gd name="T55" fmla="*/ 0 h 462"/>
                <a:gd name="T56" fmla="*/ 0 w 441"/>
                <a:gd name="T57" fmla="*/ 0 h 462"/>
                <a:gd name="T58" fmla="*/ 0 w 441"/>
                <a:gd name="T59" fmla="*/ 0 h 462"/>
                <a:gd name="T60" fmla="*/ 0 w 441"/>
                <a:gd name="T61" fmla="*/ 0 h 462"/>
                <a:gd name="T62" fmla="*/ 0 w 441"/>
                <a:gd name="T63" fmla="*/ 0 h 462"/>
                <a:gd name="T64" fmla="*/ 0 w 441"/>
                <a:gd name="T65" fmla="*/ 0 h 462"/>
                <a:gd name="T66" fmla="*/ 0 w 441"/>
                <a:gd name="T67" fmla="*/ 0 h 462"/>
                <a:gd name="T68" fmla="*/ 0 w 441"/>
                <a:gd name="T69" fmla="*/ 0 h 462"/>
                <a:gd name="T70" fmla="*/ 0 w 441"/>
                <a:gd name="T71" fmla="*/ 0 h 462"/>
                <a:gd name="T72" fmla="*/ 0 w 441"/>
                <a:gd name="T73" fmla="*/ 0 h 462"/>
                <a:gd name="T74" fmla="*/ 0 w 441"/>
                <a:gd name="T75" fmla="*/ 0 h 462"/>
                <a:gd name="T76" fmla="*/ 0 w 441"/>
                <a:gd name="T77" fmla="*/ 0 h 462"/>
                <a:gd name="T78" fmla="*/ 0 w 441"/>
                <a:gd name="T79" fmla="*/ 0 h 462"/>
                <a:gd name="T80" fmla="*/ 0 w 441"/>
                <a:gd name="T81" fmla="*/ 0 h 462"/>
                <a:gd name="T82" fmla="*/ 0 w 441"/>
                <a:gd name="T83" fmla="*/ 0 h 462"/>
                <a:gd name="T84" fmla="*/ 0 w 441"/>
                <a:gd name="T85" fmla="*/ 0 h 4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1"/>
                <a:gd name="T130" fmla="*/ 0 h 462"/>
                <a:gd name="T131" fmla="*/ 441 w 441"/>
                <a:gd name="T132" fmla="*/ 462 h 4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1" h="462">
                  <a:moveTo>
                    <a:pt x="220" y="0"/>
                  </a:moveTo>
                  <a:lnTo>
                    <a:pt x="209" y="0"/>
                  </a:lnTo>
                  <a:lnTo>
                    <a:pt x="197" y="1"/>
                  </a:lnTo>
                  <a:lnTo>
                    <a:pt x="187" y="3"/>
                  </a:lnTo>
                  <a:lnTo>
                    <a:pt x="176" y="4"/>
                  </a:lnTo>
                  <a:lnTo>
                    <a:pt x="166" y="7"/>
                  </a:lnTo>
                  <a:lnTo>
                    <a:pt x="156" y="10"/>
                  </a:lnTo>
                  <a:lnTo>
                    <a:pt x="144" y="14"/>
                  </a:lnTo>
                  <a:lnTo>
                    <a:pt x="134" y="18"/>
                  </a:lnTo>
                  <a:lnTo>
                    <a:pt x="125" y="23"/>
                  </a:lnTo>
                  <a:lnTo>
                    <a:pt x="115" y="27"/>
                  </a:lnTo>
                  <a:lnTo>
                    <a:pt x="107" y="33"/>
                  </a:lnTo>
                  <a:lnTo>
                    <a:pt x="97" y="39"/>
                  </a:lnTo>
                  <a:lnTo>
                    <a:pt x="88" y="46"/>
                  </a:lnTo>
                  <a:lnTo>
                    <a:pt x="81" y="53"/>
                  </a:lnTo>
                  <a:lnTo>
                    <a:pt x="72" y="60"/>
                  </a:lnTo>
                  <a:lnTo>
                    <a:pt x="65" y="67"/>
                  </a:lnTo>
                  <a:lnTo>
                    <a:pt x="58" y="76"/>
                  </a:lnTo>
                  <a:lnTo>
                    <a:pt x="51" y="83"/>
                  </a:lnTo>
                  <a:lnTo>
                    <a:pt x="43" y="93"/>
                  </a:lnTo>
                  <a:lnTo>
                    <a:pt x="38" y="102"/>
                  </a:lnTo>
                  <a:lnTo>
                    <a:pt x="32" y="110"/>
                  </a:lnTo>
                  <a:lnTo>
                    <a:pt x="26" y="121"/>
                  </a:lnTo>
                  <a:lnTo>
                    <a:pt x="22" y="131"/>
                  </a:lnTo>
                  <a:lnTo>
                    <a:pt x="17" y="141"/>
                  </a:lnTo>
                  <a:lnTo>
                    <a:pt x="13" y="151"/>
                  </a:lnTo>
                  <a:lnTo>
                    <a:pt x="10" y="162"/>
                  </a:lnTo>
                  <a:lnTo>
                    <a:pt x="7" y="172"/>
                  </a:lnTo>
                  <a:lnTo>
                    <a:pt x="4" y="184"/>
                  </a:lnTo>
                  <a:lnTo>
                    <a:pt x="3" y="195"/>
                  </a:lnTo>
                  <a:lnTo>
                    <a:pt x="2" y="207"/>
                  </a:lnTo>
                  <a:lnTo>
                    <a:pt x="0" y="218"/>
                  </a:lnTo>
                  <a:lnTo>
                    <a:pt x="0" y="231"/>
                  </a:lnTo>
                  <a:lnTo>
                    <a:pt x="0" y="243"/>
                  </a:lnTo>
                  <a:lnTo>
                    <a:pt x="2" y="254"/>
                  </a:lnTo>
                  <a:lnTo>
                    <a:pt x="3" y="266"/>
                  </a:lnTo>
                  <a:lnTo>
                    <a:pt x="4" y="278"/>
                  </a:lnTo>
                  <a:lnTo>
                    <a:pt x="7" y="289"/>
                  </a:lnTo>
                  <a:lnTo>
                    <a:pt x="10" y="299"/>
                  </a:lnTo>
                  <a:lnTo>
                    <a:pt x="13" y="311"/>
                  </a:lnTo>
                  <a:lnTo>
                    <a:pt x="17" y="321"/>
                  </a:lnTo>
                  <a:lnTo>
                    <a:pt x="22" y="331"/>
                  </a:lnTo>
                  <a:lnTo>
                    <a:pt x="26" y="341"/>
                  </a:lnTo>
                  <a:lnTo>
                    <a:pt x="32" y="351"/>
                  </a:lnTo>
                  <a:lnTo>
                    <a:pt x="38" y="360"/>
                  </a:lnTo>
                  <a:lnTo>
                    <a:pt x="43" y="370"/>
                  </a:lnTo>
                  <a:lnTo>
                    <a:pt x="51" y="378"/>
                  </a:lnTo>
                  <a:lnTo>
                    <a:pt x="58" y="386"/>
                  </a:lnTo>
                  <a:lnTo>
                    <a:pt x="65" y="394"/>
                  </a:lnTo>
                  <a:lnTo>
                    <a:pt x="72" y="401"/>
                  </a:lnTo>
                  <a:lnTo>
                    <a:pt x="81" y="409"/>
                  </a:lnTo>
                  <a:lnTo>
                    <a:pt x="88" y="416"/>
                  </a:lnTo>
                  <a:lnTo>
                    <a:pt x="97" y="423"/>
                  </a:lnTo>
                  <a:lnTo>
                    <a:pt x="107" y="429"/>
                  </a:lnTo>
                  <a:lnTo>
                    <a:pt x="115" y="434"/>
                  </a:lnTo>
                  <a:lnTo>
                    <a:pt x="125" y="439"/>
                  </a:lnTo>
                  <a:lnTo>
                    <a:pt x="134" y="443"/>
                  </a:lnTo>
                  <a:lnTo>
                    <a:pt x="144" y="447"/>
                  </a:lnTo>
                  <a:lnTo>
                    <a:pt x="154" y="452"/>
                  </a:lnTo>
                  <a:lnTo>
                    <a:pt x="166" y="455"/>
                  </a:lnTo>
                  <a:lnTo>
                    <a:pt x="176" y="457"/>
                  </a:lnTo>
                  <a:lnTo>
                    <a:pt x="187" y="459"/>
                  </a:lnTo>
                  <a:lnTo>
                    <a:pt x="197" y="460"/>
                  </a:lnTo>
                  <a:lnTo>
                    <a:pt x="209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43" y="460"/>
                  </a:lnTo>
                  <a:lnTo>
                    <a:pt x="254" y="459"/>
                  </a:lnTo>
                  <a:lnTo>
                    <a:pt x="265" y="457"/>
                  </a:lnTo>
                  <a:lnTo>
                    <a:pt x="275" y="455"/>
                  </a:lnTo>
                  <a:lnTo>
                    <a:pt x="287" y="452"/>
                  </a:lnTo>
                  <a:lnTo>
                    <a:pt x="297" y="447"/>
                  </a:lnTo>
                  <a:lnTo>
                    <a:pt x="307" y="443"/>
                  </a:lnTo>
                  <a:lnTo>
                    <a:pt x="315" y="439"/>
                  </a:lnTo>
                  <a:lnTo>
                    <a:pt x="326" y="434"/>
                  </a:lnTo>
                  <a:lnTo>
                    <a:pt x="334" y="429"/>
                  </a:lnTo>
                  <a:lnTo>
                    <a:pt x="344" y="423"/>
                  </a:lnTo>
                  <a:lnTo>
                    <a:pt x="353" y="416"/>
                  </a:lnTo>
                  <a:lnTo>
                    <a:pt x="360" y="409"/>
                  </a:lnTo>
                  <a:lnTo>
                    <a:pt x="369" y="401"/>
                  </a:lnTo>
                  <a:lnTo>
                    <a:pt x="376" y="394"/>
                  </a:lnTo>
                  <a:lnTo>
                    <a:pt x="383" y="386"/>
                  </a:lnTo>
                  <a:lnTo>
                    <a:pt x="390" y="378"/>
                  </a:lnTo>
                  <a:lnTo>
                    <a:pt x="398" y="370"/>
                  </a:lnTo>
                  <a:lnTo>
                    <a:pt x="403" y="360"/>
                  </a:lnTo>
                  <a:lnTo>
                    <a:pt x="409" y="351"/>
                  </a:lnTo>
                  <a:lnTo>
                    <a:pt x="415" y="341"/>
                  </a:lnTo>
                  <a:lnTo>
                    <a:pt x="419" y="331"/>
                  </a:lnTo>
                  <a:lnTo>
                    <a:pt x="423" y="321"/>
                  </a:lnTo>
                  <a:lnTo>
                    <a:pt x="428" y="311"/>
                  </a:lnTo>
                  <a:lnTo>
                    <a:pt x="431" y="299"/>
                  </a:lnTo>
                  <a:lnTo>
                    <a:pt x="434" y="289"/>
                  </a:lnTo>
                  <a:lnTo>
                    <a:pt x="436" y="278"/>
                  </a:lnTo>
                  <a:lnTo>
                    <a:pt x="438" y="266"/>
                  </a:lnTo>
                  <a:lnTo>
                    <a:pt x="439" y="254"/>
                  </a:lnTo>
                  <a:lnTo>
                    <a:pt x="441" y="243"/>
                  </a:lnTo>
                  <a:lnTo>
                    <a:pt x="441" y="231"/>
                  </a:lnTo>
                  <a:lnTo>
                    <a:pt x="441" y="218"/>
                  </a:lnTo>
                  <a:lnTo>
                    <a:pt x="439" y="207"/>
                  </a:lnTo>
                  <a:lnTo>
                    <a:pt x="438" y="195"/>
                  </a:lnTo>
                  <a:lnTo>
                    <a:pt x="436" y="184"/>
                  </a:lnTo>
                  <a:lnTo>
                    <a:pt x="434" y="172"/>
                  </a:lnTo>
                  <a:lnTo>
                    <a:pt x="431" y="162"/>
                  </a:lnTo>
                  <a:lnTo>
                    <a:pt x="428" y="151"/>
                  </a:lnTo>
                  <a:lnTo>
                    <a:pt x="423" y="141"/>
                  </a:lnTo>
                  <a:lnTo>
                    <a:pt x="419" y="131"/>
                  </a:lnTo>
                  <a:lnTo>
                    <a:pt x="415" y="121"/>
                  </a:lnTo>
                  <a:lnTo>
                    <a:pt x="409" y="110"/>
                  </a:lnTo>
                  <a:lnTo>
                    <a:pt x="403" y="102"/>
                  </a:lnTo>
                  <a:lnTo>
                    <a:pt x="398" y="93"/>
                  </a:lnTo>
                  <a:lnTo>
                    <a:pt x="390" y="83"/>
                  </a:lnTo>
                  <a:lnTo>
                    <a:pt x="383" y="76"/>
                  </a:lnTo>
                  <a:lnTo>
                    <a:pt x="376" y="67"/>
                  </a:lnTo>
                  <a:lnTo>
                    <a:pt x="369" y="60"/>
                  </a:lnTo>
                  <a:lnTo>
                    <a:pt x="360" y="53"/>
                  </a:lnTo>
                  <a:lnTo>
                    <a:pt x="353" y="46"/>
                  </a:lnTo>
                  <a:lnTo>
                    <a:pt x="344" y="39"/>
                  </a:lnTo>
                  <a:lnTo>
                    <a:pt x="334" y="33"/>
                  </a:lnTo>
                  <a:lnTo>
                    <a:pt x="326" y="27"/>
                  </a:lnTo>
                  <a:lnTo>
                    <a:pt x="315" y="23"/>
                  </a:lnTo>
                  <a:lnTo>
                    <a:pt x="307" y="18"/>
                  </a:lnTo>
                  <a:lnTo>
                    <a:pt x="297" y="14"/>
                  </a:lnTo>
                  <a:lnTo>
                    <a:pt x="287" y="10"/>
                  </a:lnTo>
                  <a:lnTo>
                    <a:pt x="275" y="7"/>
                  </a:lnTo>
                  <a:lnTo>
                    <a:pt x="265" y="4"/>
                  </a:lnTo>
                  <a:lnTo>
                    <a:pt x="254" y="3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5" name="Freeform 268"/>
            <p:cNvSpPr>
              <a:spLocks/>
            </p:cNvSpPr>
            <p:nvPr/>
          </p:nvSpPr>
          <p:spPr bwMode="auto">
            <a:xfrm>
              <a:off x="1746" y="2724"/>
              <a:ext cx="147" cy="154"/>
            </a:xfrm>
            <a:custGeom>
              <a:avLst/>
              <a:gdLst>
                <a:gd name="T0" fmla="*/ 0 w 441"/>
                <a:gd name="T1" fmla="*/ 0 h 462"/>
                <a:gd name="T2" fmla="*/ 0 w 441"/>
                <a:gd name="T3" fmla="*/ 0 h 462"/>
                <a:gd name="T4" fmla="*/ 0 w 441"/>
                <a:gd name="T5" fmla="*/ 0 h 462"/>
                <a:gd name="T6" fmla="*/ 0 w 441"/>
                <a:gd name="T7" fmla="*/ 0 h 462"/>
                <a:gd name="T8" fmla="*/ 0 w 441"/>
                <a:gd name="T9" fmla="*/ 0 h 462"/>
                <a:gd name="T10" fmla="*/ 0 w 441"/>
                <a:gd name="T11" fmla="*/ 0 h 462"/>
                <a:gd name="T12" fmla="*/ 0 w 441"/>
                <a:gd name="T13" fmla="*/ 0 h 462"/>
                <a:gd name="T14" fmla="*/ 0 w 441"/>
                <a:gd name="T15" fmla="*/ 0 h 462"/>
                <a:gd name="T16" fmla="*/ 0 w 441"/>
                <a:gd name="T17" fmla="*/ 0 h 462"/>
                <a:gd name="T18" fmla="*/ 0 w 441"/>
                <a:gd name="T19" fmla="*/ 0 h 462"/>
                <a:gd name="T20" fmla="*/ 0 w 441"/>
                <a:gd name="T21" fmla="*/ 0 h 462"/>
                <a:gd name="T22" fmla="*/ 0 w 441"/>
                <a:gd name="T23" fmla="*/ 0 h 462"/>
                <a:gd name="T24" fmla="*/ 0 w 441"/>
                <a:gd name="T25" fmla="*/ 0 h 462"/>
                <a:gd name="T26" fmla="*/ 0 w 441"/>
                <a:gd name="T27" fmla="*/ 0 h 462"/>
                <a:gd name="T28" fmla="*/ 0 w 441"/>
                <a:gd name="T29" fmla="*/ 0 h 462"/>
                <a:gd name="T30" fmla="*/ 0 w 441"/>
                <a:gd name="T31" fmla="*/ 0 h 462"/>
                <a:gd name="T32" fmla="*/ 0 w 441"/>
                <a:gd name="T33" fmla="*/ 0 h 462"/>
                <a:gd name="T34" fmla="*/ 0 w 441"/>
                <a:gd name="T35" fmla="*/ 0 h 462"/>
                <a:gd name="T36" fmla="*/ 0 w 441"/>
                <a:gd name="T37" fmla="*/ 0 h 462"/>
                <a:gd name="T38" fmla="*/ 0 w 441"/>
                <a:gd name="T39" fmla="*/ 0 h 462"/>
                <a:gd name="T40" fmla="*/ 0 w 441"/>
                <a:gd name="T41" fmla="*/ 0 h 462"/>
                <a:gd name="T42" fmla="*/ 0 w 441"/>
                <a:gd name="T43" fmla="*/ 0 h 462"/>
                <a:gd name="T44" fmla="*/ 0 w 441"/>
                <a:gd name="T45" fmla="*/ 0 h 462"/>
                <a:gd name="T46" fmla="*/ 0 w 441"/>
                <a:gd name="T47" fmla="*/ 0 h 462"/>
                <a:gd name="T48" fmla="*/ 0 w 441"/>
                <a:gd name="T49" fmla="*/ 0 h 462"/>
                <a:gd name="T50" fmla="*/ 0 w 441"/>
                <a:gd name="T51" fmla="*/ 0 h 462"/>
                <a:gd name="T52" fmla="*/ 0 w 441"/>
                <a:gd name="T53" fmla="*/ 0 h 462"/>
                <a:gd name="T54" fmla="*/ 0 w 441"/>
                <a:gd name="T55" fmla="*/ 0 h 462"/>
                <a:gd name="T56" fmla="*/ 0 w 441"/>
                <a:gd name="T57" fmla="*/ 0 h 462"/>
                <a:gd name="T58" fmla="*/ 0 w 441"/>
                <a:gd name="T59" fmla="*/ 0 h 462"/>
                <a:gd name="T60" fmla="*/ 0 w 441"/>
                <a:gd name="T61" fmla="*/ 0 h 462"/>
                <a:gd name="T62" fmla="*/ 0 w 441"/>
                <a:gd name="T63" fmla="*/ 0 h 462"/>
                <a:gd name="T64" fmla="*/ 0 w 441"/>
                <a:gd name="T65" fmla="*/ 0 h 462"/>
                <a:gd name="T66" fmla="*/ 0 w 441"/>
                <a:gd name="T67" fmla="*/ 0 h 462"/>
                <a:gd name="T68" fmla="*/ 0 w 441"/>
                <a:gd name="T69" fmla="*/ 0 h 462"/>
                <a:gd name="T70" fmla="*/ 0 w 441"/>
                <a:gd name="T71" fmla="*/ 0 h 462"/>
                <a:gd name="T72" fmla="*/ 0 w 441"/>
                <a:gd name="T73" fmla="*/ 0 h 462"/>
                <a:gd name="T74" fmla="*/ 0 w 441"/>
                <a:gd name="T75" fmla="*/ 0 h 462"/>
                <a:gd name="T76" fmla="*/ 0 w 441"/>
                <a:gd name="T77" fmla="*/ 0 h 462"/>
                <a:gd name="T78" fmla="*/ 0 w 441"/>
                <a:gd name="T79" fmla="*/ 0 h 462"/>
                <a:gd name="T80" fmla="*/ 0 w 441"/>
                <a:gd name="T81" fmla="*/ 0 h 462"/>
                <a:gd name="T82" fmla="*/ 0 w 441"/>
                <a:gd name="T83" fmla="*/ 0 h 462"/>
                <a:gd name="T84" fmla="*/ 0 w 441"/>
                <a:gd name="T85" fmla="*/ 0 h 4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1"/>
                <a:gd name="T130" fmla="*/ 0 h 462"/>
                <a:gd name="T131" fmla="*/ 441 w 441"/>
                <a:gd name="T132" fmla="*/ 462 h 4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1" h="462">
                  <a:moveTo>
                    <a:pt x="220" y="0"/>
                  </a:moveTo>
                  <a:lnTo>
                    <a:pt x="209" y="0"/>
                  </a:lnTo>
                  <a:lnTo>
                    <a:pt x="197" y="1"/>
                  </a:lnTo>
                  <a:lnTo>
                    <a:pt x="187" y="3"/>
                  </a:lnTo>
                  <a:lnTo>
                    <a:pt x="176" y="4"/>
                  </a:lnTo>
                  <a:lnTo>
                    <a:pt x="166" y="7"/>
                  </a:lnTo>
                  <a:lnTo>
                    <a:pt x="156" y="10"/>
                  </a:lnTo>
                  <a:lnTo>
                    <a:pt x="144" y="14"/>
                  </a:lnTo>
                  <a:lnTo>
                    <a:pt x="134" y="18"/>
                  </a:lnTo>
                  <a:lnTo>
                    <a:pt x="125" y="23"/>
                  </a:lnTo>
                  <a:lnTo>
                    <a:pt x="115" y="27"/>
                  </a:lnTo>
                  <a:lnTo>
                    <a:pt x="107" y="33"/>
                  </a:lnTo>
                  <a:lnTo>
                    <a:pt x="97" y="39"/>
                  </a:lnTo>
                  <a:lnTo>
                    <a:pt x="88" y="46"/>
                  </a:lnTo>
                  <a:lnTo>
                    <a:pt x="81" y="53"/>
                  </a:lnTo>
                  <a:lnTo>
                    <a:pt x="72" y="60"/>
                  </a:lnTo>
                  <a:lnTo>
                    <a:pt x="65" y="67"/>
                  </a:lnTo>
                  <a:lnTo>
                    <a:pt x="58" y="76"/>
                  </a:lnTo>
                  <a:lnTo>
                    <a:pt x="51" y="83"/>
                  </a:lnTo>
                  <a:lnTo>
                    <a:pt x="43" y="93"/>
                  </a:lnTo>
                  <a:lnTo>
                    <a:pt x="38" y="102"/>
                  </a:lnTo>
                  <a:lnTo>
                    <a:pt x="32" y="110"/>
                  </a:lnTo>
                  <a:lnTo>
                    <a:pt x="26" y="121"/>
                  </a:lnTo>
                  <a:lnTo>
                    <a:pt x="22" y="131"/>
                  </a:lnTo>
                  <a:lnTo>
                    <a:pt x="17" y="141"/>
                  </a:lnTo>
                  <a:lnTo>
                    <a:pt x="13" y="151"/>
                  </a:lnTo>
                  <a:lnTo>
                    <a:pt x="10" y="162"/>
                  </a:lnTo>
                  <a:lnTo>
                    <a:pt x="7" y="172"/>
                  </a:lnTo>
                  <a:lnTo>
                    <a:pt x="4" y="184"/>
                  </a:lnTo>
                  <a:lnTo>
                    <a:pt x="3" y="195"/>
                  </a:lnTo>
                  <a:lnTo>
                    <a:pt x="2" y="207"/>
                  </a:lnTo>
                  <a:lnTo>
                    <a:pt x="0" y="218"/>
                  </a:lnTo>
                  <a:lnTo>
                    <a:pt x="0" y="231"/>
                  </a:lnTo>
                  <a:lnTo>
                    <a:pt x="0" y="243"/>
                  </a:lnTo>
                  <a:lnTo>
                    <a:pt x="2" y="254"/>
                  </a:lnTo>
                  <a:lnTo>
                    <a:pt x="3" y="266"/>
                  </a:lnTo>
                  <a:lnTo>
                    <a:pt x="4" y="278"/>
                  </a:lnTo>
                  <a:lnTo>
                    <a:pt x="7" y="289"/>
                  </a:lnTo>
                  <a:lnTo>
                    <a:pt x="10" y="299"/>
                  </a:lnTo>
                  <a:lnTo>
                    <a:pt x="13" y="311"/>
                  </a:lnTo>
                  <a:lnTo>
                    <a:pt x="17" y="321"/>
                  </a:lnTo>
                  <a:lnTo>
                    <a:pt x="22" y="331"/>
                  </a:lnTo>
                  <a:lnTo>
                    <a:pt x="26" y="341"/>
                  </a:lnTo>
                  <a:lnTo>
                    <a:pt x="32" y="351"/>
                  </a:lnTo>
                  <a:lnTo>
                    <a:pt x="38" y="360"/>
                  </a:lnTo>
                  <a:lnTo>
                    <a:pt x="43" y="370"/>
                  </a:lnTo>
                  <a:lnTo>
                    <a:pt x="51" y="378"/>
                  </a:lnTo>
                  <a:lnTo>
                    <a:pt x="58" y="386"/>
                  </a:lnTo>
                  <a:lnTo>
                    <a:pt x="65" y="394"/>
                  </a:lnTo>
                  <a:lnTo>
                    <a:pt x="72" y="401"/>
                  </a:lnTo>
                  <a:lnTo>
                    <a:pt x="81" y="409"/>
                  </a:lnTo>
                  <a:lnTo>
                    <a:pt x="88" y="416"/>
                  </a:lnTo>
                  <a:lnTo>
                    <a:pt x="97" y="423"/>
                  </a:lnTo>
                  <a:lnTo>
                    <a:pt x="107" y="429"/>
                  </a:lnTo>
                  <a:lnTo>
                    <a:pt x="115" y="434"/>
                  </a:lnTo>
                  <a:lnTo>
                    <a:pt x="125" y="439"/>
                  </a:lnTo>
                  <a:lnTo>
                    <a:pt x="134" y="443"/>
                  </a:lnTo>
                  <a:lnTo>
                    <a:pt x="144" y="447"/>
                  </a:lnTo>
                  <a:lnTo>
                    <a:pt x="154" y="452"/>
                  </a:lnTo>
                  <a:lnTo>
                    <a:pt x="166" y="455"/>
                  </a:lnTo>
                  <a:lnTo>
                    <a:pt x="176" y="457"/>
                  </a:lnTo>
                  <a:lnTo>
                    <a:pt x="187" y="459"/>
                  </a:lnTo>
                  <a:lnTo>
                    <a:pt x="197" y="460"/>
                  </a:lnTo>
                  <a:lnTo>
                    <a:pt x="209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43" y="460"/>
                  </a:lnTo>
                  <a:lnTo>
                    <a:pt x="254" y="459"/>
                  </a:lnTo>
                  <a:lnTo>
                    <a:pt x="265" y="457"/>
                  </a:lnTo>
                  <a:lnTo>
                    <a:pt x="275" y="455"/>
                  </a:lnTo>
                  <a:lnTo>
                    <a:pt x="287" y="452"/>
                  </a:lnTo>
                  <a:lnTo>
                    <a:pt x="297" y="447"/>
                  </a:lnTo>
                  <a:lnTo>
                    <a:pt x="307" y="443"/>
                  </a:lnTo>
                  <a:lnTo>
                    <a:pt x="315" y="439"/>
                  </a:lnTo>
                  <a:lnTo>
                    <a:pt x="326" y="434"/>
                  </a:lnTo>
                  <a:lnTo>
                    <a:pt x="334" y="429"/>
                  </a:lnTo>
                  <a:lnTo>
                    <a:pt x="344" y="423"/>
                  </a:lnTo>
                  <a:lnTo>
                    <a:pt x="353" y="416"/>
                  </a:lnTo>
                  <a:lnTo>
                    <a:pt x="360" y="409"/>
                  </a:lnTo>
                  <a:lnTo>
                    <a:pt x="369" y="401"/>
                  </a:lnTo>
                  <a:lnTo>
                    <a:pt x="376" y="394"/>
                  </a:lnTo>
                  <a:lnTo>
                    <a:pt x="383" y="386"/>
                  </a:lnTo>
                  <a:lnTo>
                    <a:pt x="390" y="378"/>
                  </a:lnTo>
                  <a:lnTo>
                    <a:pt x="398" y="370"/>
                  </a:lnTo>
                  <a:lnTo>
                    <a:pt x="403" y="360"/>
                  </a:lnTo>
                  <a:lnTo>
                    <a:pt x="409" y="351"/>
                  </a:lnTo>
                  <a:lnTo>
                    <a:pt x="415" y="341"/>
                  </a:lnTo>
                  <a:lnTo>
                    <a:pt x="419" y="331"/>
                  </a:lnTo>
                  <a:lnTo>
                    <a:pt x="423" y="321"/>
                  </a:lnTo>
                  <a:lnTo>
                    <a:pt x="428" y="311"/>
                  </a:lnTo>
                  <a:lnTo>
                    <a:pt x="431" y="299"/>
                  </a:lnTo>
                  <a:lnTo>
                    <a:pt x="434" y="289"/>
                  </a:lnTo>
                  <a:lnTo>
                    <a:pt x="436" y="278"/>
                  </a:lnTo>
                  <a:lnTo>
                    <a:pt x="438" y="266"/>
                  </a:lnTo>
                  <a:lnTo>
                    <a:pt x="439" y="254"/>
                  </a:lnTo>
                  <a:lnTo>
                    <a:pt x="441" y="243"/>
                  </a:lnTo>
                  <a:lnTo>
                    <a:pt x="441" y="231"/>
                  </a:lnTo>
                  <a:lnTo>
                    <a:pt x="441" y="218"/>
                  </a:lnTo>
                  <a:lnTo>
                    <a:pt x="439" y="207"/>
                  </a:lnTo>
                  <a:lnTo>
                    <a:pt x="438" y="195"/>
                  </a:lnTo>
                  <a:lnTo>
                    <a:pt x="436" y="184"/>
                  </a:lnTo>
                  <a:lnTo>
                    <a:pt x="434" y="172"/>
                  </a:lnTo>
                  <a:lnTo>
                    <a:pt x="431" y="162"/>
                  </a:lnTo>
                  <a:lnTo>
                    <a:pt x="428" y="151"/>
                  </a:lnTo>
                  <a:lnTo>
                    <a:pt x="423" y="141"/>
                  </a:lnTo>
                  <a:lnTo>
                    <a:pt x="419" y="131"/>
                  </a:lnTo>
                  <a:lnTo>
                    <a:pt x="415" y="121"/>
                  </a:lnTo>
                  <a:lnTo>
                    <a:pt x="409" y="110"/>
                  </a:lnTo>
                  <a:lnTo>
                    <a:pt x="403" y="102"/>
                  </a:lnTo>
                  <a:lnTo>
                    <a:pt x="398" y="93"/>
                  </a:lnTo>
                  <a:lnTo>
                    <a:pt x="390" y="83"/>
                  </a:lnTo>
                  <a:lnTo>
                    <a:pt x="383" y="76"/>
                  </a:lnTo>
                  <a:lnTo>
                    <a:pt x="376" y="67"/>
                  </a:lnTo>
                  <a:lnTo>
                    <a:pt x="369" y="60"/>
                  </a:lnTo>
                  <a:lnTo>
                    <a:pt x="360" y="53"/>
                  </a:lnTo>
                  <a:lnTo>
                    <a:pt x="353" y="46"/>
                  </a:lnTo>
                  <a:lnTo>
                    <a:pt x="344" y="39"/>
                  </a:lnTo>
                  <a:lnTo>
                    <a:pt x="334" y="33"/>
                  </a:lnTo>
                  <a:lnTo>
                    <a:pt x="326" y="27"/>
                  </a:lnTo>
                  <a:lnTo>
                    <a:pt x="315" y="23"/>
                  </a:lnTo>
                  <a:lnTo>
                    <a:pt x="307" y="18"/>
                  </a:lnTo>
                  <a:lnTo>
                    <a:pt x="297" y="14"/>
                  </a:lnTo>
                  <a:lnTo>
                    <a:pt x="287" y="10"/>
                  </a:lnTo>
                  <a:lnTo>
                    <a:pt x="275" y="7"/>
                  </a:lnTo>
                  <a:lnTo>
                    <a:pt x="265" y="4"/>
                  </a:lnTo>
                  <a:lnTo>
                    <a:pt x="254" y="3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6" name="Freeform 269"/>
            <p:cNvSpPr>
              <a:spLocks/>
            </p:cNvSpPr>
            <p:nvPr/>
          </p:nvSpPr>
          <p:spPr bwMode="auto">
            <a:xfrm>
              <a:off x="1485" y="1947"/>
              <a:ext cx="146" cy="155"/>
            </a:xfrm>
            <a:custGeom>
              <a:avLst/>
              <a:gdLst>
                <a:gd name="T0" fmla="*/ 0 w 440"/>
                <a:gd name="T1" fmla="*/ 0 h 465"/>
                <a:gd name="T2" fmla="*/ 0 w 440"/>
                <a:gd name="T3" fmla="*/ 0 h 465"/>
                <a:gd name="T4" fmla="*/ 0 w 440"/>
                <a:gd name="T5" fmla="*/ 0 h 465"/>
                <a:gd name="T6" fmla="*/ 0 w 440"/>
                <a:gd name="T7" fmla="*/ 0 h 465"/>
                <a:gd name="T8" fmla="*/ 0 w 440"/>
                <a:gd name="T9" fmla="*/ 0 h 465"/>
                <a:gd name="T10" fmla="*/ 0 w 440"/>
                <a:gd name="T11" fmla="*/ 0 h 465"/>
                <a:gd name="T12" fmla="*/ 0 w 440"/>
                <a:gd name="T13" fmla="*/ 0 h 465"/>
                <a:gd name="T14" fmla="*/ 0 w 440"/>
                <a:gd name="T15" fmla="*/ 0 h 465"/>
                <a:gd name="T16" fmla="*/ 0 w 440"/>
                <a:gd name="T17" fmla="*/ 0 h 465"/>
                <a:gd name="T18" fmla="*/ 0 w 440"/>
                <a:gd name="T19" fmla="*/ 0 h 465"/>
                <a:gd name="T20" fmla="*/ 0 w 440"/>
                <a:gd name="T21" fmla="*/ 0 h 465"/>
                <a:gd name="T22" fmla="*/ 0 w 440"/>
                <a:gd name="T23" fmla="*/ 0 h 465"/>
                <a:gd name="T24" fmla="*/ 0 w 440"/>
                <a:gd name="T25" fmla="*/ 0 h 465"/>
                <a:gd name="T26" fmla="*/ 0 w 440"/>
                <a:gd name="T27" fmla="*/ 0 h 465"/>
                <a:gd name="T28" fmla="*/ 0 w 440"/>
                <a:gd name="T29" fmla="*/ 0 h 465"/>
                <a:gd name="T30" fmla="*/ 0 w 440"/>
                <a:gd name="T31" fmla="*/ 0 h 465"/>
                <a:gd name="T32" fmla="*/ 0 w 440"/>
                <a:gd name="T33" fmla="*/ 0 h 465"/>
                <a:gd name="T34" fmla="*/ 0 w 440"/>
                <a:gd name="T35" fmla="*/ 0 h 465"/>
                <a:gd name="T36" fmla="*/ 0 w 440"/>
                <a:gd name="T37" fmla="*/ 0 h 465"/>
                <a:gd name="T38" fmla="*/ 0 w 440"/>
                <a:gd name="T39" fmla="*/ 0 h 465"/>
                <a:gd name="T40" fmla="*/ 0 w 440"/>
                <a:gd name="T41" fmla="*/ 0 h 465"/>
                <a:gd name="T42" fmla="*/ 0 w 440"/>
                <a:gd name="T43" fmla="*/ 0 h 465"/>
                <a:gd name="T44" fmla="*/ 0 w 440"/>
                <a:gd name="T45" fmla="*/ 0 h 465"/>
                <a:gd name="T46" fmla="*/ 0 w 440"/>
                <a:gd name="T47" fmla="*/ 0 h 465"/>
                <a:gd name="T48" fmla="*/ 0 w 440"/>
                <a:gd name="T49" fmla="*/ 0 h 465"/>
                <a:gd name="T50" fmla="*/ 0 w 440"/>
                <a:gd name="T51" fmla="*/ 0 h 465"/>
                <a:gd name="T52" fmla="*/ 0 w 440"/>
                <a:gd name="T53" fmla="*/ 0 h 465"/>
                <a:gd name="T54" fmla="*/ 0 w 440"/>
                <a:gd name="T55" fmla="*/ 0 h 465"/>
                <a:gd name="T56" fmla="*/ 0 w 440"/>
                <a:gd name="T57" fmla="*/ 0 h 465"/>
                <a:gd name="T58" fmla="*/ 0 w 440"/>
                <a:gd name="T59" fmla="*/ 0 h 465"/>
                <a:gd name="T60" fmla="*/ 0 w 440"/>
                <a:gd name="T61" fmla="*/ 0 h 465"/>
                <a:gd name="T62" fmla="*/ 0 w 440"/>
                <a:gd name="T63" fmla="*/ 0 h 465"/>
                <a:gd name="T64" fmla="*/ 0 w 440"/>
                <a:gd name="T65" fmla="*/ 0 h 465"/>
                <a:gd name="T66" fmla="*/ 0 w 440"/>
                <a:gd name="T67" fmla="*/ 0 h 465"/>
                <a:gd name="T68" fmla="*/ 0 w 440"/>
                <a:gd name="T69" fmla="*/ 0 h 465"/>
                <a:gd name="T70" fmla="*/ 0 w 440"/>
                <a:gd name="T71" fmla="*/ 0 h 465"/>
                <a:gd name="T72" fmla="*/ 0 w 440"/>
                <a:gd name="T73" fmla="*/ 0 h 465"/>
                <a:gd name="T74" fmla="*/ 0 w 440"/>
                <a:gd name="T75" fmla="*/ 0 h 465"/>
                <a:gd name="T76" fmla="*/ 0 w 440"/>
                <a:gd name="T77" fmla="*/ 0 h 465"/>
                <a:gd name="T78" fmla="*/ 0 w 440"/>
                <a:gd name="T79" fmla="*/ 0 h 465"/>
                <a:gd name="T80" fmla="*/ 0 w 440"/>
                <a:gd name="T81" fmla="*/ 0 h 465"/>
                <a:gd name="T82" fmla="*/ 0 w 440"/>
                <a:gd name="T83" fmla="*/ 0 h 465"/>
                <a:gd name="T84" fmla="*/ 0 w 440"/>
                <a:gd name="T85" fmla="*/ 0 h 4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0"/>
                <a:gd name="T130" fmla="*/ 0 h 465"/>
                <a:gd name="T131" fmla="*/ 440 w 440"/>
                <a:gd name="T132" fmla="*/ 465 h 46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0" h="465">
                  <a:moveTo>
                    <a:pt x="220" y="0"/>
                  </a:moveTo>
                  <a:lnTo>
                    <a:pt x="209" y="0"/>
                  </a:lnTo>
                  <a:lnTo>
                    <a:pt x="199" y="1"/>
                  </a:lnTo>
                  <a:lnTo>
                    <a:pt x="187" y="2"/>
                  </a:lnTo>
                  <a:lnTo>
                    <a:pt x="176" y="5"/>
                  </a:lnTo>
                  <a:lnTo>
                    <a:pt x="165" y="7"/>
                  </a:lnTo>
                  <a:lnTo>
                    <a:pt x="155" y="11"/>
                  </a:lnTo>
                  <a:lnTo>
                    <a:pt x="145" y="14"/>
                  </a:lnTo>
                  <a:lnTo>
                    <a:pt x="135" y="18"/>
                  </a:lnTo>
                  <a:lnTo>
                    <a:pt x="125" y="23"/>
                  </a:lnTo>
                  <a:lnTo>
                    <a:pt x="115" y="28"/>
                  </a:lnTo>
                  <a:lnTo>
                    <a:pt x="106" y="34"/>
                  </a:lnTo>
                  <a:lnTo>
                    <a:pt x="98" y="40"/>
                  </a:lnTo>
                  <a:lnTo>
                    <a:pt x="89" y="46"/>
                  </a:lnTo>
                  <a:lnTo>
                    <a:pt x="81" y="53"/>
                  </a:lnTo>
                  <a:lnTo>
                    <a:pt x="72" y="60"/>
                  </a:lnTo>
                  <a:lnTo>
                    <a:pt x="65" y="69"/>
                  </a:lnTo>
                  <a:lnTo>
                    <a:pt x="57" y="76"/>
                  </a:lnTo>
                  <a:lnTo>
                    <a:pt x="50" y="85"/>
                  </a:lnTo>
                  <a:lnTo>
                    <a:pt x="43" y="93"/>
                  </a:lnTo>
                  <a:lnTo>
                    <a:pt x="37" y="103"/>
                  </a:lnTo>
                  <a:lnTo>
                    <a:pt x="32" y="112"/>
                  </a:lnTo>
                  <a:lnTo>
                    <a:pt x="27" y="122"/>
                  </a:lnTo>
                  <a:lnTo>
                    <a:pt x="22" y="132"/>
                  </a:lnTo>
                  <a:lnTo>
                    <a:pt x="17" y="142"/>
                  </a:lnTo>
                  <a:lnTo>
                    <a:pt x="13" y="152"/>
                  </a:lnTo>
                  <a:lnTo>
                    <a:pt x="10" y="164"/>
                  </a:lnTo>
                  <a:lnTo>
                    <a:pt x="7" y="174"/>
                  </a:lnTo>
                  <a:lnTo>
                    <a:pt x="4" y="185"/>
                  </a:lnTo>
                  <a:lnTo>
                    <a:pt x="3" y="197"/>
                  </a:lnTo>
                  <a:lnTo>
                    <a:pt x="1" y="208"/>
                  </a:lnTo>
                  <a:lnTo>
                    <a:pt x="0" y="220"/>
                  </a:lnTo>
                  <a:lnTo>
                    <a:pt x="0" y="233"/>
                  </a:lnTo>
                  <a:lnTo>
                    <a:pt x="0" y="244"/>
                  </a:lnTo>
                  <a:lnTo>
                    <a:pt x="1" y="256"/>
                  </a:lnTo>
                  <a:lnTo>
                    <a:pt x="3" y="267"/>
                  </a:lnTo>
                  <a:lnTo>
                    <a:pt x="4" y="279"/>
                  </a:lnTo>
                  <a:lnTo>
                    <a:pt x="7" y="290"/>
                  </a:lnTo>
                  <a:lnTo>
                    <a:pt x="10" y="302"/>
                  </a:lnTo>
                  <a:lnTo>
                    <a:pt x="13" y="312"/>
                  </a:lnTo>
                  <a:lnTo>
                    <a:pt x="17" y="324"/>
                  </a:lnTo>
                  <a:lnTo>
                    <a:pt x="22" y="334"/>
                  </a:lnTo>
                  <a:lnTo>
                    <a:pt x="27" y="344"/>
                  </a:lnTo>
                  <a:lnTo>
                    <a:pt x="32" y="354"/>
                  </a:lnTo>
                  <a:lnTo>
                    <a:pt x="37" y="362"/>
                  </a:lnTo>
                  <a:lnTo>
                    <a:pt x="43" y="371"/>
                  </a:lnTo>
                  <a:lnTo>
                    <a:pt x="50" y="381"/>
                  </a:lnTo>
                  <a:lnTo>
                    <a:pt x="57" y="388"/>
                  </a:lnTo>
                  <a:lnTo>
                    <a:pt x="65" y="397"/>
                  </a:lnTo>
                  <a:lnTo>
                    <a:pt x="72" y="404"/>
                  </a:lnTo>
                  <a:lnTo>
                    <a:pt x="81" y="411"/>
                  </a:lnTo>
                  <a:lnTo>
                    <a:pt x="89" y="419"/>
                  </a:lnTo>
                  <a:lnTo>
                    <a:pt x="98" y="426"/>
                  </a:lnTo>
                  <a:lnTo>
                    <a:pt x="106" y="432"/>
                  </a:lnTo>
                  <a:lnTo>
                    <a:pt x="115" y="437"/>
                  </a:lnTo>
                  <a:lnTo>
                    <a:pt x="125" y="442"/>
                  </a:lnTo>
                  <a:lnTo>
                    <a:pt x="135" y="447"/>
                  </a:lnTo>
                  <a:lnTo>
                    <a:pt x="145" y="450"/>
                  </a:lnTo>
                  <a:lnTo>
                    <a:pt x="155" y="455"/>
                  </a:lnTo>
                  <a:lnTo>
                    <a:pt x="165" y="457"/>
                  </a:lnTo>
                  <a:lnTo>
                    <a:pt x="176" y="460"/>
                  </a:lnTo>
                  <a:lnTo>
                    <a:pt x="187" y="462"/>
                  </a:lnTo>
                  <a:lnTo>
                    <a:pt x="199" y="463"/>
                  </a:lnTo>
                  <a:lnTo>
                    <a:pt x="209" y="465"/>
                  </a:lnTo>
                  <a:lnTo>
                    <a:pt x="220" y="465"/>
                  </a:lnTo>
                  <a:lnTo>
                    <a:pt x="232" y="465"/>
                  </a:lnTo>
                  <a:lnTo>
                    <a:pt x="243" y="463"/>
                  </a:lnTo>
                  <a:lnTo>
                    <a:pt x="253" y="462"/>
                  </a:lnTo>
                  <a:lnTo>
                    <a:pt x="265" y="460"/>
                  </a:lnTo>
                  <a:lnTo>
                    <a:pt x="275" y="457"/>
                  </a:lnTo>
                  <a:lnTo>
                    <a:pt x="286" y="455"/>
                  </a:lnTo>
                  <a:lnTo>
                    <a:pt x="297" y="450"/>
                  </a:lnTo>
                  <a:lnTo>
                    <a:pt x="307" y="447"/>
                  </a:lnTo>
                  <a:lnTo>
                    <a:pt x="317" y="442"/>
                  </a:lnTo>
                  <a:lnTo>
                    <a:pt x="325" y="437"/>
                  </a:lnTo>
                  <a:lnTo>
                    <a:pt x="335" y="432"/>
                  </a:lnTo>
                  <a:lnTo>
                    <a:pt x="344" y="426"/>
                  </a:lnTo>
                  <a:lnTo>
                    <a:pt x="353" y="419"/>
                  </a:lnTo>
                  <a:lnTo>
                    <a:pt x="361" y="411"/>
                  </a:lnTo>
                  <a:lnTo>
                    <a:pt x="368" y="404"/>
                  </a:lnTo>
                  <a:lnTo>
                    <a:pt x="376" y="397"/>
                  </a:lnTo>
                  <a:lnTo>
                    <a:pt x="384" y="388"/>
                  </a:lnTo>
                  <a:lnTo>
                    <a:pt x="390" y="381"/>
                  </a:lnTo>
                  <a:lnTo>
                    <a:pt x="397" y="371"/>
                  </a:lnTo>
                  <a:lnTo>
                    <a:pt x="403" y="362"/>
                  </a:lnTo>
                  <a:lnTo>
                    <a:pt x="409" y="354"/>
                  </a:lnTo>
                  <a:lnTo>
                    <a:pt x="415" y="344"/>
                  </a:lnTo>
                  <a:lnTo>
                    <a:pt x="419" y="334"/>
                  </a:lnTo>
                  <a:lnTo>
                    <a:pt x="423" y="324"/>
                  </a:lnTo>
                  <a:lnTo>
                    <a:pt x="428" y="312"/>
                  </a:lnTo>
                  <a:lnTo>
                    <a:pt x="430" y="302"/>
                  </a:lnTo>
                  <a:lnTo>
                    <a:pt x="433" y="290"/>
                  </a:lnTo>
                  <a:lnTo>
                    <a:pt x="436" y="279"/>
                  </a:lnTo>
                  <a:lnTo>
                    <a:pt x="438" y="267"/>
                  </a:lnTo>
                  <a:lnTo>
                    <a:pt x="439" y="256"/>
                  </a:lnTo>
                  <a:lnTo>
                    <a:pt x="440" y="244"/>
                  </a:lnTo>
                  <a:lnTo>
                    <a:pt x="440" y="233"/>
                  </a:lnTo>
                  <a:lnTo>
                    <a:pt x="440" y="220"/>
                  </a:lnTo>
                  <a:lnTo>
                    <a:pt x="439" y="208"/>
                  </a:lnTo>
                  <a:lnTo>
                    <a:pt x="439" y="197"/>
                  </a:lnTo>
                  <a:lnTo>
                    <a:pt x="436" y="185"/>
                  </a:lnTo>
                  <a:lnTo>
                    <a:pt x="433" y="174"/>
                  </a:lnTo>
                  <a:lnTo>
                    <a:pt x="430" y="164"/>
                  </a:lnTo>
                  <a:lnTo>
                    <a:pt x="428" y="152"/>
                  </a:lnTo>
                  <a:lnTo>
                    <a:pt x="423" y="142"/>
                  </a:lnTo>
                  <a:lnTo>
                    <a:pt x="419" y="132"/>
                  </a:lnTo>
                  <a:lnTo>
                    <a:pt x="415" y="122"/>
                  </a:lnTo>
                  <a:lnTo>
                    <a:pt x="409" y="112"/>
                  </a:lnTo>
                  <a:lnTo>
                    <a:pt x="403" y="103"/>
                  </a:lnTo>
                  <a:lnTo>
                    <a:pt x="397" y="93"/>
                  </a:lnTo>
                  <a:lnTo>
                    <a:pt x="390" y="85"/>
                  </a:lnTo>
                  <a:lnTo>
                    <a:pt x="384" y="76"/>
                  </a:lnTo>
                  <a:lnTo>
                    <a:pt x="376" y="69"/>
                  </a:lnTo>
                  <a:lnTo>
                    <a:pt x="368" y="60"/>
                  </a:lnTo>
                  <a:lnTo>
                    <a:pt x="361" y="53"/>
                  </a:lnTo>
                  <a:lnTo>
                    <a:pt x="353" y="46"/>
                  </a:lnTo>
                  <a:lnTo>
                    <a:pt x="344" y="40"/>
                  </a:lnTo>
                  <a:lnTo>
                    <a:pt x="335" y="34"/>
                  </a:lnTo>
                  <a:lnTo>
                    <a:pt x="325" y="28"/>
                  </a:lnTo>
                  <a:lnTo>
                    <a:pt x="317" y="23"/>
                  </a:lnTo>
                  <a:lnTo>
                    <a:pt x="307" y="18"/>
                  </a:lnTo>
                  <a:lnTo>
                    <a:pt x="297" y="14"/>
                  </a:lnTo>
                  <a:lnTo>
                    <a:pt x="286" y="11"/>
                  </a:lnTo>
                  <a:lnTo>
                    <a:pt x="275" y="7"/>
                  </a:lnTo>
                  <a:lnTo>
                    <a:pt x="265" y="5"/>
                  </a:lnTo>
                  <a:lnTo>
                    <a:pt x="253" y="2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7" name="Freeform 270"/>
            <p:cNvSpPr>
              <a:spLocks/>
            </p:cNvSpPr>
            <p:nvPr/>
          </p:nvSpPr>
          <p:spPr bwMode="auto">
            <a:xfrm>
              <a:off x="1485" y="1947"/>
              <a:ext cx="146" cy="155"/>
            </a:xfrm>
            <a:custGeom>
              <a:avLst/>
              <a:gdLst>
                <a:gd name="T0" fmla="*/ 0 w 440"/>
                <a:gd name="T1" fmla="*/ 0 h 465"/>
                <a:gd name="T2" fmla="*/ 0 w 440"/>
                <a:gd name="T3" fmla="*/ 0 h 465"/>
                <a:gd name="T4" fmla="*/ 0 w 440"/>
                <a:gd name="T5" fmla="*/ 0 h 465"/>
                <a:gd name="T6" fmla="*/ 0 w 440"/>
                <a:gd name="T7" fmla="*/ 0 h 465"/>
                <a:gd name="T8" fmla="*/ 0 w 440"/>
                <a:gd name="T9" fmla="*/ 0 h 465"/>
                <a:gd name="T10" fmla="*/ 0 w 440"/>
                <a:gd name="T11" fmla="*/ 0 h 465"/>
                <a:gd name="T12" fmla="*/ 0 w 440"/>
                <a:gd name="T13" fmla="*/ 0 h 465"/>
                <a:gd name="T14" fmla="*/ 0 w 440"/>
                <a:gd name="T15" fmla="*/ 0 h 465"/>
                <a:gd name="T16" fmla="*/ 0 w 440"/>
                <a:gd name="T17" fmla="*/ 0 h 465"/>
                <a:gd name="T18" fmla="*/ 0 w 440"/>
                <a:gd name="T19" fmla="*/ 0 h 465"/>
                <a:gd name="T20" fmla="*/ 0 w 440"/>
                <a:gd name="T21" fmla="*/ 0 h 465"/>
                <a:gd name="T22" fmla="*/ 0 w 440"/>
                <a:gd name="T23" fmla="*/ 0 h 465"/>
                <a:gd name="T24" fmla="*/ 0 w 440"/>
                <a:gd name="T25" fmla="*/ 0 h 465"/>
                <a:gd name="T26" fmla="*/ 0 w 440"/>
                <a:gd name="T27" fmla="*/ 0 h 465"/>
                <a:gd name="T28" fmla="*/ 0 w 440"/>
                <a:gd name="T29" fmla="*/ 0 h 465"/>
                <a:gd name="T30" fmla="*/ 0 w 440"/>
                <a:gd name="T31" fmla="*/ 0 h 465"/>
                <a:gd name="T32" fmla="*/ 0 w 440"/>
                <a:gd name="T33" fmla="*/ 0 h 465"/>
                <a:gd name="T34" fmla="*/ 0 w 440"/>
                <a:gd name="T35" fmla="*/ 0 h 465"/>
                <a:gd name="T36" fmla="*/ 0 w 440"/>
                <a:gd name="T37" fmla="*/ 0 h 465"/>
                <a:gd name="T38" fmla="*/ 0 w 440"/>
                <a:gd name="T39" fmla="*/ 0 h 465"/>
                <a:gd name="T40" fmla="*/ 0 w 440"/>
                <a:gd name="T41" fmla="*/ 0 h 465"/>
                <a:gd name="T42" fmla="*/ 0 w 440"/>
                <a:gd name="T43" fmla="*/ 0 h 465"/>
                <a:gd name="T44" fmla="*/ 0 w 440"/>
                <a:gd name="T45" fmla="*/ 0 h 465"/>
                <a:gd name="T46" fmla="*/ 0 w 440"/>
                <a:gd name="T47" fmla="*/ 0 h 465"/>
                <a:gd name="T48" fmla="*/ 0 w 440"/>
                <a:gd name="T49" fmla="*/ 0 h 465"/>
                <a:gd name="T50" fmla="*/ 0 w 440"/>
                <a:gd name="T51" fmla="*/ 0 h 465"/>
                <a:gd name="T52" fmla="*/ 0 w 440"/>
                <a:gd name="T53" fmla="*/ 0 h 465"/>
                <a:gd name="T54" fmla="*/ 0 w 440"/>
                <a:gd name="T55" fmla="*/ 0 h 465"/>
                <a:gd name="T56" fmla="*/ 0 w 440"/>
                <a:gd name="T57" fmla="*/ 0 h 465"/>
                <a:gd name="T58" fmla="*/ 0 w 440"/>
                <a:gd name="T59" fmla="*/ 0 h 465"/>
                <a:gd name="T60" fmla="*/ 0 w 440"/>
                <a:gd name="T61" fmla="*/ 0 h 465"/>
                <a:gd name="T62" fmla="*/ 0 w 440"/>
                <a:gd name="T63" fmla="*/ 0 h 465"/>
                <a:gd name="T64" fmla="*/ 0 w 440"/>
                <a:gd name="T65" fmla="*/ 0 h 465"/>
                <a:gd name="T66" fmla="*/ 0 w 440"/>
                <a:gd name="T67" fmla="*/ 0 h 465"/>
                <a:gd name="T68" fmla="*/ 0 w 440"/>
                <a:gd name="T69" fmla="*/ 0 h 465"/>
                <a:gd name="T70" fmla="*/ 0 w 440"/>
                <a:gd name="T71" fmla="*/ 0 h 465"/>
                <a:gd name="T72" fmla="*/ 0 w 440"/>
                <a:gd name="T73" fmla="*/ 0 h 465"/>
                <a:gd name="T74" fmla="*/ 0 w 440"/>
                <a:gd name="T75" fmla="*/ 0 h 465"/>
                <a:gd name="T76" fmla="*/ 0 w 440"/>
                <a:gd name="T77" fmla="*/ 0 h 465"/>
                <a:gd name="T78" fmla="*/ 0 w 440"/>
                <a:gd name="T79" fmla="*/ 0 h 465"/>
                <a:gd name="T80" fmla="*/ 0 w 440"/>
                <a:gd name="T81" fmla="*/ 0 h 465"/>
                <a:gd name="T82" fmla="*/ 0 w 440"/>
                <a:gd name="T83" fmla="*/ 0 h 465"/>
                <a:gd name="T84" fmla="*/ 0 w 440"/>
                <a:gd name="T85" fmla="*/ 0 h 4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0"/>
                <a:gd name="T130" fmla="*/ 0 h 465"/>
                <a:gd name="T131" fmla="*/ 440 w 440"/>
                <a:gd name="T132" fmla="*/ 465 h 46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0" h="465">
                  <a:moveTo>
                    <a:pt x="220" y="0"/>
                  </a:moveTo>
                  <a:lnTo>
                    <a:pt x="209" y="0"/>
                  </a:lnTo>
                  <a:lnTo>
                    <a:pt x="199" y="1"/>
                  </a:lnTo>
                  <a:lnTo>
                    <a:pt x="187" y="2"/>
                  </a:lnTo>
                  <a:lnTo>
                    <a:pt x="176" y="5"/>
                  </a:lnTo>
                  <a:lnTo>
                    <a:pt x="165" y="7"/>
                  </a:lnTo>
                  <a:lnTo>
                    <a:pt x="155" y="11"/>
                  </a:lnTo>
                  <a:lnTo>
                    <a:pt x="145" y="14"/>
                  </a:lnTo>
                  <a:lnTo>
                    <a:pt x="135" y="18"/>
                  </a:lnTo>
                  <a:lnTo>
                    <a:pt x="125" y="23"/>
                  </a:lnTo>
                  <a:lnTo>
                    <a:pt x="115" y="28"/>
                  </a:lnTo>
                  <a:lnTo>
                    <a:pt x="106" y="34"/>
                  </a:lnTo>
                  <a:lnTo>
                    <a:pt x="98" y="40"/>
                  </a:lnTo>
                  <a:lnTo>
                    <a:pt x="89" y="46"/>
                  </a:lnTo>
                  <a:lnTo>
                    <a:pt x="81" y="53"/>
                  </a:lnTo>
                  <a:lnTo>
                    <a:pt x="72" y="60"/>
                  </a:lnTo>
                  <a:lnTo>
                    <a:pt x="65" y="69"/>
                  </a:lnTo>
                  <a:lnTo>
                    <a:pt x="57" y="76"/>
                  </a:lnTo>
                  <a:lnTo>
                    <a:pt x="50" y="85"/>
                  </a:lnTo>
                  <a:lnTo>
                    <a:pt x="43" y="93"/>
                  </a:lnTo>
                  <a:lnTo>
                    <a:pt x="37" y="103"/>
                  </a:lnTo>
                  <a:lnTo>
                    <a:pt x="32" y="112"/>
                  </a:lnTo>
                  <a:lnTo>
                    <a:pt x="27" y="122"/>
                  </a:lnTo>
                  <a:lnTo>
                    <a:pt x="22" y="132"/>
                  </a:lnTo>
                  <a:lnTo>
                    <a:pt x="17" y="142"/>
                  </a:lnTo>
                  <a:lnTo>
                    <a:pt x="13" y="152"/>
                  </a:lnTo>
                  <a:lnTo>
                    <a:pt x="10" y="164"/>
                  </a:lnTo>
                  <a:lnTo>
                    <a:pt x="7" y="174"/>
                  </a:lnTo>
                  <a:lnTo>
                    <a:pt x="4" y="185"/>
                  </a:lnTo>
                  <a:lnTo>
                    <a:pt x="3" y="197"/>
                  </a:lnTo>
                  <a:lnTo>
                    <a:pt x="1" y="208"/>
                  </a:lnTo>
                  <a:lnTo>
                    <a:pt x="0" y="220"/>
                  </a:lnTo>
                  <a:lnTo>
                    <a:pt x="0" y="233"/>
                  </a:lnTo>
                  <a:lnTo>
                    <a:pt x="0" y="244"/>
                  </a:lnTo>
                  <a:lnTo>
                    <a:pt x="1" y="256"/>
                  </a:lnTo>
                  <a:lnTo>
                    <a:pt x="3" y="267"/>
                  </a:lnTo>
                  <a:lnTo>
                    <a:pt x="4" y="279"/>
                  </a:lnTo>
                  <a:lnTo>
                    <a:pt x="7" y="290"/>
                  </a:lnTo>
                  <a:lnTo>
                    <a:pt x="10" y="302"/>
                  </a:lnTo>
                  <a:lnTo>
                    <a:pt x="13" y="312"/>
                  </a:lnTo>
                  <a:lnTo>
                    <a:pt x="17" y="324"/>
                  </a:lnTo>
                  <a:lnTo>
                    <a:pt x="22" y="334"/>
                  </a:lnTo>
                  <a:lnTo>
                    <a:pt x="27" y="344"/>
                  </a:lnTo>
                  <a:lnTo>
                    <a:pt x="32" y="354"/>
                  </a:lnTo>
                  <a:lnTo>
                    <a:pt x="37" y="362"/>
                  </a:lnTo>
                  <a:lnTo>
                    <a:pt x="43" y="371"/>
                  </a:lnTo>
                  <a:lnTo>
                    <a:pt x="50" y="381"/>
                  </a:lnTo>
                  <a:lnTo>
                    <a:pt x="57" y="388"/>
                  </a:lnTo>
                  <a:lnTo>
                    <a:pt x="65" y="397"/>
                  </a:lnTo>
                  <a:lnTo>
                    <a:pt x="72" y="404"/>
                  </a:lnTo>
                  <a:lnTo>
                    <a:pt x="81" y="411"/>
                  </a:lnTo>
                  <a:lnTo>
                    <a:pt x="89" y="419"/>
                  </a:lnTo>
                  <a:lnTo>
                    <a:pt x="98" y="426"/>
                  </a:lnTo>
                  <a:lnTo>
                    <a:pt x="106" y="432"/>
                  </a:lnTo>
                  <a:lnTo>
                    <a:pt x="115" y="437"/>
                  </a:lnTo>
                  <a:lnTo>
                    <a:pt x="125" y="442"/>
                  </a:lnTo>
                  <a:lnTo>
                    <a:pt x="135" y="447"/>
                  </a:lnTo>
                  <a:lnTo>
                    <a:pt x="145" y="450"/>
                  </a:lnTo>
                  <a:lnTo>
                    <a:pt x="155" y="455"/>
                  </a:lnTo>
                  <a:lnTo>
                    <a:pt x="165" y="457"/>
                  </a:lnTo>
                  <a:lnTo>
                    <a:pt x="176" y="460"/>
                  </a:lnTo>
                  <a:lnTo>
                    <a:pt x="187" y="462"/>
                  </a:lnTo>
                  <a:lnTo>
                    <a:pt x="199" y="463"/>
                  </a:lnTo>
                  <a:lnTo>
                    <a:pt x="209" y="465"/>
                  </a:lnTo>
                  <a:lnTo>
                    <a:pt x="220" y="465"/>
                  </a:lnTo>
                  <a:lnTo>
                    <a:pt x="232" y="465"/>
                  </a:lnTo>
                  <a:lnTo>
                    <a:pt x="243" y="463"/>
                  </a:lnTo>
                  <a:lnTo>
                    <a:pt x="253" y="462"/>
                  </a:lnTo>
                  <a:lnTo>
                    <a:pt x="265" y="460"/>
                  </a:lnTo>
                  <a:lnTo>
                    <a:pt x="275" y="457"/>
                  </a:lnTo>
                  <a:lnTo>
                    <a:pt x="286" y="455"/>
                  </a:lnTo>
                  <a:lnTo>
                    <a:pt x="297" y="450"/>
                  </a:lnTo>
                  <a:lnTo>
                    <a:pt x="307" y="447"/>
                  </a:lnTo>
                  <a:lnTo>
                    <a:pt x="317" y="442"/>
                  </a:lnTo>
                  <a:lnTo>
                    <a:pt x="325" y="437"/>
                  </a:lnTo>
                  <a:lnTo>
                    <a:pt x="335" y="432"/>
                  </a:lnTo>
                  <a:lnTo>
                    <a:pt x="344" y="426"/>
                  </a:lnTo>
                  <a:lnTo>
                    <a:pt x="353" y="419"/>
                  </a:lnTo>
                  <a:lnTo>
                    <a:pt x="361" y="411"/>
                  </a:lnTo>
                  <a:lnTo>
                    <a:pt x="368" y="404"/>
                  </a:lnTo>
                  <a:lnTo>
                    <a:pt x="376" y="397"/>
                  </a:lnTo>
                  <a:lnTo>
                    <a:pt x="384" y="388"/>
                  </a:lnTo>
                  <a:lnTo>
                    <a:pt x="390" y="381"/>
                  </a:lnTo>
                  <a:lnTo>
                    <a:pt x="397" y="371"/>
                  </a:lnTo>
                  <a:lnTo>
                    <a:pt x="403" y="362"/>
                  </a:lnTo>
                  <a:lnTo>
                    <a:pt x="409" y="354"/>
                  </a:lnTo>
                  <a:lnTo>
                    <a:pt x="415" y="344"/>
                  </a:lnTo>
                  <a:lnTo>
                    <a:pt x="419" y="334"/>
                  </a:lnTo>
                  <a:lnTo>
                    <a:pt x="423" y="324"/>
                  </a:lnTo>
                  <a:lnTo>
                    <a:pt x="428" y="312"/>
                  </a:lnTo>
                  <a:lnTo>
                    <a:pt x="430" y="302"/>
                  </a:lnTo>
                  <a:lnTo>
                    <a:pt x="433" y="290"/>
                  </a:lnTo>
                  <a:lnTo>
                    <a:pt x="436" y="279"/>
                  </a:lnTo>
                  <a:lnTo>
                    <a:pt x="438" y="267"/>
                  </a:lnTo>
                  <a:lnTo>
                    <a:pt x="439" y="256"/>
                  </a:lnTo>
                  <a:lnTo>
                    <a:pt x="440" y="244"/>
                  </a:lnTo>
                  <a:lnTo>
                    <a:pt x="440" y="233"/>
                  </a:lnTo>
                  <a:lnTo>
                    <a:pt x="440" y="220"/>
                  </a:lnTo>
                  <a:lnTo>
                    <a:pt x="439" y="208"/>
                  </a:lnTo>
                  <a:lnTo>
                    <a:pt x="439" y="197"/>
                  </a:lnTo>
                  <a:lnTo>
                    <a:pt x="436" y="185"/>
                  </a:lnTo>
                  <a:lnTo>
                    <a:pt x="433" y="174"/>
                  </a:lnTo>
                  <a:lnTo>
                    <a:pt x="430" y="164"/>
                  </a:lnTo>
                  <a:lnTo>
                    <a:pt x="428" y="152"/>
                  </a:lnTo>
                  <a:lnTo>
                    <a:pt x="423" y="142"/>
                  </a:lnTo>
                  <a:lnTo>
                    <a:pt x="419" y="132"/>
                  </a:lnTo>
                  <a:lnTo>
                    <a:pt x="415" y="122"/>
                  </a:lnTo>
                  <a:lnTo>
                    <a:pt x="409" y="112"/>
                  </a:lnTo>
                  <a:lnTo>
                    <a:pt x="403" y="103"/>
                  </a:lnTo>
                  <a:lnTo>
                    <a:pt x="397" y="93"/>
                  </a:lnTo>
                  <a:lnTo>
                    <a:pt x="390" y="85"/>
                  </a:lnTo>
                  <a:lnTo>
                    <a:pt x="384" y="76"/>
                  </a:lnTo>
                  <a:lnTo>
                    <a:pt x="376" y="69"/>
                  </a:lnTo>
                  <a:lnTo>
                    <a:pt x="368" y="60"/>
                  </a:lnTo>
                  <a:lnTo>
                    <a:pt x="361" y="53"/>
                  </a:lnTo>
                  <a:lnTo>
                    <a:pt x="353" y="46"/>
                  </a:lnTo>
                  <a:lnTo>
                    <a:pt x="344" y="40"/>
                  </a:lnTo>
                  <a:lnTo>
                    <a:pt x="335" y="34"/>
                  </a:lnTo>
                  <a:lnTo>
                    <a:pt x="325" y="28"/>
                  </a:lnTo>
                  <a:lnTo>
                    <a:pt x="317" y="23"/>
                  </a:lnTo>
                  <a:lnTo>
                    <a:pt x="307" y="18"/>
                  </a:lnTo>
                  <a:lnTo>
                    <a:pt x="297" y="14"/>
                  </a:lnTo>
                  <a:lnTo>
                    <a:pt x="286" y="11"/>
                  </a:lnTo>
                  <a:lnTo>
                    <a:pt x="275" y="7"/>
                  </a:lnTo>
                  <a:lnTo>
                    <a:pt x="265" y="5"/>
                  </a:lnTo>
                  <a:lnTo>
                    <a:pt x="253" y="2"/>
                  </a:lnTo>
                  <a:lnTo>
                    <a:pt x="243" y="1"/>
                  </a:lnTo>
                  <a:lnTo>
                    <a:pt x="232" y="0"/>
                  </a:lnTo>
                  <a:lnTo>
                    <a:pt x="22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8" name="Freeform 271"/>
            <p:cNvSpPr>
              <a:spLocks/>
            </p:cNvSpPr>
            <p:nvPr/>
          </p:nvSpPr>
          <p:spPr bwMode="auto">
            <a:xfrm>
              <a:off x="1679" y="2191"/>
              <a:ext cx="110" cy="105"/>
            </a:xfrm>
            <a:custGeom>
              <a:avLst/>
              <a:gdLst>
                <a:gd name="T0" fmla="*/ 0 w 329"/>
                <a:gd name="T1" fmla="*/ 0 h 316"/>
                <a:gd name="T2" fmla="*/ 0 w 329"/>
                <a:gd name="T3" fmla="*/ 0 h 316"/>
                <a:gd name="T4" fmla="*/ 0 w 329"/>
                <a:gd name="T5" fmla="*/ 0 h 316"/>
                <a:gd name="T6" fmla="*/ 0 w 329"/>
                <a:gd name="T7" fmla="*/ 0 h 316"/>
                <a:gd name="T8" fmla="*/ 0 w 329"/>
                <a:gd name="T9" fmla="*/ 0 h 316"/>
                <a:gd name="T10" fmla="*/ 0 w 329"/>
                <a:gd name="T11" fmla="*/ 0 h 316"/>
                <a:gd name="T12" fmla="*/ 0 w 329"/>
                <a:gd name="T13" fmla="*/ 0 h 316"/>
                <a:gd name="T14" fmla="*/ 0 w 329"/>
                <a:gd name="T15" fmla="*/ 0 h 316"/>
                <a:gd name="T16" fmla="*/ 0 w 329"/>
                <a:gd name="T17" fmla="*/ 0 h 3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9"/>
                <a:gd name="T28" fmla="*/ 0 h 316"/>
                <a:gd name="T29" fmla="*/ 329 w 329"/>
                <a:gd name="T30" fmla="*/ 316 h 3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9" h="316">
                  <a:moveTo>
                    <a:pt x="94" y="0"/>
                  </a:moveTo>
                  <a:lnTo>
                    <a:pt x="0" y="93"/>
                  </a:lnTo>
                  <a:lnTo>
                    <a:pt x="0" y="224"/>
                  </a:lnTo>
                  <a:lnTo>
                    <a:pt x="94" y="316"/>
                  </a:lnTo>
                  <a:lnTo>
                    <a:pt x="237" y="316"/>
                  </a:lnTo>
                  <a:lnTo>
                    <a:pt x="329" y="224"/>
                  </a:lnTo>
                  <a:lnTo>
                    <a:pt x="329" y="93"/>
                  </a:lnTo>
                  <a:lnTo>
                    <a:pt x="237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19" name="Freeform 272"/>
            <p:cNvSpPr>
              <a:spLocks/>
            </p:cNvSpPr>
            <p:nvPr/>
          </p:nvSpPr>
          <p:spPr bwMode="auto">
            <a:xfrm>
              <a:off x="1679" y="2191"/>
              <a:ext cx="110" cy="105"/>
            </a:xfrm>
            <a:custGeom>
              <a:avLst/>
              <a:gdLst>
                <a:gd name="T0" fmla="*/ 0 w 329"/>
                <a:gd name="T1" fmla="*/ 0 h 316"/>
                <a:gd name="T2" fmla="*/ 0 w 329"/>
                <a:gd name="T3" fmla="*/ 0 h 316"/>
                <a:gd name="T4" fmla="*/ 0 w 329"/>
                <a:gd name="T5" fmla="*/ 0 h 316"/>
                <a:gd name="T6" fmla="*/ 0 w 329"/>
                <a:gd name="T7" fmla="*/ 0 h 316"/>
                <a:gd name="T8" fmla="*/ 0 w 329"/>
                <a:gd name="T9" fmla="*/ 0 h 316"/>
                <a:gd name="T10" fmla="*/ 0 w 329"/>
                <a:gd name="T11" fmla="*/ 0 h 316"/>
                <a:gd name="T12" fmla="*/ 0 w 329"/>
                <a:gd name="T13" fmla="*/ 0 h 316"/>
                <a:gd name="T14" fmla="*/ 0 w 329"/>
                <a:gd name="T15" fmla="*/ 0 h 316"/>
                <a:gd name="T16" fmla="*/ 0 w 329"/>
                <a:gd name="T17" fmla="*/ 0 h 3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9"/>
                <a:gd name="T28" fmla="*/ 0 h 316"/>
                <a:gd name="T29" fmla="*/ 329 w 329"/>
                <a:gd name="T30" fmla="*/ 316 h 3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9" h="316">
                  <a:moveTo>
                    <a:pt x="94" y="0"/>
                  </a:moveTo>
                  <a:lnTo>
                    <a:pt x="0" y="93"/>
                  </a:lnTo>
                  <a:lnTo>
                    <a:pt x="0" y="224"/>
                  </a:lnTo>
                  <a:lnTo>
                    <a:pt x="94" y="316"/>
                  </a:lnTo>
                  <a:lnTo>
                    <a:pt x="237" y="316"/>
                  </a:lnTo>
                  <a:lnTo>
                    <a:pt x="329" y="224"/>
                  </a:lnTo>
                  <a:lnTo>
                    <a:pt x="329" y="93"/>
                  </a:lnTo>
                  <a:lnTo>
                    <a:pt x="237" y="0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20" name="Freeform 273"/>
            <p:cNvSpPr>
              <a:spLocks/>
            </p:cNvSpPr>
            <p:nvPr/>
          </p:nvSpPr>
          <p:spPr bwMode="auto">
            <a:xfrm>
              <a:off x="1537" y="2575"/>
              <a:ext cx="109" cy="103"/>
            </a:xfrm>
            <a:custGeom>
              <a:avLst/>
              <a:gdLst>
                <a:gd name="T0" fmla="*/ 0 w 327"/>
                <a:gd name="T1" fmla="*/ 0 h 311"/>
                <a:gd name="T2" fmla="*/ 0 w 327"/>
                <a:gd name="T3" fmla="*/ 0 h 311"/>
                <a:gd name="T4" fmla="*/ 0 w 327"/>
                <a:gd name="T5" fmla="*/ 0 h 311"/>
                <a:gd name="T6" fmla="*/ 0 w 327"/>
                <a:gd name="T7" fmla="*/ 0 h 311"/>
                <a:gd name="T8" fmla="*/ 0 w 327"/>
                <a:gd name="T9" fmla="*/ 0 h 311"/>
                <a:gd name="T10" fmla="*/ 0 w 327"/>
                <a:gd name="T11" fmla="*/ 0 h 311"/>
                <a:gd name="T12" fmla="*/ 0 w 327"/>
                <a:gd name="T13" fmla="*/ 0 h 311"/>
                <a:gd name="T14" fmla="*/ 0 w 327"/>
                <a:gd name="T15" fmla="*/ 0 h 311"/>
                <a:gd name="T16" fmla="*/ 0 w 327"/>
                <a:gd name="T17" fmla="*/ 0 h 3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11"/>
                <a:gd name="T29" fmla="*/ 327 w 327"/>
                <a:gd name="T30" fmla="*/ 311 h 3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11">
                  <a:moveTo>
                    <a:pt x="91" y="0"/>
                  </a:moveTo>
                  <a:lnTo>
                    <a:pt x="0" y="91"/>
                  </a:lnTo>
                  <a:lnTo>
                    <a:pt x="0" y="221"/>
                  </a:lnTo>
                  <a:lnTo>
                    <a:pt x="91" y="311"/>
                  </a:lnTo>
                  <a:lnTo>
                    <a:pt x="235" y="311"/>
                  </a:lnTo>
                  <a:lnTo>
                    <a:pt x="327" y="221"/>
                  </a:lnTo>
                  <a:lnTo>
                    <a:pt x="327" y="91"/>
                  </a:lnTo>
                  <a:lnTo>
                    <a:pt x="235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21" name="Freeform 274"/>
            <p:cNvSpPr>
              <a:spLocks/>
            </p:cNvSpPr>
            <p:nvPr/>
          </p:nvSpPr>
          <p:spPr bwMode="auto">
            <a:xfrm>
              <a:off x="1537" y="2575"/>
              <a:ext cx="109" cy="103"/>
            </a:xfrm>
            <a:custGeom>
              <a:avLst/>
              <a:gdLst>
                <a:gd name="T0" fmla="*/ 0 w 327"/>
                <a:gd name="T1" fmla="*/ 0 h 311"/>
                <a:gd name="T2" fmla="*/ 0 w 327"/>
                <a:gd name="T3" fmla="*/ 0 h 311"/>
                <a:gd name="T4" fmla="*/ 0 w 327"/>
                <a:gd name="T5" fmla="*/ 0 h 311"/>
                <a:gd name="T6" fmla="*/ 0 w 327"/>
                <a:gd name="T7" fmla="*/ 0 h 311"/>
                <a:gd name="T8" fmla="*/ 0 w 327"/>
                <a:gd name="T9" fmla="*/ 0 h 311"/>
                <a:gd name="T10" fmla="*/ 0 w 327"/>
                <a:gd name="T11" fmla="*/ 0 h 311"/>
                <a:gd name="T12" fmla="*/ 0 w 327"/>
                <a:gd name="T13" fmla="*/ 0 h 311"/>
                <a:gd name="T14" fmla="*/ 0 w 327"/>
                <a:gd name="T15" fmla="*/ 0 h 311"/>
                <a:gd name="T16" fmla="*/ 0 w 327"/>
                <a:gd name="T17" fmla="*/ 0 h 3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11"/>
                <a:gd name="T29" fmla="*/ 327 w 327"/>
                <a:gd name="T30" fmla="*/ 311 h 3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11">
                  <a:moveTo>
                    <a:pt x="91" y="0"/>
                  </a:moveTo>
                  <a:lnTo>
                    <a:pt x="0" y="91"/>
                  </a:lnTo>
                  <a:lnTo>
                    <a:pt x="0" y="221"/>
                  </a:lnTo>
                  <a:lnTo>
                    <a:pt x="91" y="311"/>
                  </a:lnTo>
                  <a:lnTo>
                    <a:pt x="235" y="311"/>
                  </a:lnTo>
                  <a:lnTo>
                    <a:pt x="327" y="221"/>
                  </a:lnTo>
                  <a:lnTo>
                    <a:pt x="327" y="91"/>
                  </a:lnTo>
                  <a:lnTo>
                    <a:pt x="235" y="0"/>
                  </a:lnTo>
                  <a:lnTo>
                    <a:pt x="9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22" name="Freeform 275"/>
            <p:cNvSpPr>
              <a:spLocks/>
            </p:cNvSpPr>
            <p:nvPr/>
          </p:nvSpPr>
          <p:spPr bwMode="auto">
            <a:xfrm>
              <a:off x="2055" y="2490"/>
              <a:ext cx="71" cy="179"/>
            </a:xfrm>
            <a:custGeom>
              <a:avLst/>
              <a:gdLst>
                <a:gd name="T0" fmla="*/ 0 w 213"/>
                <a:gd name="T1" fmla="*/ 0 h 537"/>
                <a:gd name="T2" fmla="*/ 0 w 213"/>
                <a:gd name="T3" fmla="*/ 0 h 537"/>
                <a:gd name="T4" fmla="*/ 0 w 213"/>
                <a:gd name="T5" fmla="*/ 0 h 537"/>
                <a:gd name="T6" fmla="*/ 0 w 213"/>
                <a:gd name="T7" fmla="*/ 0 h 537"/>
                <a:gd name="T8" fmla="*/ 0 w 213"/>
                <a:gd name="T9" fmla="*/ 0 h 537"/>
                <a:gd name="T10" fmla="*/ 0 w 213"/>
                <a:gd name="T11" fmla="*/ 0 h 537"/>
                <a:gd name="T12" fmla="*/ 0 w 213"/>
                <a:gd name="T13" fmla="*/ 0 h 537"/>
                <a:gd name="T14" fmla="*/ 0 w 213"/>
                <a:gd name="T15" fmla="*/ 0 h 537"/>
                <a:gd name="T16" fmla="*/ 0 w 213"/>
                <a:gd name="T17" fmla="*/ 0 h 537"/>
                <a:gd name="T18" fmla="*/ 0 w 213"/>
                <a:gd name="T19" fmla="*/ 0 h 537"/>
                <a:gd name="T20" fmla="*/ 0 w 213"/>
                <a:gd name="T21" fmla="*/ 0 h 537"/>
                <a:gd name="T22" fmla="*/ 0 w 213"/>
                <a:gd name="T23" fmla="*/ 0 h 537"/>
                <a:gd name="T24" fmla="*/ 0 w 213"/>
                <a:gd name="T25" fmla="*/ 0 h 537"/>
                <a:gd name="T26" fmla="*/ 0 w 213"/>
                <a:gd name="T27" fmla="*/ 0 h 537"/>
                <a:gd name="T28" fmla="*/ 0 w 213"/>
                <a:gd name="T29" fmla="*/ 0 h 537"/>
                <a:gd name="T30" fmla="*/ 0 w 213"/>
                <a:gd name="T31" fmla="*/ 0 h 537"/>
                <a:gd name="T32" fmla="*/ 0 w 213"/>
                <a:gd name="T33" fmla="*/ 0 h 537"/>
                <a:gd name="T34" fmla="*/ 0 w 213"/>
                <a:gd name="T35" fmla="*/ 0 h 537"/>
                <a:gd name="T36" fmla="*/ 0 w 213"/>
                <a:gd name="T37" fmla="*/ 0 h 537"/>
                <a:gd name="T38" fmla="*/ 0 w 213"/>
                <a:gd name="T39" fmla="*/ 0 h 537"/>
                <a:gd name="T40" fmla="*/ 0 w 213"/>
                <a:gd name="T41" fmla="*/ 0 h 537"/>
                <a:gd name="T42" fmla="*/ 0 w 213"/>
                <a:gd name="T43" fmla="*/ 0 h 537"/>
                <a:gd name="T44" fmla="*/ 0 w 213"/>
                <a:gd name="T45" fmla="*/ 0 h 537"/>
                <a:gd name="T46" fmla="*/ 0 w 213"/>
                <a:gd name="T47" fmla="*/ 0 h 537"/>
                <a:gd name="T48" fmla="*/ 0 w 213"/>
                <a:gd name="T49" fmla="*/ 0 h 537"/>
                <a:gd name="T50" fmla="*/ 0 w 213"/>
                <a:gd name="T51" fmla="*/ 0 h 537"/>
                <a:gd name="T52" fmla="*/ 0 w 213"/>
                <a:gd name="T53" fmla="*/ 0 h 537"/>
                <a:gd name="T54" fmla="*/ 0 w 213"/>
                <a:gd name="T55" fmla="*/ 0 h 537"/>
                <a:gd name="T56" fmla="*/ 0 w 213"/>
                <a:gd name="T57" fmla="*/ 0 h 537"/>
                <a:gd name="T58" fmla="*/ 0 w 213"/>
                <a:gd name="T59" fmla="*/ 0 h 537"/>
                <a:gd name="T60" fmla="*/ 0 w 213"/>
                <a:gd name="T61" fmla="*/ 0 h 537"/>
                <a:gd name="T62" fmla="*/ 0 w 213"/>
                <a:gd name="T63" fmla="*/ 0 h 537"/>
                <a:gd name="T64" fmla="*/ 0 w 213"/>
                <a:gd name="T65" fmla="*/ 0 h 537"/>
                <a:gd name="T66" fmla="*/ 0 w 213"/>
                <a:gd name="T67" fmla="*/ 0 h 537"/>
                <a:gd name="T68" fmla="*/ 0 w 213"/>
                <a:gd name="T69" fmla="*/ 0 h 537"/>
                <a:gd name="T70" fmla="*/ 0 w 213"/>
                <a:gd name="T71" fmla="*/ 0 h 537"/>
                <a:gd name="T72" fmla="*/ 0 w 213"/>
                <a:gd name="T73" fmla="*/ 0 h 537"/>
                <a:gd name="T74" fmla="*/ 0 w 213"/>
                <a:gd name="T75" fmla="*/ 0 h 537"/>
                <a:gd name="T76" fmla="*/ 0 w 213"/>
                <a:gd name="T77" fmla="*/ 0 h 537"/>
                <a:gd name="T78" fmla="*/ 0 w 213"/>
                <a:gd name="T79" fmla="*/ 0 h 537"/>
                <a:gd name="T80" fmla="*/ 0 w 213"/>
                <a:gd name="T81" fmla="*/ 0 h 537"/>
                <a:gd name="T82" fmla="*/ 0 w 213"/>
                <a:gd name="T83" fmla="*/ 0 h 537"/>
                <a:gd name="T84" fmla="*/ 0 w 213"/>
                <a:gd name="T85" fmla="*/ 0 h 537"/>
                <a:gd name="T86" fmla="*/ 0 w 213"/>
                <a:gd name="T87" fmla="*/ 0 h 537"/>
                <a:gd name="T88" fmla="*/ 0 w 213"/>
                <a:gd name="T89" fmla="*/ 0 h 537"/>
                <a:gd name="T90" fmla="*/ 0 w 213"/>
                <a:gd name="T91" fmla="*/ 0 h 537"/>
                <a:gd name="T92" fmla="*/ 0 w 213"/>
                <a:gd name="T93" fmla="*/ 0 h 537"/>
                <a:gd name="T94" fmla="*/ 0 w 213"/>
                <a:gd name="T95" fmla="*/ 0 h 537"/>
                <a:gd name="T96" fmla="*/ 0 w 213"/>
                <a:gd name="T97" fmla="*/ 0 h 537"/>
                <a:gd name="T98" fmla="*/ 0 w 213"/>
                <a:gd name="T99" fmla="*/ 0 h 537"/>
                <a:gd name="T100" fmla="*/ 0 w 213"/>
                <a:gd name="T101" fmla="*/ 0 h 537"/>
                <a:gd name="T102" fmla="*/ 0 w 213"/>
                <a:gd name="T103" fmla="*/ 0 h 537"/>
                <a:gd name="T104" fmla="*/ 0 w 213"/>
                <a:gd name="T105" fmla="*/ 0 h 537"/>
                <a:gd name="T106" fmla="*/ 0 w 213"/>
                <a:gd name="T107" fmla="*/ 0 h 5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3"/>
                <a:gd name="T163" fmla="*/ 0 h 537"/>
                <a:gd name="T164" fmla="*/ 213 w 213"/>
                <a:gd name="T165" fmla="*/ 537 h 5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3" h="537">
                  <a:moveTo>
                    <a:pt x="107" y="0"/>
                  </a:moveTo>
                  <a:lnTo>
                    <a:pt x="101" y="0"/>
                  </a:lnTo>
                  <a:lnTo>
                    <a:pt x="95" y="0"/>
                  </a:lnTo>
                  <a:lnTo>
                    <a:pt x="90" y="3"/>
                  </a:lnTo>
                  <a:lnTo>
                    <a:pt x="85" y="5"/>
                  </a:lnTo>
                  <a:lnTo>
                    <a:pt x="80" y="8"/>
                  </a:lnTo>
                  <a:lnTo>
                    <a:pt x="75" y="12"/>
                  </a:lnTo>
                  <a:lnTo>
                    <a:pt x="69" y="16"/>
                  </a:lnTo>
                  <a:lnTo>
                    <a:pt x="65" y="21"/>
                  </a:lnTo>
                  <a:lnTo>
                    <a:pt x="59" y="26"/>
                  </a:lnTo>
                  <a:lnTo>
                    <a:pt x="55" y="32"/>
                  </a:lnTo>
                  <a:lnTo>
                    <a:pt x="51" y="39"/>
                  </a:lnTo>
                  <a:lnTo>
                    <a:pt x="46" y="45"/>
                  </a:lnTo>
                  <a:lnTo>
                    <a:pt x="42" y="54"/>
                  </a:lnTo>
                  <a:lnTo>
                    <a:pt x="38" y="61"/>
                  </a:lnTo>
                  <a:lnTo>
                    <a:pt x="35" y="70"/>
                  </a:lnTo>
                  <a:lnTo>
                    <a:pt x="31" y="78"/>
                  </a:lnTo>
                  <a:lnTo>
                    <a:pt x="28" y="88"/>
                  </a:lnTo>
                  <a:lnTo>
                    <a:pt x="23" y="97"/>
                  </a:lnTo>
                  <a:lnTo>
                    <a:pt x="21" y="107"/>
                  </a:lnTo>
                  <a:lnTo>
                    <a:pt x="18" y="118"/>
                  </a:lnTo>
                  <a:lnTo>
                    <a:pt x="15" y="129"/>
                  </a:lnTo>
                  <a:lnTo>
                    <a:pt x="12" y="140"/>
                  </a:lnTo>
                  <a:lnTo>
                    <a:pt x="8" y="163"/>
                  </a:lnTo>
                  <a:lnTo>
                    <a:pt x="5" y="189"/>
                  </a:lnTo>
                  <a:lnTo>
                    <a:pt x="2" y="214"/>
                  </a:lnTo>
                  <a:lnTo>
                    <a:pt x="0" y="241"/>
                  </a:lnTo>
                  <a:lnTo>
                    <a:pt x="0" y="268"/>
                  </a:lnTo>
                  <a:lnTo>
                    <a:pt x="0" y="296"/>
                  </a:lnTo>
                  <a:lnTo>
                    <a:pt x="2" y="323"/>
                  </a:lnTo>
                  <a:lnTo>
                    <a:pt x="5" y="347"/>
                  </a:lnTo>
                  <a:lnTo>
                    <a:pt x="8" y="373"/>
                  </a:lnTo>
                  <a:lnTo>
                    <a:pt x="12" y="396"/>
                  </a:lnTo>
                  <a:lnTo>
                    <a:pt x="15" y="408"/>
                  </a:lnTo>
                  <a:lnTo>
                    <a:pt x="18" y="418"/>
                  </a:lnTo>
                  <a:lnTo>
                    <a:pt x="21" y="430"/>
                  </a:lnTo>
                  <a:lnTo>
                    <a:pt x="23" y="440"/>
                  </a:lnTo>
                  <a:lnTo>
                    <a:pt x="28" y="448"/>
                  </a:lnTo>
                  <a:lnTo>
                    <a:pt x="31" y="458"/>
                  </a:lnTo>
                  <a:lnTo>
                    <a:pt x="35" y="467"/>
                  </a:lnTo>
                  <a:lnTo>
                    <a:pt x="38" y="476"/>
                  </a:lnTo>
                  <a:lnTo>
                    <a:pt x="42" y="483"/>
                  </a:lnTo>
                  <a:lnTo>
                    <a:pt x="46" y="491"/>
                  </a:lnTo>
                  <a:lnTo>
                    <a:pt x="51" y="499"/>
                  </a:lnTo>
                  <a:lnTo>
                    <a:pt x="55" y="504"/>
                  </a:lnTo>
                  <a:lnTo>
                    <a:pt x="59" y="510"/>
                  </a:lnTo>
                  <a:lnTo>
                    <a:pt x="65" y="516"/>
                  </a:lnTo>
                  <a:lnTo>
                    <a:pt x="69" y="520"/>
                  </a:lnTo>
                  <a:lnTo>
                    <a:pt x="75" y="525"/>
                  </a:lnTo>
                  <a:lnTo>
                    <a:pt x="80" y="529"/>
                  </a:lnTo>
                  <a:lnTo>
                    <a:pt x="85" y="532"/>
                  </a:lnTo>
                  <a:lnTo>
                    <a:pt x="90" y="533"/>
                  </a:lnTo>
                  <a:lnTo>
                    <a:pt x="95" y="536"/>
                  </a:lnTo>
                  <a:lnTo>
                    <a:pt x="101" y="536"/>
                  </a:lnTo>
                  <a:lnTo>
                    <a:pt x="107" y="537"/>
                  </a:lnTo>
                  <a:lnTo>
                    <a:pt x="111" y="536"/>
                  </a:lnTo>
                  <a:lnTo>
                    <a:pt x="117" y="536"/>
                  </a:lnTo>
                  <a:lnTo>
                    <a:pt x="123" y="533"/>
                  </a:lnTo>
                  <a:lnTo>
                    <a:pt x="127" y="532"/>
                  </a:lnTo>
                  <a:lnTo>
                    <a:pt x="133" y="529"/>
                  </a:lnTo>
                  <a:lnTo>
                    <a:pt x="139" y="525"/>
                  </a:lnTo>
                  <a:lnTo>
                    <a:pt x="143" y="520"/>
                  </a:lnTo>
                  <a:lnTo>
                    <a:pt x="147" y="516"/>
                  </a:lnTo>
                  <a:lnTo>
                    <a:pt x="153" y="510"/>
                  </a:lnTo>
                  <a:lnTo>
                    <a:pt x="157" y="504"/>
                  </a:lnTo>
                  <a:lnTo>
                    <a:pt x="162" y="499"/>
                  </a:lnTo>
                  <a:lnTo>
                    <a:pt x="166" y="491"/>
                  </a:lnTo>
                  <a:lnTo>
                    <a:pt x="170" y="483"/>
                  </a:lnTo>
                  <a:lnTo>
                    <a:pt x="175" y="476"/>
                  </a:lnTo>
                  <a:lnTo>
                    <a:pt x="177" y="467"/>
                  </a:lnTo>
                  <a:lnTo>
                    <a:pt x="182" y="458"/>
                  </a:lnTo>
                  <a:lnTo>
                    <a:pt x="185" y="448"/>
                  </a:lnTo>
                  <a:lnTo>
                    <a:pt x="189" y="440"/>
                  </a:lnTo>
                  <a:lnTo>
                    <a:pt x="192" y="430"/>
                  </a:lnTo>
                  <a:lnTo>
                    <a:pt x="195" y="418"/>
                  </a:lnTo>
                  <a:lnTo>
                    <a:pt x="198" y="408"/>
                  </a:lnTo>
                  <a:lnTo>
                    <a:pt x="201" y="396"/>
                  </a:lnTo>
                  <a:lnTo>
                    <a:pt x="205" y="373"/>
                  </a:lnTo>
                  <a:lnTo>
                    <a:pt x="208" y="347"/>
                  </a:lnTo>
                  <a:lnTo>
                    <a:pt x="211" y="323"/>
                  </a:lnTo>
                  <a:lnTo>
                    <a:pt x="212" y="296"/>
                  </a:lnTo>
                  <a:lnTo>
                    <a:pt x="213" y="268"/>
                  </a:lnTo>
                  <a:lnTo>
                    <a:pt x="212" y="241"/>
                  </a:lnTo>
                  <a:lnTo>
                    <a:pt x="211" y="214"/>
                  </a:lnTo>
                  <a:lnTo>
                    <a:pt x="208" y="189"/>
                  </a:lnTo>
                  <a:lnTo>
                    <a:pt x="205" y="163"/>
                  </a:lnTo>
                  <a:lnTo>
                    <a:pt x="201" y="140"/>
                  </a:lnTo>
                  <a:lnTo>
                    <a:pt x="198" y="129"/>
                  </a:lnTo>
                  <a:lnTo>
                    <a:pt x="195" y="118"/>
                  </a:lnTo>
                  <a:lnTo>
                    <a:pt x="192" y="107"/>
                  </a:lnTo>
                  <a:lnTo>
                    <a:pt x="189" y="97"/>
                  </a:lnTo>
                  <a:lnTo>
                    <a:pt x="185" y="88"/>
                  </a:lnTo>
                  <a:lnTo>
                    <a:pt x="182" y="78"/>
                  </a:lnTo>
                  <a:lnTo>
                    <a:pt x="177" y="70"/>
                  </a:lnTo>
                  <a:lnTo>
                    <a:pt x="175" y="61"/>
                  </a:lnTo>
                  <a:lnTo>
                    <a:pt x="170" y="54"/>
                  </a:lnTo>
                  <a:lnTo>
                    <a:pt x="166" y="45"/>
                  </a:lnTo>
                  <a:lnTo>
                    <a:pt x="162" y="39"/>
                  </a:lnTo>
                  <a:lnTo>
                    <a:pt x="157" y="32"/>
                  </a:lnTo>
                  <a:lnTo>
                    <a:pt x="153" y="26"/>
                  </a:lnTo>
                  <a:lnTo>
                    <a:pt x="147" y="21"/>
                  </a:lnTo>
                  <a:lnTo>
                    <a:pt x="143" y="16"/>
                  </a:lnTo>
                  <a:lnTo>
                    <a:pt x="139" y="12"/>
                  </a:lnTo>
                  <a:lnTo>
                    <a:pt x="133" y="8"/>
                  </a:lnTo>
                  <a:lnTo>
                    <a:pt x="127" y="5"/>
                  </a:lnTo>
                  <a:lnTo>
                    <a:pt x="123" y="3"/>
                  </a:lnTo>
                  <a:lnTo>
                    <a:pt x="117" y="0"/>
                  </a:lnTo>
                  <a:lnTo>
                    <a:pt x="111" y="0"/>
                  </a:lnTo>
                  <a:lnTo>
                    <a:pt x="107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23" name="Freeform 276"/>
            <p:cNvSpPr>
              <a:spLocks/>
            </p:cNvSpPr>
            <p:nvPr/>
          </p:nvSpPr>
          <p:spPr bwMode="auto">
            <a:xfrm>
              <a:off x="2055" y="2490"/>
              <a:ext cx="71" cy="179"/>
            </a:xfrm>
            <a:custGeom>
              <a:avLst/>
              <a:gdLst>
                <a:gd name="T0" fmla="*/ 0 w 213"/>
                <a:gd name="T1" fmla="*/ 0 h 537"/>
                <a:gd name="T2" fmla="*/ 0 w 213"/>
                <a:gd name="T3" fmla="*/ 0 h 537"/>
                <a:gd name="T4" fmla="*/ 0 w 213"/>
                <a:gd name="T5" fmla="*/ 0 h 537"/>
                <a:gd name="T6" fmla="*/ 0 w 213"/>
                <a:gd name="T7" fmla="*/ 0 h 537"/>
                <a:gd name="T8" fmla="*/ 0 w 213"/>
                <a:gd name="T9" fmla="*/ 0 h 537"/>
                <a:gd name="T10" fmla="*/ 0 w 213"/>
                <a:gd name="T11" fmla="*/ 0 h 537"/>
                <a:gd name="T12" fmla="*/ 0 w 213"/>
                <a:gd name="T13" fmla="*/ 0 h 537"/>
                <a:gd name="T14" fmla="*/ 0 w 213"/>
                <a:gd name="T15" fmla="*/ 0 h 537"/>
                <a:gd name="T16" fmla="*/ 0 w 213"/>
                <a:gd name="T17" fmla="*/ 0 h 537"/>
                <a:gd name="T18" fmla="*/ 0 w 213"/>
                <a:gd name="T19" fmla="*/ 0 h 537"/>
                <a:gd name="T20" fmla="*/ 0 w 213"/>
                <a:gd name="T21" fmla="*/ 0 h 537"/>
                <a:gd name="T22" fmla="*/ 0 w 213"/>
                <a:gd name="T23" fmla="*/ 0 h 537"/>
                <a:gd name="T24" fmla="*/ 0 w 213"/>
                <a:gd name="T25" fmla="*/ 0 h 537"/>
                <a:gd name="T26" fmla="*/ 0 w 213"/>
                <a:gd name="T27" fmla="*/ 0 h 537"/>
                <a:gd name="T28" fmla="*/ 0 w 213"/>
                <a:gd name="T29" fmla="*/ 0 h 537"/>
                <a:gd name="T30" fmla="*/ 0 w 213"/>
                <a:gd name="T31" fmla="*/ 0 h 537"/>
                <a:gd name="T32" fmla="*/ 0 w 213"/>
                <a:gd name="T33" fmla="*/ 0 h 537"/>
                <a:gd name="T34" fmla="*/ 0 w 213"/>
                <a:gd name="T35" fmla="*/ 0 h 537"/>
                <a:gd name="T36" fmla="*/ 0 w 213"/>
                <a:gd name="T37" fmla="*/ 0 h 537"/>
                <a:gd name="T38" fmla="*/ 0 w 213"/>
                <a:gd name="T39" fmla="*/ 0 h 537"/>
                <a:gd name="T40" fmla="*/ 0 w 213"/>
                <a:gd name="T41" fmla="*/ 0 h 537"/>
                <a:gd name="T42" fmla="*/ 0 w 213"/>
                <a:gd name="T43" fmla="*/ 0 h 537"/>
                <a:gd name="T44" fmla="*/ 0 w 213"/>
                <a:gd name="T45" fmla="*/ 0 h 537"/>
                <a:gd name="T46" fmla="*/ 0 w 213"/>
                <a:gd name="T47" fmla="*/ 0 h 537"/>
                <a:gd name="T48" fmla="*/ 0 w 213"/>
                <a:gd name="T49" fmla="*/ 0 h 537"/>
                <a:gd name="T50" fmla="*/ 0 w 213"/>
                <a:gd name="T51" fmla="*/ 0 h 537"/>
                <a:gd name="T52" fmla="*/ 0 w 213"/>
                <a:gd name="T53" fmla="*/ 0 h 537"/>
                <a:gd name="T54" fmla="*/ 0 w 213"/>
                <a:gd name="T55" fmla="*/ 0 h 537"/>
                <a:gd name="T56" fmla="*/ 0 w 213"/>
                <a:gd name="T57" fmla="*/ 0 h 537"/>
                <a:gd name="T58" fmla="*/ 0 w 213"/>
                <a:gd name="T59" fmla="*/ 0 h 537"/>
                <a:gd name="T60" fmla="*/ 0 w 213"/>
                <a:gd name="T61" fmla="*/ 0 h 537"/>
                <a:gd name="T62" fmla="*/ 0 w 213"/>
                <a:gd name="T63" fmla="*/ 0 h 537"/>
                <a:gd name="T64" fmla="*/ 0 w 213"/>
                <a:gd name="T65" fmla="*/ 0 h 537"/>
                <a:gd name="T66" fmla="*/ 0 w 213"/>
                <a:gd name="T67" fmla="*/ 0 h 537"/>
                <a:gd name="T68" fmla="*/ 0 w 213"/>
                <a:gd name="T69" fmla="*/ 0 h 537"/>
                <a:gd name="T70" fmla="*/ 0 w 213"/>
                <a:gd name="T71" fmla="*/ 0 h 537"/>
                <a:gd name="T72" fmla="*/ 0 w 213"/>
                <a:gd name="T73" fmla="*/ 0 h 537"/>
                <a:gd name="T74" fmla="*/ 0 w 213"/>
                <a:gd name="T75" fmla="*/ 0 h 537"/>
                <a:gd name="T76" fmla="*/ 0 w 213"/>
                <a:gd name="T77" fmla="*/ 0 h 537"/>
                <a:gd name="T78" fmla="*/ 0 w 213"/>
                <a:gd name="T79" fmla="*/ 0 h 537"/>
                <a:gd name="T80" fmla="*/ 0 w 213"/>
                <a:gd name="T81" fmla="*/ 0 h 537"/>
                <a:gd name="T82" fmla="*/ 0 w 213"/>
                <a:gd name="T83" fmla="*/ 0 h 537"/>
                <a:gd name="T84" fmla="*/ 0 w 213"/>
                <a:gd name="T85" fmla="*/ 0 h 537"/>
                <a:gd name="T86" fmla="*/ 0 w 213"/>
                <a:gd name="T87" fmla="*/ 0 h 537"/>
                <a:gd name="T88" fmla="*/ 0 w 213"/>
                <a:gd name="T89" fmla="*/ 0 h 537"/>
                <a:gd name="T90" fmla="*/ 0 w 213"/>
                <a:gd name="T91" fmla="*/ 0 h 537"/>
                <a:gd name="T92" fmla="*/ 0 w 213"/>
                <a:gd name="T93" fmla="*/ 0 h 537"/>
                <a:gd name="T94" fmla="*/ 0 w 213"/>
                <a:gd name="T95" fmla="*/ 0 h 537"/>
                <a:gd name="T96" fmla="*/ 0 w 213"/>
                <a:gd name="T97" fmla="*/ 0 h 537"/>
                <a:gd name="T98" fmla="*/ 0 w 213"/>
                <a:gd name="T99" fmla="*/ 0 h 537"/>
                <a:gd name="T100" fmla="*/ 0 w 213"/>
                <a:gd name="T101" fmla="*/ 0 h 537"/>
                <a:gd name="T102" fmla="*/ 0 w 213"/>
                <a:gd name="T103" fmla="*/ 0 h 537"/>
                <a:gd name="T104" fmla="*/ 0 w 213"/>
                <a:gd name="T105" fmla="*/ 0 h 537"/>
                <a:gd name="T106" fmla="*/ 0 w 213"/>
                <a:gd name="T107" fmla="*/ 0 h 5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3"/>
                <a:gd name="T163" fmla="*/ 0 h 537"/>
                <a:gd name="T164" fmla="*/ 213 w 213"/>
                <a:gd name="T165" fmla="*/ 537 h 5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3" h="537">
                  <a:moveTo>
                    <a:pt x="107" y="0"/>
                  </a:moveTo>
                  <a:lnTo>
                    <a:pt x="101" y="0"/>
                  </a:lnTo>
                  <a:lnTo>
                    <a:pt x="95" y="0"/>
                  </a:lnTo>
                  <a:lnTo>
                    <a:pt x="90" y="3"/>
                  </a:lnTo>
                  <a:lnTo>
                    <a:pt x="85" y="5"/>
                  </a:lnTo>
                  <a:lnTo>
                    <a:pt x="80" y="8"/>
                  </a:lnTo>
                  <a:lnTo>
                    <a:pt x="75" y="12"/>
                  </a:lnTo>
                  <a:lnTo>
                    <a:pt x="69" y="16"/>
                  </a:lnTo>
                  <a:lnTo>
                    <a:pt x="65" y="21"/>
                  </a:lnTo>
                  <a:lnTo>
                    <a:pt x="59" y="26"/>
                  </a:lnTo>
                  <a:lnTo>
                    <a:pt x="55" y="32"/>
                  </a:lnTo>
                  <a:lnTo>
                    <a:pt x="51" y="39"/>
                  </a:lnTo>
                  <a:lnTo>
                    <a:pt x="46" y="45"/>
                  </a:lnTo>
                  <a:lnTo>
                    <a:pt x="42" y="54"/>
                  </a:lnTo>
                  <a:lnTo>
                    <a:pt x="38" y="61"/>
                  </a:lnTo>
                  <a:lnTo>
                    <a:pt x="35" y="70"/>
                  </a:lnTo>
                  <a:lnTo>
                    <a:pt x="31" y="78"/>
                  </a:lnTo>
                  <a:lnTo>
                    <a:pt x="28" y="88"/>
                  </a:lnTo>
                  <a:lnTo>
                    <a:pt x="23" y="97"/>
                  </a:lnTo>
                  <a:lnTo>
                    <a:pt x="21" y="107"/>
                  </a:lnTo>
                  <a:lnTo>
                    <a:pt x="18" y="118"/>
                  </a:lnTo>
                  <a:lnTo>
                    <a:pt x="15" y="129"/>
                  </a:lnTo>
                  <a:lnTo>
                    <a:pt x="12" y="140"/>
                  </a:lnTo>
                  <a:lnTo>
                    <a:pt x="8" y="163"/>
                  </a:lnTo>
                  <a:lnTo>
                    <a:pt x="5" y="189"/>
                  </a:lnTo>
                  <a:lnTo>
                    <a:pt x="2" y="214"/>
                  </a:lnTo>
                  <a:lnTo>
                    <a:pt x="0" y="241"/>
                  </a:lnTo>
                  <a:lnTo>
                    <a:pt x="0" y="268"/>
                  </a:lnTo>
                  <a:lnTo>
                    <a:pt x="0" y="296"/>
                  </a:lnTo>
                  <a:lnTo>
                    <a:pt x="2" y="323"/>
                  </a:lnTo>
                  <a:lnTo>
                    <a:pt x="5" y="347"/>
                  </a:lnTo>
                  <a:lnTo>
                    <a:pt x="8" y="373"/>
                  </a:lnTo>
                  <a:lnTo>
                    <a:pt x="12" y="396"/>
                  </a:lnTo>
                  <a:lnTo>
                    <a:pt x="15" y="408"/>
                  </a:lnTo>
                  <a:lnTo>
                    <a:pt x="18" y="418"/>
                  </a:lnTo>
                  <a:lnTo>
                    <a:pt x="21" y="430"/>
                  </a:lnTo>
                  <a:lnTo>
                    <a:pt x="23" y="440"/>
                  </a:lnTo>
                  <a:lnTo>
                    <a:pt x="28" y="448"/>
                  </a:lnTo>
                  <a:lnTo>
                    <a:pt x="31" y="458"/>
                  </a:lnTo>
                  <a:lnTo>
                    <a:pt x="35" y="467"/>
                  </a:lnTo>
                  <a:lnTo>
                    <a:pt x="38" y="476"/>
                  </a:lnTo>
                  <a:lnTo>
                    <a:pt x="42" y="483"/>
                  </a:lnTo>
                  <a:lnTo>
                    <a:pt x="46" y="491"/>
                  </a:lnTo>
                  <a:lnTo>
                    <a:pt x="51" y="499"/>
                  </a:lnTo>
                  <a:lnTo>
                    <a:pt x="55" y="504"/>
                  </a:lnTo>
                  <a:lnTo>
                    <a:pt x="59" y="510"/>
                  </a:lnTo>
                  <a:lnTo>
                    <a:pt x="65" y="516"/>
                  </a:lnTo>
                  <a:lnTo>
                    <a:pt x="69" y="520"/>
                  </a:lnTo>
                  <a:lnTo>
                    <a:pt x="75" y="525"/>
                  </a:lnTo>
                  <a:lnTo>
                    <a:pt x="80" y="529"/>
                  </a:lnTo>
                  <a:lnTo>
                    <a:pt x="85" y="532"/>
                  </a:lnTo>
                  <a:lnTo>
                    <a:pt x="90" y="533"/>
                  </a:lnTo>
                  <a:lnTo>
                    <a:pt x="95" y="536"/>
                  </a:lnTo>
                  <a:lnTo>
                    <a:pt x="101" y="536"/>
                  </a:lnTo>
                  <a:lnTo>
                    <a:pt x="107" y="537"/>
                  </a:lnTo>
                  <a:lnTo>
                    <a:pt x="111" y="536"/>
                  </a:lnTo>
                  <a:lnTo>
                    <a:pt x="117" y="536"/>
                  </a:lnTo>
                  <a:lnTo>
                    <a:pt x="123" y="533"/>
                  </a:lnTo>
                  <a:lnTo>
                    <a:pt x="127" y="532"/>
                  </a:lnTo>
                  <a:lnTo>
                    <a:pt x="133" y="529"/>
                  </a:lnTo>
                  <a:lnTo>
                    <a:pt x="139" y="525"/>
                  </a:lnTo>
                  <a:lnTo>
                    <a:pt x="143" y="520"/>
                  </a:lnTo>
                  <a:lnTo>
                    <a:pt x="147" y="516"/>
                  </a:lnTo>
                  <a:lnTo>
                    <a:pt x="153" y="510"/>
                  </a:lnTo>
                  <a:lnTo>
                    <a:pt x="157" y="504"/>
                  </a:lnTo>
                  <a:lnTo>
                    <a:pt x="162" y="499"/>
                  </a:lnTo>
                  <a:lnTo>
                    <a:pt x="166" y="491"/>
                  </a:lnTo>
                  <a:lnTo>
                    <a:pt x="170" y="483"/>
                  </a:lnTo>
                  <a:lnTo>
                    <a:pt x="175" y="476"/>
                  </a:lnTo>
                  <a:lnTo>
                    <a:pt x="177" y="467"/>
                  </a:lnTo>
                  <a:lnTo>
                    <a:pt x="182" y="458"/>
                  </a:lnTo>
                  <a:lnTo>
                    <a:pt x="185" y="448"/>
                  </a:lnTo>
                  <a:lnTo>
                    <a:pt x="189" y="440"/>
                  </a:lnTo>
                  <a:lnTo>
                    <a:pt x="192" y="430"/>
                  </a:lnTo>
                  <a:lnTo>
                    <a:pt x="195" y="418"/>
                  </a:lnTo>
                  <a:lnTo>
                    <a:pt x="198" y="408"/>
                  </a:lnTo>
                  <a:lnTo>
                    <a:pt x="201" y="396"/>
                  </a:lnTo>
                  <a:lnTo>
                    <a:pt x="205" y="373"/>
                  </a:lnTo>
                  <a:lnTo>
                    <a:pt x="208" y="347"/>
                  </a:lnTo>
                  <a:lnTo>
                    <a:pt x="211" y="323"/>
                  </a:lnTo>
                  <a:lnTo>
                    <a:pt x="212" y="296"/>
                  </a:lnTo>
                  <a:lnTo>
                    <a:pt x="213" y="268"/>
                  </a:lnTo>
                  <a:lnTo>
                    <a:pt x="212" y="241"/>
                  </a:lnTo>
                  <a:lnTo>
                    <a:pt x="211" y="214"/>
                  </a:lnTo>
                  <a:lnTo>
                    <a:pt x="208" y="189"/>
                  </a:lnTo>
                  <a:lnTo>
                    <a:pt x="205" y="163"/>
                  </a:lnTo>
                  <a:lnTo>
                    <a:pt x="201" y="140"/>
                  </a:lnTo>
                  <a:lnTo>
                    <a:pt x="198" y="129"/>
                  </a:lnTo>
                  <a:lnTo>
                    <a:pt x="195" y="118"/>
                  </a:lnTo>
                  <a:lnTo>
                    <a:pt x="192" y="107"/>
                  </a:lnTo>
                  <a:lnTo>
                    <a:pt x="189" y="97"/>
                  </a:lnTo>
                  <a:lnTo>
                    <a:pt x="185" y="88"/>
                  </a:lnTo>
                  <a:lnTo>
                    <a:pt x="182" y="78"/>
                  </a:lnTo>
                  <a:lnTo>
                    <a:pt x="177" y="70"/>
                  </a:lnTo>
                  <a:lnTo>
                    <a:pt x="175" y="61"/>
                  </a:lnTo>
                  <a:lnTo>
                    <a:pt x="170" y="54"/>
                  </a:lnTo>
                  <a:lnTo>
                    <a:pt x="166" y="45"/>
                  </a:lnTo>
                  <a:lnTo>
                    <a:pt x="162" y="39"/>
                  </a:lnTo>
                  <a:lnTo>
                    <a:pt x="157" y="32"/>
                  </a:lnTo>
                  <a:lnTo>
                    <a:pt x="153" y="26"/>
                  </a:lnTo>
                  <a:lnTo>
                    <a:pt x="147" y="21"/>
                  </a:lnTo>
                  <a:lnTo>
                    <a:pt x="143" y="16"/>
                  </a:lnTo>
                  <a:lnTo>
                    <a:pt x="139" y="12"/>
                  </a:lnTo>
                  <a:lnTo>
                    <a:pt x="133" y="8"/>
                  </a:lnTo>
                  <a:lnTo>
                    <a:pt x="127" y="5"/>
                  </a:lnTo>
                  <a:lnTo>
                    <a:pt x="123" y="3"/>
                  </a:lnTo>
                  <a:lnTo>
                    <a:pt x="117" y="0"/>
                  </a:lnTo>
                  <a:lnTo>
                    <a:pt x="111" y="0"/>
                  </a:lnTo>
                  <a:lnTo>
                    <a:pt x="10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24" name="Freeform 277"/>
            <p:cNvSpPr>
              <a:spLocks/>
            </p:cNvSpPr>
            <p:nvPr/>
          </p:nvSpPr>
          <p:spPr bwMode="auto">
            <a:xfrm>
              <a:off x="1476" y="2332"/>
              <a:ext cx="79" cy="176"/>
            </a:xfrm>
            <a:custGeom>
              <a:avLst/>
              <a:gdLst>
                <a:gd name="T0" fmla="*/ 0 w 237"/>
                <a:gd name="T1" fmla="*/ 0 h 527"/>
                <a:gd name="T2" fmla="*/ 0 w 237"/>
                <a:gd name="T3" fmla="*/ 0 h 527"/>
                <a:gd name="T4" fmla="*/ 0 w 237"/>
                <a:gd name="T5" fmla="*/ 0 h 527"/>
                <a:gd name="T6" fmla="*/ 0 w 237"/>
                <a:gd name="T7" fmla="*/ 0 h 527"/>
                <a:gd name="T8" fmla="*/ 0 w 237"/>
                <a:gd name="T9" fmla="*/ 0 h 527"/>
                <a:gd name="T10" fmla="*/ 0 w 237"/>
                <a:gd name="T11" fmla="*/ 0 h 527"/>
                <a:gd name="T12" fmla="*/ 0 w 237"/>
                <a:gd name="T13" fmla="*/ 0 h 527"/>
                <a:gd name="T14" fmla="*/ 0 w 237"/>
                <a:gd name="T15" fmla="*/ 0 h 527"/>
                <a:gd name="T16" fmla="*/ 0 w 237"/>
                <a:gd name="T17" fmla="*/ 0 h 527"/>
                <a:gd name="T18" fmla="*/ 0 w 237"/>
                <a:gd name="T19" fmla="*/ 0 h 527"/>
                <a:gd name="T20" fmla="*/ 0 w 237"/>
                <a:gd name="T21" fmla="*/ 0 h 527"/>
                <a:gd name="T22" fmla="*/ 0 w 237"/>
                <a:gd name="T23" fmla="*/ 0 h 527"/>
                <a:gd name="T24" fmla="*/ 0 w 237"/>
                <a:gd name="T25" fmla="*/ 0 h 527"/>
                <a:gd name="T26" fmla="*/ 0 w 237"/>
                <a:gd name="T27" fmla="*/ 0 h 527"/>
                <a:gd name="T28" fmla="*/ 0 w 237"/>
                <a:gd name="T29" fmla="*/ 0 h 527"/>
                <a:gd name="T30" fmla="*/ 0 w 237"/>
                <a:gd name="T31" fmla="*/ 0 h 527"/>
                <a:gd name="T32" fmla="*/ 0 w 237"/>
                <a:gd name="T33" fmla="*/ 0 h 527"/>
                <a:gd name="T34" fmla="*/ 0 w 237"/>
                <a:gd name="T35" fmla="*/ 0 h 527"/>
                <a:gd name="T36" fmla="*/ 0 w 237"/>
                <a:gd name="T37" fmla="*/ 0 h 527"/>
                <a:gd name="T38" fmla="*/ 0 w 237"/>
                <a:gd name="T39" fmla="*/ 0 h 527"/>
                <a:gd name="T40" fmla="*/ 0 w 237"/>
                <a:gd name="T41" fmla="*/ 0 h 527"/>
                <a:gd name="T42" fmla="*/ 0 w 237"/>
                <a:gd name="T43" fmla="*/ 0 h 527"/>
                <a:gd name="T44" fmla="*/ 0 w 237"/>
                <a:gd name="T45" fmla="*/ 0 h 527"/>
                <a:gd name="T46" fmla="*/ 0 w 237"/>
                <a:gd name="T47" fmla="*/ 0 h 527"/>
                <a:gd name="T48" fmla="*/ 0 w 237"/>
                <a:gd name="T49" fmla="*/ 0 h 527"/>
                <a:gd name="T50" fmla="*/ 0 w 237"/>
                <a:gd name="T51" fmla="*/ 0 h 527"/>
                <a:gd name="T52" fmla="*/ 0 w 237"/>
                <a:gd name="T53" fmla="*/ 0 h 527"/>
                <a:gd name="T54" fmla="*/ 0 w 237"/>
                <a:gd name="T55" fmla="*/ 0 h 527"/>
                <a:gd name="T56" fmla="*/ 0 w 237"/>
                <a:gd name="T57" fmla="*/ 0 h 527"/>
                <a:gd name="T58" fmla="*/ 0 w 237"/>
                <a:gd name="T59" fmla="*/ 0 h 527"/>
                <a:gd name="T60" fmla="*/ 0 w 237"/>
                <a:gd name="T61" fmla="*/ 0 h 527"/>
                <a:gd name="T62" fmla="*/ 0 w 237"/>
                <a:gd name="T63" fmla="*/ 0 h 527"/>
                <a:gd name="T64" fmla="*/ 0 w 237"/>
                <a:gd name="T65" fmla="*/ 0 h 527"/>
                <a:gd name="T66" fmla="*/ 0 w 237"/>
                <a:gd name="T67" fmla="*/ 0 h 527"/>
                <a:gd name="T68" fmla="*/ 0 w 237"/>
                <a:gd name="T69" fmla="*/ 0 h 527"/>
                <a:gd name="T70" fmla="*/ 0 w 237"/>
                <a:gd name="T71" fmla="*/ 0 h 527"/>
                <a:gd name="T72" fmla="*/ 0 w 237"/>
                <a:gd name="T73" fmla="*/ 0 h 527"/>
                <a:gd name="T74" fmla="*/ 0 w 237"/>
                <a:gd name="T75" fmla="*/ 0 h 527"/>
                <a:gd name="T76" fmla="*/ 0 w 237"/>
                <a:gd name="T77" fmla="*/ 0 h 527"/>
                <a:gd name="T78" fmla="*/ 0 w 237"/>
                <a:gd name="T79" fmla="*/ 0 h 527"/>
                <a:gd name="T80" fmla="*/ 0 w 237"/>
                <a:gd name="T81" fmla="*/ 0 h 527"/>
                <a:gd name="T82" fmla="*/ 0 w 237"/>
                <a:gd name="T83" fmla="*/ 0 h 527"/>
                <a:gd name="T84" fmla="*/ 0 w 237"/>
                <a:gd name="T85" fmla="*/ 0 h 527"/>
                <a:gd name="T86" fmla="*/ 0 w 237"/>
                <a:gd name="T87" fmla="*/ 0 h 527"/>
                <a:gd name="T88" fmla="*/ 0 w 237"/>
                <a:gd name="T89" fmla="*/ 0 h 527"/>
                <a:gd name="T90" fmla="*/ 0 w 237"/>
                <a:gd name="T91" fmla="*/ 0 h 527"/>
                <a:gd name="T92" fmla="*/ 0 w 237"/>
                <a:gd name="T93" fmla="*/ 0 h 527"/>
                <a:gd name="T94" fmla="*/ 0 w 237"/>
                <a:gd name="T95" fmla="*/ 0 h 527"/>
                <a:gd name="T96" fmla="*/ 0 w 237"/>
                <a:gd name="T97" fmla="*/ 0 h 527"/>
                <a:gd name="T98" fmla="*/ 0 w 237"/>
                <a:gd name="T99" fmla="*/ 0 h 527"/>
                <a:gd name="T100" fmla="*/ 0 w 237"/>
                <a:gd name="T101" fmla="*/ 0 h 527"/>
                <a:gd name="T102" fmla="*/ 0 w 237"/>
                <a:gd name="T103" fmla="*/ 0 h 527"/>
                <a:gd name="T104" fmla="*/ 0 w 237"/>
                <a:gd name="T105" fmla="*/ 0 h 5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7"/>
                <a:gd name="T160" fmla="*/ 0 h 527"/>
                <a:gd name="T161" fmla="*/ 237 w 237"/>
                <a:gd name="T162" fmla="*/ 527 h 5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7" h="527">
                  <a:moveTo>
                    <a:pt x="63" y="2"/>
                  </a:moveTo>
                  <a:lnTo>
                    <a:pt x="57" y="3"/>
                  </a:lnTo>
                  <a:lnTo>
                    <a:pt x="51" y="4"/>
                  </a:lnTo>
                  <a:lnTo>
                    <a:pt x="47" y="7"/>
                  </a:lnTo>
                  <a:lnTo>
                    <a:pt x="43" y="10"/>
                  </a:lnTo>
                  <a:lnTo>
                    <a:pt x="38" y="15"/>
                  </a:lnTo>
                  <a:lnTo>
                    <a:pt x="34" y="19"/>
                  </a:lnTo>
                  <a:lnTo>
                    <a:pt x="30" y="25"/>
                  </a:lnTo>
                  <a:lnTo>
                    <a:pt x="27" y="30"/>
                  </a:lnTo>
                  <a:lnTo>
                    <a:pt x="23" y="36"/>
                  </a:lnTo>
                  <a:lnTo>
                    <a:pt x="20" y="43"/>
                  </a:lnTo>
                  <a:lnTo>
                    <a:pt x="17" y="51"/>
                  </a:lnTo>
                  <a:lnTo>
                    <a:pt x="14" y="58"/>
                  </a:lnTo>
                  <a:lnTo>
                    <a:pt x="11" y="66"/>
                  </a:lnTo>
                  <a:lnTo>
                    <a:pt x="10" y="75"/>
                  </a:lnTo>
                  <a:lnTo>
                    <a:pt x="7" y="84"/>
                  </a:lnTo>
                  <a:lnTo>
                    <a:pt x="5" y="94"/>
                  </a:lnTo>
                  <a:lnTo>
                    <a:pt x="4" y="104"/>
                  </a:lnTo>
                  <a:lnTo>
                    <a:pt x="2" y="114"/>
                  </a:lnTo>
                  <a:lnTo>
                    <a:pt x="1" y="136"/>
                  </a:lnTo>
                  <a:lnTo>
                    <a:pt x="0" y="157"/>
                  </a:lnTo>
                  <a:lnTo>
                    <a:pt x="1" y="182"/>
                  </a:lnTo>
                  <a:lnTo>
                    <a:pt x="2" y="206"/>
                  </a:lnTo>
                  <a:lnTo>
                    <a:pt x="5" y="232"/>
                  </a:lnTo>
                  <a:lnTo>
                    <a:pt x="10" y="259"/>
                  </a:lnTo>
                  <a:lnTo>
                    <a:pt x="14" y="285"/>
                  </a:lnTo>
                  <a:lnTo>
                    <a:pt x="21" y="313"/>
                  </a:lnTo>
                  <a:lnTo>
                    <a:pt x="28" y="339"/>
                  </a:lnTo>
                  <a:lnTo>
                    <a:pt x="36" y="363"/>
                  </a:lnTo>
                  <a:lnTo>
                    <a:pt x="44" y="386"/>
                  </a:lnTo>
                  <a:lnTo>
                    <a:pt x="49" y="398"/>
                  </a:lnTo>
                  <a:lnTo>
                    <a:pt x="54" y="408"/>
                  </a:lnTo>
                  <a:lnTo>
                    <a:pt x="59" y="419"/>
                  </a:lnTo>
                  <a:lnTo>
                    <a:pt x="64" y="429"/>
                  </a:lnTo>
                  <a:lnTo>
                    <a:pt x="69" y="438"/>
                  </a:lnTo>
                  <a:lnTo>
                    <a:pt x="74" y="448"/>
                  </a:lnTo>
                  <a:lnTo>
                    <a:pt x="79" y="457"/>
                  </a:lnTo>
                  <a:lnTo>
                    <a:pt x="84" y="465"/>
                  </a:lnTo>
                  <a:lnTo>
                    <a:pt x="90" y="472"/>
                  </a:lnTo>
                  <a:lnTo>
                    <a:pt x="96" y="480"/>
                  </a:lnTo>
                  <a:lnTo>
                    <a:pt x="102" y="487"/>
                  </a:lnTo>
                  <a:lnTo>
                    <a:pt x="108" y="494"/>
                  </a:lnTo>
                  <a:lnTo>
                    <a:pt x="113" y="500"/>
                  </a:lnTo>
                  <a:lnTo>
                    <a:pt x="119" y="506"/>
                  </a:lnTo>
                  <a:lnTo>
                    <a:pt x="125" y="510"/>
                  </a:lnTo>
                  <a:lnTo>
                    <a:pt x="131" y="514"/>
                  </a:lnTo>
                  <a:lnTo>
                    <a:pt x="136" y="517"/>
                  </a:lnTo>
                  <a:lnTo>
                    <a:pt x="141" y="521"/>
                  </a:lnTo>
                  <a:lnTo>
                    <a:pt x="146" y="523"/>
                  </a:lnTo>
                  <a:lnTo>
                    <a:pt x="152" y="526"/>
                  </a:lnTo>
                  <a:lnTo>
                    <a:pt x="158" y="527"/>
                  </a:lnTo>
                  <a:lnTo>
                    <a:pt x="164" y="527"/>
                  </a:lnTo>
                  <a:lnTo>
                    <a:pt x="169" y="527"/>
                  </a:lnTo>
                  <a:lnTo>
                    <a:pt x="175" y="526"/>
                  </a:lnTo>
                  <a:lnTo>
                    <a:pt x="180" y="524"/>
                  </a:lnTo>
                  <a:lnTo>
                    <a:pt x="185" y="523"/>
                  </a:lnTo>
                  <a:lnTo>
                    <a:pt x="190" y="520"/>
                  </a:lnTo>
                  <a:lnTo>
                    <a:pt x="195" y="516"/>
                  </a:lnTo>
                  <a:lnTo>
                    <a:pt x="200" y="513"/>
                  </a:lnTo>
                  <a:lnTo>
                    <a:pt x="204" y="507"/>
                  </a:lnTo>
                  <a:lnTo>
                    <a:pt x="207" y="503"/>
                  </a:lnTo>
                  <a:lnTo>
                    <a:pt x="211" y="497"/>
                  </a:lnTo>
                  <a:lnTo>
                    <a:pt x="214" y="490"/>
                  </a:lnTo>
                  <a:lnTo>
                    <a:pt x="218" y="484"/>
                  </a:lnTo>
                  <a:lnTo>
                    <a:pt x="221" y="477"/>
                  </a:lnTo>
                  <a:lnTo>
                    <a:pt x="224" y="468"/>
                  </a:lnTo>
                  <a:lnTo>
                    <a:pt x="226" y="461"/>
                  </a:lnTo>
                  <a:lnTo>
                    <a:pt x="228" y="452"/>
                  </a:lnTo>
                  <a:lnTo>
                    <a:pt x="230" y="442"/>
                  </a:lnTo>
                  <a:lnTo>
                    <a:pt x="231" y="434"/>
                  </a:lnTo>
                  <a:lnTo>
                    <a:pt x="233" y="423"/>
                  </a:lnTo>
                  <a:lnTo>
                    <a:pt x="234" y="413"/>
                  </a:lnTo>
                  <a:lnTo>
                    <a:pt x="236" y="392"/>
                  </a:lnTo>
                  <a:lnTo>
                    <a:pt x="237" y="369"/>
                  </a:lnTo>
                  <a:lnTo>
                    <a:pt x="237" y="344"/>
                  </a:lnTo>
                  <a:lnTo>
                    <a:pt x="234" y="320"/>
                  </a:lnTo>
                  <a:lnTo>
                    <a:pt x="231" y="294"/>
                  </a:lnTo>
                  <a:lnTo>
                    <a:pt x="228" y="268"/>
                  </a:lnTo>
                  <a:lnTo>
                    <a:pt x="223" y="241"/>
                  </a:lnTo>
                  <a:lnTo>
                    <a:pt x="217" y="215"/>
                  </a:lnTo>
                  <a:lnTo>
                    <a:pt x="210" y="189"/>
                  </a:lnTo>
                  <a:lnTo>
                    <a:pt x="201" y="164"/>
                  </a:lnTo>
                  <a:lnTo>
                    <a:pt x="192" y="141"/>
                  </a:lnTo>
                  <a:lnTo>
                    <a:pt x="188" y="130"/>
                  </a:lnTo>
                  <a:lnTo>
                    <a:pt x="184" y="118"/>
                  </a:lnTo>
                  <a:lnTo>
                    <a:pt x="178" y="108"/>
                  </a:lnTo>
                  <a:lnTo>
                    <a:pt x="174" y="98"/>
                  </a:lnTo>
                  <a:lnTo>
                    <a:pt x="168" y="88"/>
                  </a:lnTo>
                  <a:lnTo>
                    <a:pt x="164" y="79"/>
                  </a:lnTo>
                  <a:lnTo>
                    <a:pt x="158" y="71"/>
                  </a:lnTo>
                  <a:lnTo>
                    <a:pt x="152" y="62"/>
                  </a:lnTo>
                  <a:lnTo>
                    <a:pt x="146" y="55"/>
                  </a:lnTo>
                  <a:lnTo>
                    <a:pt x="142" y="46"/>
                  </a:lnTo>
                  <a:lnTo>
                    <a:pt x="136" y="40"/>
                  </a:lnTo>
                  <a:lnTo>
                    <a:pt x="131" y="33"/>
                  </a:lnTo>
                  <a:lnTo>
                    <a:pt x="125" y="28"/>
                  </a:lnTo>
                  <a:lnTo>
                    <a:pt x="119" y="22"/>
                  </a:lnTo>
                  <a:lnTo>
                    <a:pt x="113" y="17"/>
                  </a:lnTo>
                  <a:lnTo>
                    <a:pt x="108" y="13"/>
                  </a:lnTo>
                  <a:lnTo>
                    <a:pt x="102" y="9"/>
                  </a:lnTo>
                  <a:lnTo>
                    <a:pt x="96" y="6"/>
                  </a:lnTo>
                  <a:lnTo>
                    <a:pt x="90" y="3"/>
                  </a:lnTo>
                  <a:lnTo>
                    <a:pt x="84" y="2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67" y="0"/>
                  </a:lnTo>
                  <a:lnTo>
                    <a:pt x="63" y="2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25" name="Freeform 278"/>
            <p:cNvSpPr>
              <a:spLocks/>
            </p:cNvSpPr>
            <p:nvPr/>
          </p:nvSpPr>
          <p:spPr bwMode="auto">
            <a:xfrm>
              <a:off x="1476" y="2332"/>
              <a:ext cx="79" cy="176"/>
            </a:xfrm>
            <a:custGeom>
              <a:avLst/>
              <a:gdLst>
                <a:gd name="T0" fmla="*/ 0 w 237"/>
                <a:gd name="T1" fmla="*/ 0 h 527"/>
                <a:gd name="T2" fmla="*/ 0 w 237"/>
                <a:gd name="T3" fmla="*/ 0 h 527"/>
                <a:gd name="T4" fmla="*/ 0 w 237"/>
                <a:gd name="T5" fmla="*/ 0 h 527"/>
                <a:gd name="T6" fmla="*/ 0 w 237"/>
                <a:gd name="T7" fmla="*/ 0 h 527"/>
                <a:gd name="T8" fmla="*/ 0 w 237"/>
                <a:gd name="T9" fmla="*/ 0 h 527"/>
                <a:gd name="T10" fmla="*/ 0 w 237"/>
                <a:gd name="T11" fmla="*/ 0 h 527"/>
                <a:gd name="T12" fmla="*/ 0 w 237"/>
                <a:gd name="T13" fmla="*/ 0 h 527"/>
                <a:gd name="T14" fmla="*/ 0 w 237"/>
                <a:gd name="T15" fmla="*/ 0 h 527"/>
                <a:gd name="T16" fmla="*/ 0 w 237"/>
                <a:gd name="T17" fmla="*/ 0 h 527"/>
                <a:gd name="T18" fmla="*/ 0 w 237"/>
                <a:gd name="T19" fmla="*/ 0 h 527"/>
                <a:gd name="T20" fmla="*/ 0 w 237"/>
                <a:gd name="T21" fmla="*/ 0 h 527"/>
                <a:gd name="T22" fmla="*/ 0 w 237"/>
                <a:gd name="T23" fmla="*/ 0 h 527"/>
                <a:gd name="T24" fmla="*/ 0 w 237"/>
                <a:gd name="T25" fmla="*/ 0 h 527"/>
                <a:gd name="T26" fmla="*/ 0 w 237"/>
                <a:gd name="T27" fmla="*/ 0 h 527"/>
                <a:gd name="T28" fmla="*/ 0 w 237"/>
                <a:gd name="T29" fmla="*/ 0 h 527"/>
                <a:gd name="T30" fmla="*/ 0 w 237"/>
                <a:gd name="T31" fmla="*/ 0 h 527"/>
                <a:gd name="T32" fmla="*/ 0 w 237"/>
                <a:gd name="T33" fmla="*/ 0 h 527"/>
                <a:gd name="T34" fmla="*/ 0 w 237"/>
                <a:gd name="T35" fmla="*/ 0 h 527"/>
                <a:gd name="T36" fmla="*/ 0 w 237"/>
                <a:gd name="T37" fmla="*/ 0 h 527"/>
                <a:gd name="T38" fmla="*/ 0 w 237"/>
                <a:gd name="T39" fmla="*/ 0 h 527"/>
                <a:gd name="T40" fmla="*/ 0 w 237"/>
                <a:gd name="T41" fmla="*/ 0 h 527"/>
                <a:gd name="T42" fmla="*/ 0 w 237"/>
                <a:gd name="T43" fmla="*/ 0 h 527"/>
                <a:gd name="T44" fmla="*/ 0 w 237"/>
                <a:gd name="T45" fmla="*/ 0 h 527"/>
                <a:gd name="T46" fmla="*/ 0 w 237"/>
                <a:gd name="T47" fmla="*/ 0 h 527"/>
                <a:gd name="T48" fmla="*/ 0 w 237"/>
                <a:gd name="T49" fmla="*/ 0 h 527"/>
                <a:gd name="T50" fmla="*/ 0 w 237"/>
                <a:gd name="T51" fmla="*/ 0 h 527"/>
                <a:gd name="T52" fmla="*/ 0 w 237"/>
                <a:gd name="T53" fmla="*/ 0 h 527"/>
                <a:gd name="T54" fmla="*/ 0 w 237"/>
                <a:gd name="T55" fmla="*/ 0 h 527"/>
                <a:gd name="T56" fmla="*/ 0 w 237"/>
                <a:gd name="T57" fmla="*/ 0 h 527"/>
                <a:gd name="T58" fmla="*/ 0 w 237"/>
                <a:gd name="T59" fmla="*/ 0 h 527"/>
                <a:gd name="T60" fmla="*/ 0 w 237"/>
                <a:gd name="T61" fmla="*/ 0 h 527"/>
                <a:gd name="T62" fmla="*/ 0 w 237"/>
                <a:gd name="T63" fmla="*/ 0 h 527"/>
                <a:gd name="T64" fmla="*/ 0 w 237"/>
                <a:gd name="T65" fmla="*/ 0 h 527"/>
                <a:gd name="T66" fmla="*/ 0 w 237"/>
                <a:gd name="T67" fmla="*/ 0 h 527"/>
                <a:gd name="T68" fmla="*/ 0 w 237"/>
                <a:gd name="T69" fmla="*/ 0 h 527"/>
                <a:gd name="T70" fmla="*/ 0 w 237"/>
                <a:gd name="T71" fmla="*/ 0 h 527"/>
                <a:gd name="T72" fmla="*/ 0 w 237"/>
                <a:gd name="T73" fmla="*/ 0 h 527"/>
                <a:gd name="T74" fmla="*/ 0 w 237"/>
                <a:gd name="T75" fmla="*/ 0 h 527"/>
                <a:gd name="T76" fmla="*/ 0 w 237"/>
                <a:gd name="T77" fmla="*/ 0 h 527"/>
                <a:gd name="T78" fmla="*/ 0 w 237"/>
                <a:gd name="T79" fmla="*/ 0 h 527"/>
                <a:gd name="T80" fmla="*/ 0 w 237"/>
                <a:gd name="T81" fmla="*/ 0 h 527"/>
                <a:gd name="T82" fmla="*/ 0 w 237"/>
                <a:gd name="T83" fmla="*/ 0 h 527"/>
                <a:gd name="T84" fmla="*/ 0 w 237"/>
                <a:gd name="T85" fmla="*/ 0 h 527"/>
                <a:gd name="T86" fmla="*/ 0 w 237"/>
                <a:gd name="T87" fmla="*/ 0 h 527"/>
                <a:gd name="T88" fmla="*/ 0 w 237"/>
                <a:gd name="T89" fmla="*/ 0 h 527"/>
                <a:gd name="T90" fmla="*/ 0 w 237"/>
                <a:gd name="T91" fmla="*/ 0 h 527"/>
                <a:gd name="T92" fmla="*/ 0 w 237"/>
                <a:gd name="T93" fmla="*/ 0 h 527"/>
                <a:gd name="T94" fmla="*/ 0 w 237"/>
                <a:gd name="T95" fmla="*/ 0 h 527"/>
                <a:gd name="T96" fmla="*/ 0 w 237"/>
                <a:gd name="T97" fmla="*/ 0 h 527"/>
                <a:gd name="T98" fmla="*/ 0 w 237"/>
                <a:gd name="T99" fmla="*/ 0 h 527"/>
                <a:gd name="T100" fmla="*/ 0 w 237"/>
                <a:gd name="T101" fmla="*/ 0 h 527"/>
                <a:gd name="T102" fmla="*/ 0 w 237"/>
                <a:gd name="T103" fmla="*/ 0 h 527"/>
                <a:gd name="T104" fmla="*/ 0 w 237"/>
                <a:gd name="T105" fmla="*/ 0 h 5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7"/>
                <a:gd name="T160" fmla="*/ 0 h 527"/>
                <a:gd name="T161" fmla="*/ 237 w 237"/>
                <a:gd name="T162" fmla="*/ 527 h 5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7" h="527">
                  <a:moveTo>
                    <a:pt x="63" y="2"/>
                  </a:moveTo>
                  <a:lnTo>
                    <a:pt x="57" y="3"/>
                  </a:lnTo>
                  <a:lnTo>
                    <a:pt x="51" y="4"/>
                  </a:lnTo>
                  <a:lnTo>
                    <a:pt x="47" y="7"/>
                  </a:lnTo>
                  <a:lnTo>
                    <a:pt x="43" y="10"/>
                  </a:lnTo>
                  <a:lnTo>
                    <a:pt x="38" y="15"/>
                  </a:lnTo>
                  <a:lnTo>
                    <a:pt x="34" y="19"/>
                  </a:lnTo>
                  <a:lnTo>
                    <a:pt x="30" y="25"/>
                  </a:lnTo>
                  <a:lnTo>
                    <a:pt x="27" y="30"/>
                  </a:lnTo>
                  <a:lnTo>
                    <a:pt x="23" y="36"/>
                  </a:lnTo>
                  <a:lnTo>
                    <a:pt x="20" y="43"/>
                  </a:lnTo>
                  <a:lnTo>
                    <a:pt x="17" y="51"/>
                  </a:lnTo>
                  <a:lnTo>
                    <a:pt x="14" y="58"/>
                  </a:lnTo>
                  <a:lnTo>
                    <a:pt x="11" y="66"/>
                  </a:lnTo>
                  <a:lnTo>
                    <a:pt x="10" y="75"/>
                  </a:lnTo>
                  <a:lnTo>
                    <a:pt x="7" y="84"/>
                  </a:lnTo>
                  <a:lnTo>
                    <a:pt x="5" y="94"/>
                  </a:lnTo>
                  <a:lnTo>
                    <a:pt x="4" y="104"/>
                  </a:lnTo>
                  <a:lnTo>
                    <a:pt x="2" y="114"/>
                  </a:lnTo>
                  <a:lnTo>
                    <a:pt x="1" y="136"/>
                  </a:lnTo>
                  <a:lnTo>
                    <a:pt x="0" y="157"/>
                  </a:lnTo>
                  <a:lnTo>
                    <a:pt x="1" y="182"/>
                  </a:lnTo>
                  <a:lnTo>
                    <a:pt x="2" y="206"/>
                  </a:lnTo>
                  <a:lnTo>
                    <a:pt x="5" y="232"/>
                  </a:lnTo>
                  <a:lnTo>
                    <a:pt x="10" y="259"/>
                  </a:lnTo>
                  <a:lnTo>
                    <a:pt x="14" y="285"/>
                  </a:lnTo>
                  <a:lnTo>
                    <a:pt x="21" y="313"/>
                  </a:lnTo>
                  <a:lnTo>
                    <a:pt x="28" y="339"/>
                  </a:lnTo>
                  <a:lnTo>
                    <a:pt x="36" y="363"/>
                  </a:lnTo>
                  <a:lnTo>
                    <a:pt x="44" y="386"/>
                  </a:lnTo>
                  <a:lnTo>
                    <a:pt x="49" y="398"/>
                  </a:lnTo>
                  <a:lnTo>
                    <a:pt x="54" y="408"/>
                  </a:lnTo>
                  <a:lnTo>
                    <a:pt x="59" y="419"/>
                  </a:lnTo>
                  <a:lnTo>
                    <a:pt x="64" y="429"/>
                  </a:lnTo>
                  <a:lnTo>
                    <a:pt x="69" y="438"/>
                  </a:lnTo>
                  <a:lnTo>
                    <a:pt x="74" y="448"/>
                  </a:lnTo>
                  <a:lnTo>
                    <a:pt x="79" y="457"/>
                  </a:lnTo>
                  <a:lnTo>
                    <a:pt x="84" y="465"/>
                  </a:lnTo>
                  <a:lnTo>
                    <a:pt x="90" y="472"/>
                  </a:lnTo>
                  <a:lnTo>
                    <a:pt x="96" y="480"/>
                  </a:lnTo>
                  <a:lnTo>
                    <a:pt x="102" y="487"/>
                  </a:lnTo>
                  <a:lnTo>
                    <a:pt x="108" y="494"/>
                  </a:lnTo>
                  <a:lnTo>
                    <a:pt x="113" y="500"/>
                  </a:lnTo>
                  <a:lnTo>
                    <a:pt x="119" y="506"/>
                  </a:lnTo>
                  <a:lnTo>
                    <a:pt x="125" y="510"/>
                  </a:lnTo>
                  <a:lnTo>
                    <a:pt x="131" y="514"/>
                  </a:lnTo>
                  <a:lnTo>
                    <a:pt x="136" y="517"/>
                  </a:lnTo>
                  <a:lnTo>
                    <a:pt x="141" y="521"/>
                  </a:lnTo>
                  <a:lnTo>
                    <a:pt x="146" y="523"/>
                  </a:lnTo>
                  <a:lnTo>
                    <a:pt x="152" y="526"/>
                  </a:lnTo>
                  <a:lnTo>
                    <a:pt x="158" y="527"/>
                  </a:lnTo>
                  <a:lnTo>
                    <a:pt x="164" y="527"/>
                  </a:lnTo>
                  <a:lnTo>
                    <a:pt x="169" y="527"/>
                  </a:lnTo>
                  <a:lnTo>
                    <a:pt x="175" y="526"/>
                  </a:lnTo>
                  <a:lnTo>
                    <a:pt x="180" y="524"/>
                  </a:lnTo>
                  <a:lnTo>
                    <a:pt x="185" y="523"/>
                  </a:lnTo>
                  <a:lnTo>
                    <a:pt x="190" y="520"/>
                  </a:lnTo>
                  <a:lnTo>
                    <a:pt x="195" y="516"/>
                  </a:lnTo>
                  <a:lnTo>
                    <a:pt x="200" y="513"/>
                  </a:lnTo>
                  <a:lnTo>
                    <a:pt x="204" y="507"/>
                  </a:lnTo>
                  <a:lnTo>
                    <a:pt x="207" y="503"/>
                  </a:lnTo>
                  <a:lnTo>
                    <a:pt x="211" y="497"/>
                  </a:lnTo>
                  <a:lnTo>
                    <a:pt x="214" y="490"/>
                  </a:lnTo>
                  <a:lnTo>
                    <a:pt x="218" y="484"/>
                  </a:lnTo>
                  <a:lnTo>
                    <a:pt x="221" y="477"/>
                  </a:lnTo>
                  <a:lnTo>
                    <a:pt x="224" y="468"/>
                  </a:lnTo>
                  <a:lnTo>
                    <a:pt x="226" y="461"/>
                  </a:lnTo>
                  <a:lnTo>
                    <a:pt x="228" y="452"/>
                  </a:lnTo>
                  <a:lnTo>
                    <a:pt x="230" y="442"/>
                  </a:lnTo>
                  <a:lnTo>
                    <a:pt x="231" y="434"/>
                  </a:lnTo>
                  <a:lnTo>
                    <a:pt x="233" y="423"/>
                  </a:lnTo>
                  <a:lnTo>
                    <a:pt x="234" y="413"/>
                  </a:lnTo>
                  <a:lnTo>
                    <a:pt x="236" y="392"/>
                  </a:lnTo>
                  <a:lnTo>
                    <a:pt x="237" y="369"/>
                  </a:lnTo>
                  <a:lnTo>
                    <a:pt x="237" y="344"/>
                  </a:lnTo>
                  <a:lnTo>
                    <a:pt x="234" y="320"/>
                  </a:lnTo>
                  <a:lnTo>
                    <a:pt x="231" y="294"/>
                  </a:lnTo>
                  <a:lnTo>
                    <a:pt x="228" y="268"/>
                  </a:lnTo>
                  <a:lnTo>
                    <a:pt x="223" y="241"/>
                  </a:lnTo>
                  <a:lnTo>
                    <a:pt x="217" y="215"/>
                  </a:lnTo>
                  <a:lnTo>
                    <a:pt x="210" y="189"/>
                  </a:lnTo>
                  <a:lnTo>
                    <a:pt x="201" y="164"/>
                  </a:lnTo>
                  <a:lnTo>
                    <a:pt x="192" y="141"/>
                  </a:lnTo>
                  <a:lnTo>
                    <a:pt x="188" y="130"/>
                  </a:lnTo>
                  <a:lnTo>
                    <a:pt x="184" y="118"/>
                  </a:lnTo>
                  <a:lnTo>
                    <a:pt x="178" y="108"/>
                  </a:lnTo>
                  <a:lnTo>
                    <a:pt x="174" y="98"/>
                  </a:lnTo>
                  <a:lnTo>
                    <a:pt x="168" y="88"/>
                  </a:lnTo>
                  <a:lnTo>
                    <a:pt x="164" y="79"/>
                  </a:lnTo>
                  <a:lnTo>
                    <a:pt x="158" y="71"/>
                  </a:lnTo>
                  <a:lnTo>
                    <a:pt x="152" y="62"/>
                  </a:lnTo>
                  <a:lnTo>
                    <a:pt x="146" y="55"/>
                  </a:lnTo>
                  <a:lnTo>
                    <a:pt x="142" y="46"/>
                  </a:lnTo>
                  <a:lnTo>
                    <a:pt x="136" y="40"/>
                  </a:lnTo>
                  <a:lnTo>
                    <a:pt x="131" y="33"/>
                  </a:lnTo>
                  <a:lnTo>
                    <a:pt x="125" y="28"/>
                  </a:lnTo>
                  <a:lnTo>
                    <a:pt x="119" y="22"/>
                  </a:lnTo>
                  <a:lnTo>
                    <a:pt x="113" y="17"/>
                  </a:lnTo>
                  <a:lnTo>
                    <a:pt x="108" y="13"/>
                  </a:lnTo>
                  <a:lnTo>
                    <a:pt x="102" y="9"/>
                  </a:lnTo>
                  <a:lnTo>
                    <a:pt x="96" y="6"/>
                  </a:lnTo>
                  <a:lnTo>
                    <a:pt x="90" y="3"/>
                  </a:lnTo>
                  <a:lnTo>
                    <a:pt x="84" y="2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67" y="0"/>
                  </a:lnTo>
                  <a:lnTo>
                    <a:pt x="63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26" name="Freeform 279"/>
            <p:cNvSpPr>
              <a:spLocks/>
            </p:cNvSpPr>
            <p:nvPr/>
          </p:nvSpPr>
          <p:spPr bwMode="auto">
            <a:xfrm>
              <a:off x="1478" y="2791"/>
              <a:ext cx="171" cy="75"/>
            </a:xfrm>
            <a:custGeom>
              <a:avLst/>
              <a:gdLst>
                <a:gd name="T0" fmla="*/ 0 w 512"/>
                <a:gd name="T1" fmla="*/ 0 h 225"/>
                <a:gd name="T2" fmla="*/ 0 w 512"/>
                <a:gd name="T3" fmla="*/ 0 h 225"/>
                <a:gd name="T4" fmla="*/ 0 w 512"/>
                <a:gd name="T5" fmla="*/ 0 h 225"/>
                <a:gd name="T6" fmla="*/ 0 w 512"/>
                <a:gd name="T7" fmla="*/ 0 h 225"/>
                <a:gd name="T8" fmla="*/ 0 w 512"/>
                <a:gd name="T9" fmla="*/ 0 h 225"/>
                <a:gd name="T10" fmla="*/ 0 w 512"/>
                <a:gd name="T11" fmla="*/ 0 h 225"/>
                <a:gd name="T12" fmla="*/ 0 w 512"/>
                <a:gd name="T13" fmla="*/ 0 h 225"/>
                <a:gd name="T14" fmla="*/ 0 w 512"/>
                <a:gd name="T15" fmla="*/ 0 h 225"/>
                <a:gd name="T16" fmla="*/ 0 w 512"/>
                <a:gd name="T17" fmla="*/ 0 h 225"/>
                <a:gd name="T18" fmla="*/ 0 w 512"/>
                <a:gd name="T19" fmla="*/ 0 h 225"/>
                <a:gd name="T20" fmla="*/ 0 w 512"/>
                <a:gd name="T21" fmla="*/ 0 h 225"/>
                <a:gd name="T22" fmla="*/ 0 w 512"/>
                <a:gd name="T23" fmla="*/ 0 h 225"/>
                <a:gd name="T24" fmla="*/ 0 w 512"/>
                <a:gd name="T25" fmla="*/ 0 h 225"/>
                <a:gd name="T26" fmla="*/ 0 w 512"/>
                <a:gd name="T27" fmla="*/ 0 h 225"/>
                <a:gd name="T28" fmla="*/ 0 w 512"/>
                <a:gd name="T29" fmla="*/ 0 h 225"/>
                <a:gd name="T30" fmla="*/ 0 w 512"/>
                <a:gd name="T31" fmla="*/ 0 h 225"/>
                <a:gd name="T32" fmla="*/ 0 w 512"/>
                <a:gd name="T33" fmla="*/ 0 h 225"/>
                <a:gd name="T34" fmla="*/ 0 w 512"/>
                <a:gd name="T35" fmla="*/ 0 h 225"/>
                <a:gd name="T36" fmla="*/ 0 w 512"/>
                <a:gd name="T37" fmla="*/ 0 h 225"/>
                <a:gd name="T38" fmla="*/ 0 w 512"/>
                <a:gd name="T39" fmla="*/ 0 h 225"/>
                <a:gd name="T40" fmla="*/ 0 w 512"/>
                <a:gd name="T41" fmla="*/ 0 h 225"/>
                <a:gd name="T42" fmla="*/ 0 w 512"/>
                <a:gd name="T43" fmla="*/ 0 h 225"/>
                <a:gd name="T44" fmla="*/ 0 w 512"/>
                <a:gd name="T45" fmla="*/ 0 h 225"/>
                <a:gd name="T46" fmla="*/ 0 w 512"/>
                <a:gd name="T47" fmla="*/ 0 h 225"/>
                <a:gd name="T48" fmla="*/ 0 w 512"/>
                <a:gd name="T49" fmla="*/ 0 h 225"/>
                <a:gd name="T50" fmla="*/ 0 w 512"/>
                <a:gd name="T51" fmla="*/ 0 h 225"/>
                <a:gd name="T52" fmla="*/ 0 w 512"/>
                <a:gd name="T53" fmla="*/ 0 h 225"/>
                <a:gd name="T54" fmla="*/ 0 w 512"/>
                <a:gd name="T55" fmla="*/ 0 h 225"/>
                <a:gd name="T56" fmla="*/ 0 w 512"/>
                <a:gd name="T57" fmla="*/ 0 h 225"/>
                <a:gd name="T58" fmla="*/ 0 w 512"/>
                <a:gd name="T59" fmla="*/ 0 h 225"/>
                <a:gd name="T60" fmla="*/ 0 w 512"/>
                <a:gd name="T61" fmla="*/ 0 h 225"/>
                <a:gd name="T62" fmla="*/ 0 w 512"/>
                <a:gd name="T63" fmla="*/ 0 h 225"/>
                <a:gd name="T64" fmla="*/ 0 w 512"/>
                <a:gd name="T65" fmla="*/ 0 h 225"/>
                <a:gd name="T66" fmla="*/ 0 w 512"/>
                <a:gd name="T67" fmla="*/ 0 h 225"/>
                <a:gd name="T68" fmla="*/ 0 w 512"/>
                <a:gd name="T69" fmla="*/ 0 h 225"/>
                <a:gd name="T70" fmla="*/ 0 w 512"/>
                <a:gd name="T71" fmla="*/ 0 h 225"/>
                <a:gd name="T72" fmla="*/ 0 w 512"/>
                <a:gd name="T73" fmla="*/ 0 h 225"/>
                <a:gd name="T74" fmla="*/ 0 w 512"/>
                <a:gd name="T75" fmla="*/ 0 h 225"/>
                <a:gd name="T76" fmla="*/ 0 w 512"/>
                <a:gd name="T77" fmla="*/ 0 h 225"/>
                <a:gd name="T78" fmla="*/ 0 w 512"/>
                <a:gd name="T79" fmla="*/ 0 h 225"/>
                <a:gd name="T80" fmla="*/ 0 w 512"/>
                <a:gd name="T81" fmla="*/ 0 h 225"/>
                <a:gd name="T82" fmla="*/ 0 w 512"/>
                <a:gd name="T83" fmla="*/ 0 h 225"/>
                <a:gd name="T84" fmla="*/ 0 w 512"/>
                <a:gd name="T85" fmla="*/ 0 h 225"/>
                <a:gd name="T86" fmla="*/ 0 w 512"/>
                <a:gd name="T87" fmla="*/ 0 h 225"/>
                <a:gd name="T88" fmla="*/ 0 w 512"/>
                <a:gd name="T89" fmla="*/ 0 h 225"/>
                <a:gd name="T90" fmla="*/ 0 w 512"/>
                <a:gd name="T91" fmla="*/ 0 h 225"/>
                <a:gd name="T92" fmla="*/ 0 w 512"/>
                <a:gd name="T93" fmla="*/ 0 h 225"/>
                <a:gd name="T94" fmla="*/ 0 w 512"/>
                <a:gd name="T95" fmla="*/ 0 h 225"/>
                <a:gd name="T96" fmla="*/ 0 w 512"/>
                <a:gd name="T97" fmla="*/ 0 h 225"/>
                <a:gd name="T98" fmla="*/ 0 w 512"/>
                <a:gd name="T99" fmla="*/ 0 h 225"/>
                <a:gd name="T100" fmla="*/ 0 w 512"/>
                <a:gd name="T101" fmla="*/ 0 h 225"/>
                <a:gd name="T102" fmla="*/ 0 w 512"/>
                <a:gd name="T103" fmla="*/ 0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12"/>
                <a:gd name="T157" fmla="*/ 0 h 225"/>
                <a:gd name="T158" fmla="*/ 512 w 512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12" h="225">
                  <a:moveTo>
                    <a:pt x="512" y="107"/>
                  </a:moveTo>
                  <a:lnTo>
                    <a:pt x="511" y="101"/>
                  </a:lnTo>
                  <a:lnTo>
                    <a:pt x="511" y="95"/>
                  </a:lnTo>
                  <a:lnTo>
                    <a:pt x="508" y="89"/>
                  </a:lnTo>
                  <a:lnTo>
                    <a:pt x="507" y="84"/>
                  </a:lnTo>
                  <a:lnTo>
                    <a:pt x="504" y="78"/>
                  </a:lnTo>
                  <a:lnTo>
                    <a:pt x="499" y="74"/>
                  </a:lnTo>
                  <a:lnTo>
                    <a:pt x="495" y="68"/>
                  </a:lnTo>
                  <a:lnTo>
                    <a:pt x="491" y="64"/>
                  </a:lnTo>
                  <a:lnTo>
                    <a:pt x="485" y="58"/>
                  </a:lnTo>
                  <a:lnTo>
                    <a:pt x="479" y="53"/>
                  </a:lnTo>
                  <a:lnTo>
                    <a:pt x="473" y="49"/>
                  </a:lnTo>
                  <a:lnTo>
                    <a:pt x="466" y="45"/>
                  </a:lnTo>
                  <a:lnTo>
                    <a:pt x="459" y="41"/>
                  </a:lnTo>
                  <a:lnTo>
                    <a:pt x="452" y="36"/>
                  </a:lnTo>
                  <a:lnTo>
                    <a:pt x="443" y="32"/>
                  </a:lnTo>
                  <a:lnTo>
                    <a:pt x="435" y="29"/>
                  </a:lnTo>
                  <a:lnTo>
                    <a:pt x="426" y="25"/>
                  </a:lnTo>
                  <a:lnTo>
                    <a:pt x="417" y="22"/>
                  </a:lnTo>
                  <a:lnTo>
                    <a:pt x="407" y="19"/>
                  </a:lnTo>
                  <a:lnTo>
                    <a:pt x="397" y="16"/>
                  </a:lnTo>
                  <a:lnTo>
                    <a:pt x="376" y="10"/>
                  </a:lnTo>
                  <a:lnTo>
                    <a:pt x="352" y="6"/>
                  </a:lnTo>
                  <a:lnTo>
                    <a:pt x="329" y="3"/>
                  </a:lnTo>
                  <a:lnTo>
                    <a:pt x="305" y="0"/>
                  </a:lnTo>
                  <a:lnTo>
                    <a:pt x="279" y="0"/>
                  </a:lnTo>
                  <a:lnTo>
                    <a:pt x="253" y="0"/>
                  </a:lnTo>
                  <a:lnTo>
                    <a:pt x="227" y="2"/>
                  </a:lnTo>
                  <a:lnTo>
                    <a:pt x="201" y="3"/>
                  </a:lnTo>
                  <a:lnTo>
                    <a:pt x="177" y="7"/>
                  </a:lnTo>
                  <a:lnTo>
                    <a:pt x="154" y="12"/>
                  </a:lnTo>
                  <a:lnTo>
                    <a:pt x="131" y="16"/>
                  </a:lnTo>
                  <a:lnTo>
                    <a:pt x="111" y="22"/>
                  </a:lnTo>
                  <a:lnTo>
                    <a:pt x="101" y="26"/>
                  </a:lnTo>
                  <a:lnTo>
                    <a:pt x="90" y="29"/>
                  </a:lnTo>
                  <a:lnTo>
                    <a:pt x="82" y="33"/>
                  </a:lnTo>
                  <a:lnTo>
                    <a:pt x="72" y="38"/>
                  </a:lnTo>
                  <a:lnTo>
                    <a:pt x="65" y="41"/>
                  </a:lnTo>
                  <a:lnTo>
                    <a:pt x="56" y="45"/>
                  </a:lnTo>
                  <a:lnTo>
                    <a:pt x="49" y="51"/>
                  </a:lnTo>
                  <a:lnTo>
                    <a:pt x="42" y="55"/>
                  </a:lnTo>
                  <a:lnTo>
                    <a:pt x="34" y="59"/>
                  </a:lnTo>
                  <a:lnTo>
                    <a:pt x="29" y="64"/>
                  </a:lnTo>
                  <a:lnTo>
                    <a:pt x="23" y="69"/>
                  </a:lnTo>
                  <a:lnTo>
                    <a:pt x="18" y="74"/>
                  </a:lnTo>
                  <a:lnTo>
                    <a:pt x="14" y="79"/>
                  </a:lnTo>
                  <a:lnTo>
                    <a:pt x="10" y="85"/>
                  </a:lnTo>
                  <a:lnTo>
                    <a:pt x="7" y="89"/>
                  </a:lnTo>
                  <a:lnTo>
                    <a:pt x="4" y="95"/>
                  </a:lnTo>
                  <a:lnTo>
                    <a:pt x="1" y="101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1" y="130"/>
                  </a:lnTo>
                  <a:lnTo>
                    <a:pt x="3" y="136"/>
                  </a:lnTo>
                  <a:lnTo>
                    <a:pt x="6" y="141"/>
                  </a:lnTo>
                  <a:lnTo>
                    <a:pt x="8" y="146"/>
                  </a:lnTo>
                  <a:lnTo>
                    <a:pt x="11" y="151"/>
                  </a:lnTo>
                  <a:lnTo>
                    <a:pt x="16" y="157"/>
                  </a:lnTo>
                  <a:lnTo>
                    <a:pt x="20" y="161"/>
                  </a:lnTo>
                  <a:lnTo>
                    <a:pt x="26" y="167"/>
                  </a:lnTo>
                  <a:lnTo>
                    <a:pt x="31" y="172"/>
                  </a:lnTo>
                  <a:lnTo>
                    <a:pt x="37" y="176"/>
                  </a:lnTo>
                  <a:lnTo>
                    <a:pt x="44" y="180"/>
                  </a:lnTo>
                  <a:lnTo>
                    <a:pt x="52" y="185"/>
                  </a:lnTo>
                  <a:lnTo>
                    <a:pt x="59" y="189"/>
                  </a:lnTo>
                  <a:lnTo>
                    <a:pt x="67" y="193"/>
                  </a:lnTo>
                  <a:lnTo>
                    <a:pt x="76" y="196"/>
                  </a:lnTo>
                  <a:lnTo>
                    <a:pt x="85" y="200"/>
                  </a:lnTo>
                  <a:lnTo>
                    <a:pt x="95" y="203"/>
                  </a:lnTo>
                  <a:lnTo>
                    <a:pt x="105" y="206"/>
                  </a:lnTo>
                  <a:lnTo>
                    <a:pt x="115" y="209"/>
                  </a:lnTo>
                  <a:lnTo>
                    <a:pt x="135" y="215"/>
                  </a:lnTo>
                  <a:lnTo>
                    <a:pt x="158" y="218"/>
                  </a:lnTo>
                  <a:lnTo>
                    <a:pt x="183" y="222"/>
                  </a:lnTo>
                  <a:lnTo>
                    <a:pt x="207" y="223"/>
                  </a:lnTo>
                  <a:lnTo>
                    <a:pt x="232" y="225"/>
                  </a:lnTo>
                  <a:lnTo>
                    <a:pt x="259" y="225"/>
                  </a:lnTo>
                  <a:lnTo>
                    <a:pt x="285" y="223"/>
                  </a:lnTo>
                  <a:lnTo>
                    <a:pt x="309" y="222"/>
                  </a:lnTo>
                  <a:lnTo>
                    <a:pt x="334" y="218"/>
                  </a:lnTo>
                  <a:lnTo>
                    <a:pt x="358" y="213"/>
                  </a:lnTo>
                  <a:lnTo>
                    <a:pt x="380" y="208"/>
                  </a:lnTo>
                  <a:lnTo>
                    <a:pt x="401" y="202"/>
                  </a:lnTo>
                  <a:lnTo>
                    <a:pt x="412" y="199"/>
                  </a:lnTo>
                  <a:lnTo>
                    <a:pt x="420" y="195"/>
                  </a:lnTo>
                  <a:lnTo>
                    <a:pt x="430" y="192"/>
                  </a:lnTo>
                  <a:lnTo>
                    <a:pt x="439" y="187"/>
                  </a:lnTo>
                  <a:lnTo>
                    <a:pt x="448" y="183"/>
                  </a:lnTo>
                  <a:lnTo>
                    <a:pt x="455" y="179"/>
                  </a:lnTo>
                  <a:lnTo>
                    <a:pt x="463" y="174"/>
                  </a:lnTo>
                  <a:lnTo>
                    <a:pt x="469" y="170"/>
                  </a:lnTo>
                  <a:lnTo>
                    <a:pt x="476" y="166"/>
                  </a:lnTo>
                  <a:lnTo>
                    <a:pt x="482" y="160"/>
                  </a:lnTo>
                  <a:lnTo>
                    <a:pt x="488" y="156"/>
                  </a:lnTo>
                  <a:lnTo>
                    <a:pt x="494" y="150"/>
                  </a:lnTo>
                  <a:lnTo>
                    <a:pt x="498" y="146"/>
                  </a:lnTo>
                  <a:lnTo>
                    <a:pt x="501" y="140"/>
                  </a:lnTo>
                  <a:lnTo>
                    <a:pt x="505" y="134"/>
                  </a:lnTo>
                  <a:lnTo>
                    <a:pt x="508" y="128"/>
                  </a:lnTo>
                  <a:lnTo>
                    <a:pt x="509" y="123"/>
                  </a:lnTo>
                  <a:lnTo>
                    <a:pt x="511" y="118"/>
                  </a:lnTo>
                  <a:lnTo>
                    <a:pt x="512" y="113"/>
                  </a:lnTo>
                  <a:lnTo>
                    <a:pt x="512" y="107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27" name="Freeform 280"/>
            <p:cNvSpPr>
              <a:spLocks/>
            </p:cNvSpPr>
            <p:nvPr/>
          </p:nvSpPr>
          <p:spPr bwMode="auto">
            <a:xfrm>
              <a:off x="1478" y="2791"/>
              <a:ext cx="171" cy="75"/>
            </a:xfrm>
            <a:custGeom>
              <a:avLst/>
              <a:gdLst>
                <a:gd name="T0" fmla="*/ 0 w 512"/>
                <a:gd name="T1" fmla="*/ 0 h 225"/>
                <a:gd name="T2" fmla="*/ 0 w 512"/>
                <a:gd name="T3" fmla="*/ 0 h 225"/>
                <a:gd name="T4" fmla="*/ 0 w 512"/>
                <a:gd name="T5" fmla="*/ 0 h 225"/>
                <a:gd name="T6" fmla="*/ 0 w 512"/>
                <a:gd name="T7" fmla="*/ 0 h 225"/>
                <a:gd name="T8" fmla="*/ 0 w 512"/>
                <a:gd name="T9" fmla="*/ 0 h 225"/>
                <a:gd name="T10" fmla="*/ 0 w 512"/>
                <a:gd name="T11" fmla="*/ 0 h 225"/>
                <a:gd name="T12" fmla="*/ 0 w 512"/>
                <a:gd name="T13" fmla="*/ 0 h 225"/>
                <a:gd name="T14" fmla="*/ 0 w 512"/>
                <a:gd name="T15" fmla="*/ 0 h 225"/>
                <a:gd name="T16" fmla="*/ 0 w 512"/>
                <a:gd name="T17" fmla="*/ 0 h 225"/>
                <a:gd name="T18" fmla="*/ 0 w 512"/>
                <a:gd name="T19" fmla="*/ 0 h 225"/>
                <a:gd name="T20" fmla="*/ 0 w 512"/>
                <a:gd name="T21" fmla="*/ 0 h 225"/>
                <a:gd name="T22" fmla="*/ 0 w 512"/>
                <a:gd name="T23" fmla="*/ 0 h 225"/>
                <a:gd name="T24" fmla="*/ 0 w 512"/>
                <a:gd name="T25" fmla="*/ 0 h 225"/>
                <a:gd name="T26" fmla="*/ 0 w 512"/>
                <a:gd name="T27" fmla="*/ 0 h 225"/>
                <a:gd name="T28" fmla="*/ 0 w 512"/>
                <a:gd name="T29" fmla="*/ 0 h 225"/>
                <a:gd name="T30" fmla="*/ 0 w 512"/>
                <a:gd name="T31" fmla="*/ 0 h 225"/>
                <a:gd name="T32" fmla="*/ 0 w 512"/>
                <a:gd name="T33" fmla="*/ 0 h 225"/>
                <a:gd name="T34" fmla="*/ 0 w 512"/>
                <a:gd name="T35" fmla="*/ 0 h 225"/>
                <a:gd name="T36" fmla="*/ 0 w 512"/>
                <a:gd name="T37" fmla="*/ 0 h 225"/>
                <a:gd name="T38" fmla="*/ 0 w 512"/>
                <a:gd name="T39" fmla="*/ 0 h 225"/>
                <a:gd name="T40" fmla="*/ 0 w 512"/>
                <a:gd name="T41" fmla="*/ 0 h 225"/>
                <a:gd name="T42" fmla="*/ 0 w 512"/>
                <a:gd name="T43" fmla="*/ 0 h 225"/>
                <a:gd name="T44" fmla="*/ 0 w 512"/>
                <a:gd name="T45" fmla="*/ 0 h 225"/>
                <a:gd name="T46" fmla="*/ 0 w 512"/>
                <a:gd name="T47" fmla="*/ 0 h 225"/>
                <a:gd name="T48" fmla="*/ 0 w 512"/>
                <a:gd name="T49" fmla="*/ 0 h 225"/>
                <a:gd name="T50" fmla="*/ 0 w 512"/>
                <a:gd name="T51" fmla="*/ 0 h 225"/>
                <a:gd name="T52" fmla="*/ 0 w 512"/>
                <a:gd name="T53" fmla="*/ 0 h 225"/>
                <a:gd name="T54" fmla="*/ 0 w 512"/>
                <a:gd name="T55" fmla="*/ 0 h 225"/>
                <a:gd name="T56" fmla="*/ 0 w 512"/>
                <a:gd name="T57" fmla="*/ 0 h 225"/>
                <a:gd name="T58" fmla="*/ 0 w 512"/>
                <a:gd name="T59" fmla="*/ 0 h 225"/>
                <a:gd name="T60" fmla="*/ 0 w 512"/>
                <a:gd name="T61" fmla="*/ 0 h 225"/>
                <a:gd name="T62" fmla="*/ 0 w 512"/>
                <a:gd name="T63" fmla="*/ 0 h 225"/>
                <a:gd name="T64" fmla="*/ 0 w 512"/>
                <a:gd name="T65" fmla="*/ 0 h 225"/>
                <a:gd name="T66" fmla="*/ 0 w 512"/>
                <a:gd name="T67" fmla="*/ 0 h 225"/>
                <a:gd name="T68" fmla="*/ 0 w 512"/>
                <a:gd name="T69" fmla="*/ 0 h 225"/>
                <a:gd name="T70" fmla="*/ 0 w 512"/>
                <a:gd name="T71" fmla="*/ 0 h 225"/>
                <a:gd name="T72" fmla="*/ 0 w 512"/>
                <a:gd name="T73" fmla="*/ 0 h 225"/>
                <a:gd name="T74" fmla="*/ 0 w 512"/>
                <a:gd name="T75" fmla="*/ 0 h 225"/>
                <a:gd name="T76" fmla="*/ 0 w 512"/>
                <a:gd name="T77" fmla="*/ 0 h 225"/>
                <a:gd name="T78" fmla="*/ 0 w 512"/>
                <a:gd name="T79" fmla="*/ 0 h 225"/>
                <a:gd name="T80" fmla="*/ 0 w 512"/>
                <a:gd name="T81" fmla="*/ 0 h 225"/>
                <a:gd name="T82" fmla="*/ 0 w 512"/>
                <a:gd name="T83" fmla="*/ 0 h 225"/>
                <a:gd name="T84" fmla="*/ 0 w 512"/>
                <a:gd name="T85" fmla="*/ 0 h 225"/>
                <a:gd name="T86" fmla="*/ 0 w 512"/>
                <a:gd name="T87" fmla="*/ 0 h 225"/>
                <a:gd name="T88" fmla="*/ 0 w 512"/>
                <a:gd name="T89" fmla="*/ 0 h 225"/>
                <a:gd name="T90" fmla="*/ 0 w 512"/>
                <a:gd name="T91" fmla="*/ 0 h 225"/>
                <a:gd name="T92" fmla="*/ 0 w 512"/>
                <a:gd name="T93" fmla="*/ 0 h 225"/>
                <a:gd name="T94" fmla="*/ 0 w 512"/>
                <a:gd name="T95" fmla="*/ 0 h 225"/>
                <a:gd name="T96" fmla="*/ 0 w 512"/>
                <a:gd name="T97" fmla="*/ 0 h 225"/>
                <a:gd name="T98" fmla="*/ 0 w 512"/>
                <a:gd name="T99" fmla="*/ 0 h 225"/>
                <a:gd name="T100" fmla="*/ 0 w 512"/>
                <a:gd name="T101" fmla="*/ 0 h 225"/>
                <a:gd name="T102" fmla="*/ 0 w 512"/>
                <a:gd name="T103" fmla="*/ 0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12"/>
                <a:gd name="T157" fmla="*/ 0 h 225"/>
                <a:gd name="T158" fmla="*/ 512 w 512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12" h="225">
                  <a:moveTo>
                    <a:pt x="512" y="107"/>
                  </a:moveTo>
                  <a:lnTo>
                    <a:pt x="511" y="101"/>
                  </a:lnTo>
                  <a:lnTo>
                    <a:pt x="511" y="95"/>
                  </a:lnTo>
                  <a:lnTo>
                    <a:pt x="508" y="89"/>
                  </a:lnTo>
                  <a:lnTo>
                    <a:pt x="507" y="84"/>
                  </a:lnTo>
                  <a:lnTo>
                    <a:pt x="504" y="78"/>
                  </a:lnTo>
                  <a:lnTo>
                    <a:pt x="499" y="74"/>
                  </a:lnTo>
                  <a:lnTo>
                    <a:pt x="495" y="68"/>
                  </a:lnTo>
                  <a:lnTo>
                    <a:pt x="491" y="64"/>
                  </a:lnTo>
                  <a:lnTo>
                    <a:pt x="485" y="58"/>
                  </a:lnTo>
                  <a:lnTo>
                    <a:pt x="479" y="53"/>
                  </a:lnTo>
                  <a:lnTo>
                    <a:pt x="473" y="49"/>
                  </a:lnTo>
                  <a:lnTo>
                    <a:pt x="466" y="45"/>
                  </a:lnTo>
                  <a:lnTo>
                    <a:pt x="459" y="41"/>
                  </a:lnTo>
                  <a:lnTo>
                    <a:pt x="452" y="36"/>
                  </a:lnTo>
                  <a:lnTo>
                    <a:pt x="443" y="32"/>
                  </a:lnTo>
                  <a:lnTo>
                    <a:pt x="435" y="29"/>
                  </a:lnTo>
                  <a:lnTo>
                    <a:pt x="426" y="25"/>
                  </a:lnTo>
                  <a:lnTo>
                    <a:pt x="417" y="22"/>
                  </a:lnTo>
                  <a:lnTo>
                    <a:pt x="407" y="19"/>
                  </a:lnTo>
                  <a:lnTo>
                    <a:pt x="397" y="16"/>
                  </a:lnTo>
                  <a:lnTo>
                    <a:pt x="376" y="10"/>
                  </a:lnTo>
                  <a:lnTo>
                    <a:pt x="352" y="6"/>
                  </a:lnTo>
                  <a:lnTo>
                    <a:pt x="329" y="3"/>
                  </a:lnTo>
                  <a:lnTo>
                    <a:pt x="305" y="0"/>
                  </a:lnTo>
                  <a:lnTo>
                    <a:pt x="279" y="0"/>
                  </a:lnTo>
                  <a:lnTo>
                    <a:pt x="253" y="0"/>
                  </a:lnTo>
                  <a:lnTo>
                    <a:pt x="227" y="2"/>
                  </a:lnTo>
                  <a:lnTo>
                    <a:pt x="201" y="3"/>
                  </a:lnTo>
                  <a:lnTo>
                    <a:pt x="177" y="7"/>
                  </a:lnTo>
                  <a:lnTo>
                    <a:pt x="154" y="12"/>
                  </a:lnTo>
                  <a:lnTo>
                    <a:pt x="131" y="16"/>
                  </a:lnTo>
                  <a:lnTo>
                    <a:pt x="111" y="22"/>
                  </a:lnTo>
                  <a:lnTo>
                    <a:pt x="101" y="26"/>
                  </a:lnTo>
                  <a:lnTo>
                    <a:pt x="90" y="29"/>
                  </a:lnTo>
                  <a:lnTo>
                    <a:pt x="82" y="33"/>
                  </a:lnTo>
                  <a:lnTo>
                    <a:pt x="72" y="38"/>
                  </a:lnTo>
                  <a:lnTo>
                    <a:pt x="65" y="41"/>
                  </a:lnTo>
                  <a:lnTo>
                    <a:pt x="56" y="45"/>
                  </a:lnTo>
                  <a:lnTo>
                    <a:pt x="49" y="51"/>
                  </a:lnTo>
                  <a:lnTo>
                    <a:pt x="42" y="55"/>
                  </a:lnTo>
                  <a:lnTo>
                    <a:pt x="34" y="59"/>
                  </a:lnTo>
                  <a:lnTo>
                    <a:pt x="29" y="64"/>
                  </a:lnTo>
                  <a:lnTo>
                    <a:pt x="23" y="69"/>
                  </a:lnTo>
                  <a:lnTo>
                    <a:pt x="18" y="74"/>
                  </a:lnTo>
                  <a:lnTo>
                    <a:pt x="14" y="79"/>
                  </a:lnTo>
                  <a:lnTo>
                    <a:pt x="10" y="85"/>
                  </a:lnTo>
                  <a:lnTo>
                    <a:pt x="7" y="89"/>
                  </a:lnTo>
                  <a:lnTo>
                    <a:pt x="4" y="95"/>
                  </a:lnTo>
                  <a:lnTo>
                    <a:pt x="1" y="101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1" y="130"/>
                  </a:lnTo>
                  <a:lnTo>
                    <a:pt x="3" y="136"/>
                  </a:lnTo>
                  <a:lnTo>
                    <a:pt x="6" y="141"/>
                  </a:lnTo>
                  <a:lnTo>
                    <a:pt x="8" y="146"/>
                  </a:lnTo>
                  <a:lnTo>
                    <a:pt x="11" y="151"/>
                  </a:lnTo>
                  <a:lnTo>
                    <a:pt x="16" y="157"/>
                  </a:lnTo>
                  <a:lnTo>
                    <a:pt x="20" y="161"/>
                  </a:lnTo>
                  <a:lnTo>
                    <a:pt x="26" y="167"/>
                  </a:lnTo>
                  <a:lnTo>
                    <a:pt x="31" y="172"/>
                  </a:lnTo>
                  <a:lnTo>
                    <a:pt x="37" y="176"/>
                  </a:lnTo>
                  <a:lnTo>
                    <a:pt x="44" y="180"/>
                  </a:lnTo>
                  <a:lnTo>
                    <a:pt x="52" y="185"/>
                  </a:lnTo>
                  <a:lnTo>
                    <a:pt x="59" y="189"/>
                  </a:lnTo>
                  <a:lnTo>
                    <a:pt x="67" y="193"/>
                  </a:lnTo>
                  <a:lnTo>
                    <a:pt x="76" y="196"/>
                  </a:lnTo>
                  <a:lnTo>
                    <a:pt x="85" y="200"/>
                  </a:lnTo>
                  <a:lnTo>
                    <a:pt x="95" y="203"/>
                  </a:lnTo>
                  <a:lnTo>
                    <a:pt x="105" y="206"/>
                  </a:lnTo>
                  <a:lnTo>
                    <a:pt x="115" y="209"/>
                  </a:lnTo>
                  <a:lnTo>
                    <a:pt x="135" y="215"/>
                  </a:lnTo>
                  <a:lnTo>
                    <a:pt x="158" y="218"/>
                  </a:lnTo>
                  <a:lnTo>
                    <a:pt x="183" y="222"/>
                  </a:lnTo>
                  <a:lnTo>
                    <a:pt x="207" y="223"/>
                  </a:lnTo>
                  <a:lnTo>
                    <a:pt x="232" y="225"/>
                  </a:lnTo>
                  <a:lnTo>
                    <a:pt x="259" y="225"/>
                  </a:lnTo>
                  <a:lnTo>
                    <a:pt x="285" y="223"/>
                  </a:lnTo>
                  <a:lnTo>
                    <a:pt x="309" y="222"/>
                  </a:lnTo>
                  <a:lnTo>
                    <a:pt x="334" y="218"/>
                  </a:lnTo>
                  <a:lnTo>
                    <a:pt x="358" y="213"/>
                  </a:lnTo>
                  <a:lnTo>
                    <a:pt x="380" y="208"/>
                  </a:lnTo>
                  <a:lnTo>
                    <a:pt x="401" y="202"/>
                  </a:lnTo>
                  <a:lnTo>
                    <a:pt x="412" y="199"/>
                  </a:lnTo>
                  <a:lnTo>
                    <a:pt x="420" y="195"/>
                  </a:lnTo>
                  <a:lnTo>
                    <a:pt x="430" y="192"/>
                  </a:lnTo>
                  <a:lnTo>
                    <a:pt x="439" y="187"/>
                  </a:lnTo>
                  <a:lnTo>
                    <a:pt x="448" y="183"/>
                  </a:lnTo>
                  <a:lnTo>
                    <a:pt x="455" y="179"/>
                  </a:lnTo>
                  <a:lnTo>
                    <a:pt x="463" y="174"/>
                  </a:lnTo>
                  <a:lnTo>
                    <a:pt x="469" y="170"/>
                  </a:lnTo>
                  <a:lnTo>
                    <a:pt x="476" y="166"/>
                  </a:lnTo>
                  <a:lnTo>
                    <a:pt x="482" y="160"/>
                  </a:lnTo>
                  <a:lnTo>
                    <a:pt x="488" y="156"/>
                  </a:lnTo>
                  <a:lnTo>
                    <a:pt x="494" y="150"/>
                  </a:lnTo>
                  <a:lnTo>
                    <a:pt x="498" y="146"/>
                  </a:lnTo>
                  <a:lnTo>
                    <a:pt x="501" y="140"/>
                  </a:lnTo>
                  <a:lnTo>
                    <a:pt x="505" y="134"/>
                  </a:lnTo>
                  <a:lnTo>
                    <a:pt x="508" y="128"/>
                  </a:lnTo>
                  <a:lnTo>
                    <a:pt x="509" y="123"/>
                  </a:lnTo>
                  <a:lnTo>
                    <a:pt x="511" y="118"/>
                  </a:lnTo>
                  <a:lnTo>
                    <a:pt x="512" y="113"/>
                  </a:lnTo>
                  <a:lnTo>
                    <a:pt x="512" y="10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645" name="Rectangle 319"/>
          <p:cNvSpPr>
            <a:spLocks noChangeArrowheads="1"/>
          </p:cNvSpPr>
          <p:nvPr/>
        </p:nvSpPr>
        <p:spPr bwMode="auto">
          <a:xfrm>
            <a:off x="7302500" y="5240338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Lipid envelope</a:t>
            </a:r>
            <a:endParaRPr lang="en-GB"/>
          </a:p>
        </p:txBody>
      </p:sp>
      <p:sp>
        <p:nvSpPr>
          <p:cNvPr id="26646" name="Line 324"/>
          <p:cNvSpPr>
            <a:spLocks noChangeShapeType="1"/>
          </p:cNvSpPr>
          <p:nvPr/>
        </p:nvSpPr>
        <p:spPr bwMode="auto">
          <a:xfrm>
            <a:off x="1827213" y="3238500"/>
            <a:ext cx="2378075" cy="366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7" name="Line 325"/>
          <p:cNvSpPr>
            <a:spLocks noChangeShapeType="1"/>
          </p:cNvSpPr>
          <p:nvPr/>
        </p:nvSpPr>
        <p:spPr bwMode="auto">
          <a:xfrm>
            <a:off x="1827213" y="3876675"/>
            <a:ext cx="2279650" cy="1762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8" name="Line 326"/>
          <p:cNvSpPr>
            <a:spLocks noChangeShapeType="1"/>
          </p:cNvSpPr>
          <p:nvPr/>
        </p:nvSpPr>
        <p:spPr bwMode="auto">
          <a:xfrm flipV="1">
            <a:off x="1827213" y="4286250"/>
            <a:ext cx="2578100" cy="103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9" name="Line 327"/>
          <p:cNvSpPr>
            <a:spLocks noChangeShapeType="1"/>
          </p:cNvSpPr>
          <p:nvPr/>
        </p:nvSpPr>
        <p:spPr bwMode="auto">
          <a:xfrm flipH="1">
            <a:off x="6200775" y="2441575"/>
            <a:ext cx="1263650" cy="469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0" name="Line 328"/>
          <p:cNvSpPr>
            <a:spLocks noChangeShapeType="1"/>
          </p:cNvSpPr>
          <p:nvPr/>
        </p:nvSpPr>
        <p:spPr bwMode="auto">
          <a:xfrm flipH="1">
            <a:off x="6016625" y="2841625"/>
            <a:ext cx="1447800" cy="433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1" name="Line 329"/>
          <p:cNvSpPr>
            <a:spLocks noChangeShapeType="1"/>
          </p:cNvSpPr>
          <p:nvPr/>
        </p:nvSpPr>
        <p:spPr bwMode="auto">
          <a:xfrm flipH="1">
            <a:off x="5233988" y="3211513"/>
            <a:ext cx="204470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2" name="Line 330"/>
          <p:cNvSpPr>
            <a:spLocks noChangeShapeType="1"/>
          </p:cNvSpPr>
          <p:nvPr/>
        </p:nvSpPr>
        <p:spPr bwMode="auto">
          <a:xfrm flipH="1" flipV="1">
            <a:off x="7099300" y="3876675"/>
            <a:ext cx="463550" cy="268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3" name="Line 331"/>
          <p:cNvSpPr>
            <a:spLocks noChangeShapeType="1"/>
          </p:cNvSpPr>
          <p:nvPr/>
        </p:nvSpPr>
        <p:spPr bwMode="auto">
          <a:xfrm flipH="1" flipV="1">
            <a:off x="6664325" y="3908425"/>
            <a:ext cx="909638" cy="5873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4" name="Line 332"/>
          <p:cNvSpPr>
            <a:spLocks noChangeShapeType="1"/>
          </p:cNvSpPr>
          <p:nvPr/>
        </p:nvSpPr>
        <p:spPr bwMode="auto">
          <a:xfrm flipV="1">
            <a:off x="1584325" y="4349750"/>
            <a:ext cx="3775075" cy="1028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5" name="Line 333"/>
          <p:cNvSpPr>
            <a:spLocks noChangeShapeType="1"/>
          </p:cNvSpPr>
          <p:nvPr/>
        </p:nvSpPr>
        <p:spPr bwMode="auto">
          <a:xfrm flipH="1" flipV="1">
            <a:off x="6453188" y="4740275"/>
            <a:ext cx="700087" cy="638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6" name="Rectangle 334"/>
          <p:cNvSpPr>
            <a:spLocks noChangeArrowheads="1"/>
          </p:cNvSpPr>
          <p:nvPr/>
        </p:nvSpPr>
        <p:spPr bwMode="auto">
          <a:xfrm>
            <a:off x="431800" y="1779588"/>
            <a:ext cx="14335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Enzymes:</a:t>
            </a:r>
          </a:p>
          <a:p>
            <a:r>
              <a:rPr lang="en-US" sz="1600">
                <a:solidFill>
                  <a:srgbClr val="FFFF00"/>
                </a:solidFill>
              </a:rPr>
              <a:t>Targets for</a:t>
            </a:r>
          </a:p>
          <a:p>
            <a:r>
              <a:rPr lang="en-US" sz="1600">
                <a:solidFill>
                  <a:srgbClr val="FFFF00"/>
                </a:solidFill>
              </a:rPr>
              <a:t>antiviral therapy</a:t>
            </a:r>
            <a:endParaRPr lang="en-GB" sz="1600">
              <a:solidFill>
                <a:srgbClr val="FFFF00"/>
              </a:solidFill>
            </a:endParaRPr>
          </a:p>
        </p:txBody>
      </p:sp>
      <p:sp>
        <p:nvSpPr>
          <p:cNvPr id="26657" name="Rectangle 335"/>
          <p:cNvSpPr>
            <a:spLocks noChangeArrowheads="1"/>
          </p:cNvSpPr>
          <p:nvPr/>
        </p:nvSpPr>
        <p:spPr bwMode="auto">
          <a:xfrm>
            <a:off x="7185025" y="982663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FFFF00"/>
                </a:solidFill>
              </a:rPr>
              <a:t>Structural</a:t>
            </a:r>
          </a:p>
          <a:p>
            <a:r>
              <a:rPr lang="en-US" sz="2300" b="1">
                <a:solidFill>
                  <a:srgbClr val="FFFF00"/>
                </a:solidFill>
              </a:rPr>
              <a:t>components:</a:t>
            </a:r>
            <a:endParaRPr lang="en-GB" sz="23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HIV </a:t>
            </a:r>
            <a:r>
              <a:rPr lang="en-GB" i="1" smtClean="0"/>
              <a:t>pol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Enzymes of replication:</a:t>
            </a:r>
          </a:p>
          <a:p>
            <a:endParaRPr lang="en-GB" smtClean="0"/>
          </a:p>
          <a:p>
            <a:r>
              <a:rPr lang="en-GB" smtClean="0"/>
              <a:t>Reverse transcriptase</a:t>
            </a:r>
          </a:p>
          <a:p>
            <a:r>
              <a:rPr lang="en-GB" smtClean="0"/>
              <a:t>Polymerase</a:t>
            </a:r>
          </a:p>
          <a:p>
            <a:r>
              <a:rPr lang="en-GB" smtClean="0"/>
              <a:t>Integrase</a:t>
            </a:r>
          </a:p>
        </p:txBody>
      </p:sp>
    </p:spTree>
    <p:extLst>
      <p:ext uri="{BB962C8B-B14F-4D97-AF65-F5344CB8AC3E}">
        <p14:creationId xmlns:p14="http://schemas.microsoft.com/office/powerpoint/2010/main" val="14292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Env</a:t>
            </a:r>
            <a:r>
              <a:rPr lang="en-GB" dirty="0" smtClean="0"/>
              <a:t> : Virus phenotype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4800" dirty="0" smtClean="0"/>
              <a:t>Virus tropism</a:t>
            </a:r>
          </a:p>
          <a:p>
            <a:r>
              <a:rPr lang="en-GB" sz="4800" dirty="0" smtClean="0"/>
              <a:t>Target of humoral response</a:t>
            </a:r>
          </a:p>
          <a:p>
            <a:r>
              <a:rPr lang="en-GB" sz="4800" b="1" dirty="0" smtClean="0"/>
              <a:t>Viral diversity</a:t>
            </a:r>
          </a:p>
          <a:p>
            <a:r>
              <a:rPr lang="en-GB" sz="4800" dirty="0" smtClean="0"/>
              <a:t> </a:t>
            </a:r>
            <a:r>
              <a:rPr lang="en-GB" sz="4800" dirty="0" err="1" smtClean="0"/>
              <a:t>Cytopathic</a:t>
            </a:r>
            <a:r>
              <a:rPr lang="en-GB" sz="4800" dirty="0" smtClean="0"/>
              <a:t> effect</a:t>
            </a:r>
          </a:p>
          <a:p>
            <a:endParaRPr lang="en-GB" sz="4800" dirty="0" smtClean="0">
              <a:solidFill>
                <a:schemeClr val="accent2"/>
              </a:solidFill>
            </a:endParaRPr>
          </a:p>
          <a:p>
            <a:endParaRPr lang="en-GB" sz="4800" dirty="0" smtClean="0">
              <a:solidFill>
                <a:schemeClr val="accent2"/>
              </a:solidFill>
            </a:endParaRPr>
          </a:p>
          <a:p>
            <a:endParaRPr lang="en-GB" sz="4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 sz="2800" b="1" smtClean="0">
                <a:latin typeface="Arial" charset="0"/>
              </a:rPr>
              <a:t>HIV genes: structure and function</a:t>
            </a:r>
            <a:br>
              <a:rPr lang="en-GB" altLang="en-GB" sz="2800" b="1" smtClean="0">
                <a:latin typeface="Arial" charset="0"/>
              </a:rPr>
            </a:br>
            <a:r>
              <a:rPr lang="en-GB" altLang="en-GB" sz="2800" b="1" smtClean="0">
                <a:latin typeface="Arial" charset="0"/>
              </a:rPr>
              <a:t> Structural genes- Summary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55675" y="2155825"/>
            <a:ext cx="73977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GB" altLang="en-GB" b="1" u="sng">
                <a:latin typeface="Arial" charset="0"/>
              </a:rPr>
              <a:t>Gene		Proteins		Function</a:t>
            </a:r>
          </a:p>
          <a:p>
            <a:endParaRPr lang="en-GB" altLang="en-GB" b="1">
              <a:latin typeface="Arial" charset="0"/>
            </a:endParaRPr>
          </a:p>
          <a:p>
            <a:r>
              <a:rPr lang="en-GB" altLang="en-GB" sz="1600" b="1" i="1">
                <a:latin typeface="Arial" charset="0"/>
              </a:rPr>
              <a:t>gag</a:t>
            </a:r>
            <a:r>
              <a:rPr lang="en-GB" altLang="en-GB" sz="1600" b="1">
                <a:latin typeface="Arial" charset="0"/>
              </a:rPr>
              <a:t>		matrix (p18), 		sub-envelope, organisation</a:t>
            </a:r>
          </a:p>
          <a:p>
            <a:r>
              <a:rPr lang="en-GB" altLang="en-GB" sz="1600" b="1">
                <a:latin typeface="Arial" charset="0"/>
              </a:rPr>
              <a:t>		core (p24), 		protects genome, enzymes</a:t>
            </a:r>
          </a:p>
          <a:p>
            <a:r>
              <a:rPr lang="en-GB" altLang="en-GB" sz="1600" b="1">
                <a:latin typeface="Arial" charset="0"/>
              </a:rPr>
              <a:t>		nucleocapsid (p6...)	chaperones RNA</a:t>
            </a:r>
          </a:p>
          <a:p>
            <a:endParaRPr lang="en-GB" altLang="en-GB" sz="1600" b="1">
              <a:latin typeface="Arial" charset="0"/>
            </a:endParaRPr>
          </a:p>
          <a:p>
            <a:r>
              <a:rPr lang="en-GB" altLang="en-GB" sz="1600" b="1" i="1">
                <a:latin typeface="Arial" charset="0"/>
              </a:rPr>
              <a:t>pol</a:t>
            </a:r>
            <a:r>
              <a:rPr lang="en-GB" altLang="en-GB" sz="1600" b="1">
                <a:latin typeface="Arial" charset="0"/>
              </a:rPr>
              <a:t>		reverse transcriptase	RNA to DNA</a:t>
            </a:r>
          </a:p>
          <a:p>
            <a:r>
              <a:rPr lang="en-GB" altLang="en-GB" sz="1600" b="1">
                <a:latin typeface="Arial" charset="0"/>
              </a:rPr>
              <a:t>		protease			maturation of precursors</a:t>
            </a:r>
          </a:p>
          <a:p>
            <a:r>
              <a:rPr lang="en-GB" altLang="en-GB" sz="1600" b="1">
                <a:latin typeface="Arial" charset="0"/>
              </a:rPr>
              <a:t>		integrase			provirus integration</a:t>
            </a:r>
          </a:p>
          <a:p>
            <a:r>
              <a:rPr lang="en-GB" altLang="en-GB" sz="1600" b="1">
                <a:latin typeface="Arial" charset="0"/>
              </a:rPr>
              <a:t>		RNAase			eliminates RNA</a:t>
            </a:r>
          </a:p>
          <a:p>
            <a:endParaRPr lang="en-GB" altLang="en-GB" sz="1600" b="1">
              <a:latin typeface="Arial" charset="0"/>
            </a:endParaRPr>
          </a:p>
          <a:p>
            <a:r>
              <a:rPr lang="en-GB" altLang="en-GB" sz="1600" b="1" i="1">
                <a:latin typeface="Arial" charset="0"/>
              </a:rPr>
              <a:t>env</a:t>
            </a:r>
            <a:r>
              <a:rPr lang="en-GB" altLang="en-GB" sz="1600" b="1">
                <a:latin typeface="Arial" charset="0"/>
              </a:rPr>
              <a:t>		surface glycoprotein 	receptor binding</a:t>
            </a:r>
          </a:p>
          <a:p>
            <a:r>
              <a:rPr lang="en-GB" altLang="en-GB" sz="1600" b="1">
                <a:latin typeface="Arial" charset="0"/>
              </a:rPr>
              <a:t>		(gp120) 			</a:t>
            </a:r>
          </a:p>
          <a:p>
            <a:r>
              <a:rPr lang="en-GB" altLang="en-GB" sz="1600" b="1">
                <a:latin typeface="Arial" charset="0"/>
              </a:rPr>
              <a:t>		transmembrane		virus-cell membrane</a:t>
            </a:r>
          </a:p>
          <a:p>
            <a:r>
              <a:rPr lang="en-GB" altLang="en-GB" sz="1600" b="1">
                <a:latin typeface="Arial" charset="0"/>
              </a:rPr>
              <a:t>		glycoprotein (gp41) 	fusion</a:t>
            </a:r>
          </a:p>
        </p:txBody>
      </p:sp>
    </p:spTree>
    <p:extLst>
      <p:ext uri="{BB962C8B-B14F-4D97-AF65-F5344CB8AC3E}">
        <p14:creationId xmlns:p14="http://schemas.microsoft.com/office/powerpoint/2010/main" val="29592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 sz="3600" b="1" smtClean="0"/>
              <a:t>HIV genes: Regulatory genes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41619" y="2205037"/>
            <a:ext cx="7990822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GB" sz="3200" b="1" u="sng" dirty="0">
                <a:latin typeface="+mj-lt"/>
              </a:rPr>
              <a:t>Gene		Protein	Function</a:t>
            </a:r>
          </a:p>
          <a:p>
            <a:pPr>
              <a:defRPr/>
            </a:pPr>
            <a:endParaRPr lang="en-GB" altLang="en-GB" b="1" dirty="0">
              <a:latin typeface="Arial" charset="0"/>
            </a:endParaRPr>
          </a:p>
          <a:p>
            <a:pPr>
              <a:defRPr/>
            </a:pPr>
            <a:r>
              <a:rPr lang="en-GB" altLang="en-GB" sz="2800" b="1" i="1" dirty="0">
                <a:latin typeface="+mn-lt"/>
              </a:rPr>
              <a:t>tat</a:t>
            </a:r>
            <a:r>
              <a:rPr lang="en-GB" altLang="en-GB" sz="2800" b="1" dirty="0">
                <a:latin typeface="+mn-lt"/>
              </a:rPr>
              <a:t>		</a:t>
            </a:r>
            <a:r>
              <a:rPr lang="en-GB" altLang="en-GB" sz="2800" b="1" dirty="0" err="1">
                <a:latin typeface="+mn-lt"/>
              </a:rPr>
              <a:t>Tat</a:t>
            </a:r>
            <a:r>
              <a:rPr lang="en-GB" altLang="en-GB" sz="2800" b="1" dirty="0">
                <a:latin typeface="+mn-lt"/>
              </a:rPr>
              <a:t>		</a:t>
            </a:r>
            <a:r>
              <a:rPr lang="en-GB" altLang="en-GB" sz="2800" b="1" dirty="0" err="1">
                <a:latin typeface="+mn-lt"/>
              </a:rPr>
              <a:t>transactivates</a:t>
            </a:r>
            <a:r>
              <a:rPr lang="en-GB" altLang="en-GB" sz="2800" b="1" dirty="0">
                <a:latin typeface="+mn-lt"/>
              </a:rPr>
              <a:t> transcription</a:t>
            </a:r>
          </a:p>
          <a:p>
            <a:pPr>
              <a:defRPr/>
            </a:pPr>
            <a:endParaRPr lang="en-GB" altLang="en-GB" sz="2800" b="1" dirty="0">
              <a:latin typeface="+mn-lt"/>
            </a:endParaRPr>
          </a:p>
          <a:p>
            <a:pPr>
              <a:defRPr/>
            </a:pPr>
            <a:r>
              <a:rPr lang="en-GB" altLang="en-GB" sz="2800" b="1" i="1" dirty="0">
                <a:latin typeface="+mn-lt"/>
              </a:rPr>
              <a:t>rev</a:t>
            </a:r>
            <a:r>
              <a:rPr lang="en-GB" altLang="en-GB" sz="2800" b="1" dirty="0">
                <a:latin typeface="+mn-lt"/>
              </a:rPr>
              <a:t>		</a:t>
            </a:r>
            <a:r>
              <a:rPr lang="en-GB" altLang="en-GB" sz="2800" b="1" dirty="0" err="1">
                <a:latin typeface="+mn-lt"/>
              </a:rPr>
              <a:t>Rev</a:t>
            </a:r>
            <a:r>
              <a:rPr lang="en-GB" altLang="en-GB" sz="2800" b="1" dirty="0">
                <a:latin typeface="+mn-lt"/>
              </a:rPr>
              <a:t>		regulates splicing</a:t>
            </a:r>
          </a:p>
          <a:p>
            <a:pPr>
              <a:defRPr/>
            </a:pPr>
            <a:endParaRPr lang="en-GB" altLang="en-GB" sz="2800" b="1" dirty="0">
              <a:latin typeface="+mn-lt"/>
            </a:endParaRPr>
          </a:p>
          <a:p>
            <a:pPr>
              <a:defRPr/>
            </a:pPr>
            <a:endParaRPr lang="en-GB" altLang="en-GB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/>
              <a:t>			</a:t>
            </a:r>
            <a:r>
              <a:rPr lang="en-GB" sz="4000" b="1" dirty="0" smtClean="0"/>
              <a:t>HIV Accessory Genes:</a:t>
            </a:r>
          </a:p>
          <a:p>
            <a:endParaRPr lang="en-GB" dirty="0" smtClean="0"/>
          </a:p>
          <a:p>
            <a:pPr lvl="3">
              <a:buFontTx/>
              <a:buNone/>
            </a:pPr>
            <a:endParaRPr lang="en-GB" sz="4000" i="1" dirty="0" smtClean="0"/>
          </a:p>
          <a:p>
            <a:pPr lvl="3">
              <a:buFontTx/>
              <a:buNone/>
            </a:pPr>
            <a:r>
              <a:rPr lang="en-GB" sz="4000" i="1" dirty="0" smtClean="0"/>
              <a:t>		</a:t>
            </a:r>
            <a:r>
              <a:rPr lang="en-GB" sz="4000" i="1" dirty="0" err="1" smtClean="0"/>
              <a:t>nef</a:t>
            </a:r>
            <a:r>
              <a:rPr lang="en-GB" sz="4000" i="1" dirty="0" smtClean="0"/>
              <a:t>, </a:t>
            </a:r>
            <a:r>
              <a:rPr lang="en-GB" sz="4000" i="1" dirty="0" err="1" smtClean="0"/>
              <a:t>vpu</a:t>
            </a:r>
            <a:r>
              <a:rPr lang="en-GB" sz="4000" i="1" dirty="0" smtClean="0"/>
              <a:t> (</a:t>
            </a:r>
            <a:r>
              <a:rPr lang="en-GB" sz="4000" i="1" dirty="0" err="1" smtClean="0"/>
              <a:t>vpx</a:t>
            </a:r>
            <a:r>
              <a:rPr lang="en-GB" sz="4000" i="1" dirty="0" smtClean="0"/>
              <a:t>), </a:t>
            </a:r>
            <a:r>
              <a:rPr lang="en-GB" sz="4000" i="1" dirty="0" err="1" smtClean="0"/>
              <a:t>vpr</a:t>
            </a:r>
            <a:r>
              <a:rPr lang="en-GB" sz="4000" i="1" dirty="0" smtClean="0"/>
              <a:t>, </a:t>
            </a:r>
            <a:r>
              <a:rPr lang="en-GB" sz="4000" i="1" dirty="0" err="1" smtClean="0"/>
              <a:t>vif</a:t>
            </a:r>
            <a:endParaRPr lang="en-GB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38976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323</Words>
  <Application>Microsoft Office PowerPoint</Application>
  <PresentationFormat>On-screen Show (4:3)</PresentationFormat>
  <Paragraphs>172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HIV Genes</vt:lpstr>
      <vt:lpstr>HIV gag</vt:lpstr>
      <vt:lpstr>Simplified structure of a virion</vt:lpstr>
      <vt:lpstr>HIV pol</vt:lpstr>
      <vt:lpstr>Env : Virus phenotype</vt:lpstr>
      <vt:lpstr>HIV genes: structure and function  Structural genes- Summary</vt:lpstr>
      <vt:lpstr>HIV genes: Regulatory genes</vt:lpstr>
      <vt:lpstr>PowerPoint Presentation</vt:lpstr>
      <vt:lpstr> HIV nef</vt:lpstr>
      <vt:lpstr>PowerPoint Presentation</vt:lpstr>
      <vt:lpstr>PowerPoint Presentation</vt:lpstr>
      <vt:lpstr>PowerPoint Presentation</vt:lpstr>
      <vt:lpstr>PowerPoint Presentation</vt:lpstr>
      <vt:lpstr>(Gonzalez et al. Science 307: 1434-1440, 2005)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Clayton, Valerie M</dc:creator>
  <cp:lastModifiedBy>Shiel, Nuala</cp:lastModifiedBy>
  <cp:revision>8</cp:revision>
  <dcterms:created xsi:type="dcterms:W3CDTF">2012-11-26T13:48:34Z</dcterms:created>
  <dcterms:modified xsi:type="dcterms:W3CDTF">2012-11-30T10:24:16Z</dcterms:modified>
</cp:coreProperties>
</file>