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16" r:id="rId2"/>
    <p:sldId id="469" r:id="rId3"/>
    <p:sldId id="455" r:id="rId4"/>
    <p:sldId id="457" r:id="rId5"/>
    <p:sldId id="458" r:id="rId6"/>
    <p:sldId id="435" r:id="rId7"/>
    <p:sldId id="436" r:id="rId8"/>
    <p:sldId id="459" r:id="rId9"/>
    <p:sldId id="460" r:id="rId10"/>
    <p:sldId id="461" r:id="rId11"/>
    <p:sldId id="462" r:id="rId12"/>
    <p:sldId id="463" r:id="rId13"/>
    <p:sldId id="465" r:id="rId14"/>
    <p:sldId id="464" r:id="rId15"/>
    <p:sldId id="466" r:id="rId16"/>
    <p:sldId id="467" r:id="rId17"/>
    <p:sldId id="454" r:id="rId18"/>
  </p:sldIdLst>
  <p:sldSz cx="10287000" cy="6858000" type="35mm"/>
  <p:notesSz cx="6642100" cy="97663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3192"/>
    <a:srgbClr val="081D58"/>
    <a:srgbClr val="B50069"/>
    <a:srgbClr val="FF00FF"/>
    <a:srgbClr val="CCCC00"/>
    <a:srgbClr val="FFCC99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50" d="100"/>
          <a:sy n="50" d="100"/>
        </p:scale>
        <p:origin x="-588" y="-29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hierarchy4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GB" sz="2800" dirty="0" smtClean="0"/>
            <a:t>Sickle Cell Disease &amp; Thalassaemia cause much distress to patients &amp; families</a:t>
          </a:r>
          <a:endParaRPr lang="en-US" sz="28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2800" dirty="0" smtClean="0"/>
            <a:t>Both pose significant challenges</a:t>
          </a:r>
          <a:endParaRPr lang="en-US" sz="28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Psychosocial problems may be present</a:t>
          </a:r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 custT="1"/>
      <dgm:spPr/>
      <dgm:t>
        <a:bodyPr/>
        <a:lstStyle/>
        <a:p>
          <a:r>
            <a:rPr lang="en-GB" sz="2800" dirty="0" smtClean="0"/>
            <a:t>Result from impact of symptoms on daily lives patients &amp; families</a:t>
          </a:r>
          <a:endParaRPr lang="en-US" sz="2800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073A2E7D-24D3-4FB0-A61B-74E696FD3356}" type="pres">
      <dgm:prSet presAssocID="{E6C46771-97E5-F947-9F5B-BD1F16AB25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A482335-C25F-4C74-A7CD-2BB6B013FC3C}" type="pres">
      <dgm:prSet presAssocID="{C9803941-0E3B-FA41-87CA-0F29A204932F}" presName="vertOne" presStyleCnt="0"/>
      <dgm:spPr/>
    </dgm:pt>
    <dgm:pt modelId="{5E68FB97-A066-40C4-902B-A71579DDB68F}" type="pres">
      <dgm:prSet presAssocID="{C9803941-0E3B-FA41-87CA-0F29A204932F}" presName="txOne" presStyleLbl="node0" presStyleIdx="0" presStyleCnt="3" custScaleY="2304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5B4334-CEEA-4B9B-AAA9-BE2A46A3ACBF}" type="pres">
      <dgm:prSet presAssocID="{C9803941-0E3B-FA41-87CA-0F29A204932F}" presName="horzOne" presStyleCnt="0"/>
      <dgm:spPr/>
    </dgm:pt>
    <dgm:pt modelId="{30D2A25F-0621-4D11-9E22-A486E4E152F5}" type="pres">
      <dgm:prSet presAssocID="{3B609603-77E6-CA46-8A97-AEEF4FAA11E5}" presName="sibSpaceOne" presStyleCnt="0"/>
      <dgm:spPr/>
    </dgm:pt>
    <dgm:pt modelId="{99E75D1F-D3A2-44EE-89D1-909729185E73}" type="pres">
      <dgm:prSet presAssocID="{AE335E2D-263B-A040-8F89-CB6DEF1275AC}" presName="vertOne" presStyleCnt="0"/>
      <dgm:spPr/>
    </dgm:pt>
    <dgm:pt modelId="{D9CC4180-A104-4C04-B1D0-96730B49EE75}" type="pres">
      <dgm:prSet presAssocID="{AE335E2D-263B-A040-8F89-CB6DEF1275A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FDA3C1-612A-4200-AEFE-1C57CB62EC6D}" type="pres">
      <dgm:prSet presAssocID="{AE335E2D-263B-A040-8F89-CB6DEF1275AC}" presName="parTransOne" presStyleCnt="0"/>
      <dgm:spPr/>
    </dgm:pt>
    <dgm:pt modelId="{6DAEE493-753A-4EF5-8F76-2437D9CA1729}" type="pres">
      <dgm:prSet presAssocID="{AE335E2D-263B-A040-8F89-CB6DEF1275AC}" presName="horzOne" presStyleCnt="0"/>
      <dgm:spPr/>
    </dgm:pt>
    <dgm:pt modelId="{9A729D93-AA58-45B6-A2EC-66693CBDE69D}" type="pres">
      <dgm:prSet presAssocID="{74DCF2CB-D473-284C-9E61-49310FC59F54}" presName="vertTwo" presStyleCnt="0"/>
      <dgm:spPr/>
    </dgm:pt>
    <dgm:pt modelId="{02043492-FF47-4221-B6FF-C9D729D619D0}" type="pres">
      <dgm:prSet presAssocID="{74DCF2CB-D473-284C-9E61-49310FC59F5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E4F29B-4A52-4F8C-A4C0-403B303C64CB}" type="pres">
      <dgm:prSet presAssocID="{74DCF2CB-D473-284C-9E61-49310FC59F54}" presName="horzTwo" presStyleCnt="0"/>
      <dgm:spPr/>
    </dgm:pt>
    <dgm:pt modelId="{3D828005-A4AB-4B1D-ABAE-5ED536EE886E}" type="pres">
      <dgm:prSet presAssocID="{AA91D4F8-6A8A-BC48-A5AE-6A8D14A109A6}" presName="sibSpaceOne" presStyleCnt="0"/>
      <dgm:spPr/>
    </dgm:pt>
    <dgm:pt modelId="{79F6DDC7-911C-4FF8-B2F1-9EFC9AED8094}" type="pres">
      <dgm:prSet presAssocID="{A3CB6D2E-CE67-664E-94E3-AAC0011A0C9C}" presName="vertOne" presStyleCnt="0"/>
      <dgm:spPr/>
    </dgm:pt>
    <dgm:pt modelId="{3DAA2CE4-C149-4E42-A578-0660E1028F0E}" type="pres">
      <dgm:prSet presAssocID="{A3CB6D2E-CE67-664E-94E3-AAC0011A0C9C}" presName="txOne" presStyleLbl="node0" presStyleIdx="2" presStyleCnt="3" custScaleY="232905" custLinFactNeighborX="-5386" custLinFactNeighborY="279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5A4F8A-C723-4E1B-B42D-5EFDF0A50F41}" type="pres">
      <dgm:prSet presAssocID="{A3CB6D2E-CE67-664E-94E3-AAC0011A0C9C}" presName="horzOne" presStyleCnt="0"/>
      <dgm:spPr/>
    </dgm:pt>
  </dgm:ptLst>
  <dgm:cxnLst>
    <dgm:cxn modelId="{0693BF65-E276-4B67-BDE9-7F241706BCAF}" type="presOf" srcId="{C9803941-0E3B-FA41-87CA-0F29A204932F}" destId="{5E68FB97-A066-40C4-902B-A71579DDB68F}" srcOrd="0" destOrd="0" presId="urn:microsoft.com/office/officeart/2005/8/layout/hierarchy4"/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3173EE71-A682-4AD2-BF44-AC7E8208554D}" type="presOf" srcId="{AE335E2D-263B-A040-8F89-CB6DEF1275AC}" destId="{D9CC4180-A104-4C04-B1D0-96730B49EE75}" srcOrd="0" destOrd="0" presId="urn:microsoft.com/office/officeart/2005/8/layout/hierarchy4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DCFC261B-657C-4C91-A011-A472453FB7F2}" type="presOf" srcId="{E6C46771-97E5-F947-9F5B-BD1F16AB259C}" destId="{073A2E7D-24D3-4FB0-A61B-74E696FD3356}" srcOrd="0" destOrd="0" presId="urn:microsoft.com/office/officeart/2005/8/layout/hierarchy4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BB979F7A-651A-4106-8D71-39504BBF5BD2}" type="presOf" srcId="{A3CB6D2E-CE67-664E-94E3-AAC0011A0C9C}" destId="{3DAA2CE4-C149-4E42-A578-0660E1028F0E}" srcOrd="0" destOrd="0" presId="urn:microsoft.com/office/officeart/2005/8/layout/hierarchy4"/>
    <dgm:cxn modelId="{FD0CB052-3599-40F2-B0EF-8C96EAC5C67A}" type="presOf" srcId="{74DCF2CB-D473-284C-9E61-49310FC59F54}" destId="{02043492-FF47-4221-B6FF-C9D729D619D0}" srcOrd="0" destOrd="0" presId="urn:microsoft.com/office/officeart/2005/8/layout/hierarchy4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D8C5204A-5099-4348-9BB7-FDA3C2E5E6AC}" type="presParOf" srcId="{073A2E7D-24D3-4FB0-A61B-74E696FD3356}" destId="{9A482335-C25F-4C74-A7CD-2BB6B013FC3C}" srcOrd="0" destOrd="0" presId="urn:microsoft.com/office/officeart/2005/8/layout/hierarchy4"/>
    <dgm:cxn modelId="{BAE8145B-AC8E-4828-8A91-C249314E9387}" type="presParOf" srcId="{9A482335-C25F-4C74-A7CD-2BB6B013FC3C}" destId="{5E68FB97-A066-40C4-902B-A71579DDB68F}" srcOrd="0" destOrd="0" presId="urn:microsoft.com/office/officeart/2005/8/layout/hierarchy4"/>
    <dgm:cxn modelId="{2CEFCB0A-4548-4910-8879-863B37CFBC37}" type="presParOf" srcId="{9A482335-C25F-4C74-A7CD-2BB6B013FC3C}" destId="{665B4334-CEEA-4B9B-AAA9-BE2A46A3ACBF}" srcOrd="1" destOrd="0" presId="urn:microsoft.com/office/officeart/2005/8/layout/hierarchy4"/>
    <dgm:cxn modelId="{85C97462-33D3-40CD-8B21-2A1D342A8C09}" type="presParOf" srcId="{073A2E7D-24D3-4FB0-A61B-74E696FD3356}" destId="{30D2A25F-0621-4D11-9E22-A486E4E152F5}" srcOrd="1" destOrd="0" presId="urn:microsoft.com/office/officeart/2005/8/layout/hierarchy4"/>
    <dgm:cxn modelId="{923A191C-E52B-4CBB-A1BB-BAB3BC1634CC}" type="presParOf" srcId="{073A2E7D-24D3-4FB0-A61B-74E696FD3356}" destId="{99E75D1F-D3A2-44EE-89D1-909729185E73}" srcOrd="2" destOrd="0" presId="urn:microsoft.com/office/officeart/2005/8/layout/hierarchy4"/>
    <dgm:cxn modelId="{6AA9C493-105E-4AF3-90C9-F75235586515}" type="presParOf" srcId="{99E75D1F-D3A2-44EE-89D1-909729185E73}" destId="{D9CC4180-A104-4C04-B1D0-96730B49EE75}" srcOrd="0" destOrd="0" presId="urn:microsoft.com/office/officeart/2005/8/layout/hierarchy4"/>
    <dgm:cxn modelId="{BB5C5F62-E7B1-4C30-B6AC-D4E382FA5913}" type="presParOf" srcId="{99E75D1F-D3A2-44EE-89D1-909729185E73}" destId="{79FDA3C1-612A-4200-AEFE-1C57CB62EC6D}" srcOrd="1" destOrd="0" presId="urn:microsoft.com/office/officeart/2005/8/layout/hierarchy4"/>
    <dgm:cxn modelId="{596DB26A-569E-4ADE-BC15-C96DEE84C9F2}" type="presParOf" srcId="{99E75D1F-D3A2-44EE-89D1-909729185E73}" destId="{6DAEE493-753A-4EF5-8F76-2437D9CA1729}" srcOrd="2" destOrd="0" presId="urn:microsoft.com/office/officeart/2005/8/layout/hierarchy4"/>
    <dgm:cxn modelId="{0917B05E-C299-4EBB-8479-DC28F6EFF640}" type="presParOf" srcId="{6DAEE493-753A-4EF5-8F76-2437D9CA1729}" destId="{9A729D93-AA58-45B6-A2EC-66693CBDE69D}" srcOrd="0" destOrd="0" presId="urn:microsoft.com/office/officeart/2005/8/layout/hierarchy4"/>
    <dgm:cxn modelId="{A05DAD49-494E-489B-BC43-E1005E8B0C8E}" type="presParOf" srcId="{9A729D93-AA58-45B6-A2EC-66693CBDE69D}" destId="{02043492-FF47-4221-B6FF-C9D729D619D0}" srcOrd="0" destOrd="0" presId="urn:microsoft.com/office/officeart/2005/8/layout/hierarchy4"/>
    <dgm:cxn modelId="{0A3408F8-05AE-4B66-935C-0720809ACAC0}" type="presParOf" srcId="{9A729D93-AA58-45B6-A2EC-66693CBDE69D}" destId="{73E4F29B-4A52-4F8C-A4C0-403B303C64CB}" srcOrd="1" destOrd="0" presId="urn:microsoft.com/office/officeart/2005/8/layout/hierarchy4"/>
    <dgm:cxn modelId="{B5E6AF22-EBD7-4FDA-8596-AA808F636737}" type="presParOf" srcId="{073A2E7D-24D3-4FB0-A61B-74E696FD3356}" destId="{3D828005-A4AB-4B1D-ABAE-5ED536EE886E}" srcOrd="3" destOrd="0" presId="urn:microsoft.com/office/officeart/2005/8/layout/hierarchy4"/>
    <dgm:cxn modelId="{F28E5DE2-2928-4F09-8A9A-EF86CFA9743A}" type="presParOf" srcId="{073A2E7D-24D3-4FB0-A61B-74E696FD3356}" destId="{79F6DDC7-911C-4FF8-B2F1-9EFC9AED8094}" srcOrd="4" destOrd="0" presId="urn:microsoft.com/office/officeart/2005/8/layout/hierarchy4"/>
    <dgm:cxn modelId="{346182FF-FCC8-4B3D-B7D3-78085BC8A0DD}" type="presParOf" srcId="{79F6DDC7-911C-4FF8-B2F1-9EFC9AED8094}" destId="{3DAA2CE4-C149-4E42-A578-0660E1028F0E}" srcOrd="0" destOrd="0" presId="urn:microsoft.com/office/officeart/2005/8/layout/hierarchy4"/>
    <dgm:cxn modelId="{72F96F8C-DA92-40B5-9329-5D49A503136C}" type="presParOf" srcId="{79F6DDC7-911C-4FF8-B2F1-9EFC9AED8094}" destId="{8F5A4F8A-C723-4E1B-B42D-5EFDF0A50F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3200" dirty="0" smtClean="0"/>
            <a:t>Psycho-Education 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i="1" dirty="0" err="1" smtClean="0"/>
            <a:t>groupwork</a:t>
          </a:r>
          <a:endParaRPr lang="en-GB" sz="2800" i="1" dirty="0" smtClean="0"/>
        </a:p>
        <a:p>
          <a:r>
            <a:rPr lang="en-GB" sz="2800" i="1" dirty="0" smtClean="0"/>
            <a:t>patient education</a:t>
          </a:r>
        </a:p>
        <a:p>
          <a:r>
            <a:rPr lang="en-GB" sz="2800" i="1" dirty="0" smtClean="0"/>
            <a:t>coping skills</a:t>
          </a:r>
        </a:p>
        <a:p>
          <a:r>
            <a:rPr lang="en-GB" sz="2800" i="1" dirty="0" smtClean="0"/>
            <a:t>creative arts </a:t>
          </a:r>
          <a:r>
            <a:rPr lang="en-GB" sz="2800" i="1" dirty="0" err="1" smtClean="0"/>
            <a:t>eg</a:t>
          </a:r>
          <a:r>
            <a:rPr lang="en-GB" sz="2800" i="1" dirty="0" smtClean="0"/>
            <a:t>. artwork, music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Problem Solving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i="1" dirty="0" smtClean="0"/>
            <a:t>solution focussed</a:t>
          </a:r>
        </a:p>
        <a:p>
          <a:r>
            <a:rPr lang="en-GB" sz="2800" i="1" dirty="0" smtClean="0"/>
            <a:t>parents, family </a:t>
          </a:r>
          <a:r>
            <a:rPr lang="en-GB" sz="2800" i="1" dirty="0" err="1" smtClean="0"/>
            <a:t>eg</a:t>
          </a:r>
          <a:r>
            <a:rPr lang="en-GB" sz="2800" i="1" dirty="0" smtClean="0"/>
            <a:t>. siblings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2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2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2" custScaleY="1095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2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7053A4-5E39-4AA0-A403-C067E8376087}" type="presOf" srcId="{AE335E2D-263B-A040-8F89-CB6DEF1275AC}" destId="{BCDDB35C-1083-4D65-B37A-E53945F28201}" srcOrd="0" destOrd="0" presId="urn:microsoft.com/office/officeart/2005/8/layout/lProcess2"/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F21AEAF9-80C1-4516-AF77-22A5394AB11B}" type="presOf" srcId="{C9803941-0E3B-FA41-87CA-0F29A204932F}" destId="{4D402AFD-7B83-40DD-B23C-F27401B09C97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4F77C973-57BC-45EC-B522-D63731C72477}" type="presOf" srcId="{C9803941-0E3B-FA41-87CA-0F29A204932F}" destId="{4427C58D-4E97-4F9E-8779-FE5C661333C6}" srcOrd="0" destOrd="0" presId="urn:microsoft.com/office/officeart/2005/8/layout/lProcess2"/>
    <dgm:cxn modelId="{88C2045F-E6FB-4ACB-B44B-0893B9BC95DD}" type="presOf" srcId="{2F575DF9-8DC2-8A40-BD1B-BB1282FD0202}" destId="{F9F21070-1C97-42C6-8D5A-59B016397AC8}" srcOrd="0" destOrd="0" presId="urn:microsoft.com/office/officeart/2005/8/layout/lProcess2"/>
    <dgm:cxn modelId="{91E50F88-8B11-4F49-AACC-2C7FB3E0852F}" type="presOf" srcId="{74DCF2CB-D473-284C-9E61-49310FC59F54}" destId="{16A1E4D8-5AFC-400E-BF42-ED64796D0E29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07DDB604-DB7C-4915-B2F5-8AC7E048C846}" type="presOf" srcId="{E6C46771-97E5-F947-9F5B-BD1F16AB259C}" destId="{AB9D3825-1B6D-459B-AFEA-663FDDA29833}" srcOrd="0" destOrd="0" presId="urn:microsoft.com/office/officeart/2005/8/layout/lProcess2"/>
    <dgm:cxn modelId="{9DF245A4-8D55-4FC1-A22B-D194F62EB3D8}" type="presOf" srcId="{AE335E2D-263B-A040-8F89-CB6DEF1275AC}" destId="{4EDDD047-3DFA-488A-9848-94699939EF1D}" srcOrd="1" destOrd="0" presId="urn:microsoft.com/office/officeart/2005/8/layout/lProcess2"/>
    <dgm:cxn modelId="{130956DA-F2F0-4F46-A69A-D52AB8ABF8D1}" type="presParOf" srcId="{AB9D3825-1B6D-459B-AFEA-663FDDA29833}" destId="{ED0E8036-763B-455B-A911-357D70E4EC8E}" srcOrd="0" destOrd="0" presId="urn:microsoft.com/office/officeart/2005/8/layout/lProcess2"/>
    <dgm:cxn modelId="{40AE4C1A-ADCC-443D-90F9-1EF75FD0442F}" type="presParOf" srcId="{ED0E8036-763B-455B-A911-357D70E4EC8E}" destId="{4427C58D-4E97-4F9E-8779-FE5C661333C6}" srcOrd="0" destOrd="0" presId="urn:microsoft.com/office/officeart/2005/8/layout/lProcess2"/>
    <dgm:cxn modelId="{AF0067CD-9884-4061-ADBB-D49DEFA4C035}" type="presParOf" srcId="{ED0E8036-763B-455B-A911-357D70E4EC8E}" destId="{4D402AFD-7B83-40DD-B23C-F27401B09C97}" srcOrd="1" destOrd="0" presId="urn:microsoft.com/office/officeart/2005/8/layout/lProcess2"/>
    <dgm:cxn modelId="{6932ECBF-CD5C-4731-8E80-A2345FA11EDA}" type="presParOf" srcId="{ED0E8036-763B-455B-A911-357D70E4EC8E}" destId="{907D4AEF-0349-46E2-A157-6EF86A5C64ED}" srcOrd="2" destOrd="0" presId="urn:microsoft.com/office/officeart/2005/8/layout/lProcess2"/>
    <dgm:cxn modelId="{1F3C3BEF-A83C-4B1B-BB7E-78BAE1897170}" type="presParOf" srcId="{907D4AEF-0349-46E2-A157-6EF86A5C64ED}" destId="{02398A32-76B2-442D-A5B6-26E6D73031F4}" srcOrd="0" destOrd="0" presId="urn:microsoft.com/office/officeart/2005/8/layout/lProcess2"/>
    <dgm:cxn modelId="{B4C633C0-C069-487F-822D-680ED18033E4}" type="presParOf" srcId="{02398A32-76B2-442D-A5B6-26E6D73031F4}" destId="{F9F21070-1C97-42C6-8D5A-59B016397AC8}" srcOrd="0" destOrd="0" presId="urn:microsoft.com/office/officeart/2005/8/layout/lProcess2"/>
    <dgm:cxn modelId="{BB43C846-99D2-4C35-9F3F-16AC855DE2CF}" type="presParOf" srcId="{AB9D3825-1B6D-459B-AFEA-663FDDA29833}" destId="{80AF8369-0F3B-40A8-AEF8-3DC1CB1A7314}" srcOrd="1" destOrd="0" presId="urn:microsoft.com/office/officeart/2005/8/layout/lProcess2"/>
    <dgm:cxn modelId="{9F60DA68-6AB9-4E04-9F80-1DCAFB2591E4}" type="presParOf" srcId="{AB9D3825-1B6D-459B-AFEA-663FDDA29833}" destId="{6F79624E-86D2-41D1-B422-58C90BCE5394}" srcOrd="2" destOrd="0" presId="urn:microsoft.com/office/officeart/2005/8/layout/lProcess2"/>
    <dgm:cxn modelId="{F9C130F3-1CB0-4C1E-AEE0-9AAC6689066C}" type="presParOf" srcId="{6F79624E-86D2-41D1-B422-58C90BCE5394}" destId="{BCDDB35C-1083-4D65-B37A-E53945F28201}" srcOrd="0" destOrd="0" presId="urn:microsoft.com/office/officeart/2005/8/layout/lProcess2"/>
    <dgm:cxn modelId="{FCBA5EDA-A2A4-43B2-97E5-CF4E6F9653D2}" type="presParOf" srcId="{6F79624E-86D2-41D1-B422-58C90BCE5394}" destId="{4EDDD047-3DFA-488A-9848-94699939EF1D}" srcOrd="1" destOrd="0" presId="urn:microsoft.com/office/officeart/2005/8/layout/lProcess2"/>
    <dgm:cxn modelId="{86687C81-35A3-4A06-8DB0-192C16855483}" type="presParOf" srcId="{6F79624E-86D2-41D1-B422-58C90BCE5394}" destId="{AEBE5DCA-F912-42BC-86F4-9DF5F89C24D2}" srcOrd="2" destOrd="0" presId="urn:microsoft.com/office/officeart/2005/8/layout/lProcess2"/>
    <dgm:cxn modelId="{5DB8B005-5E88-4E60-BF51-BD0082352CAE}" type="presParOf" srcId="{AEBE5DCA-F912-42BC-86F4-9DF5F89C24D2}" destId="{E3B02B09-ECEE-438E-99FE-667E9C031223}" srcOrd="0" destOrd="0" presId="urn:microsoft.com/office/officeart/2005/8/layout/lProcess2"/>
    <dgm:cxn modelId="{4F9CEFA0-917C-495E-91DC-4AC6B07090AE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3200" dirty="0" smtClean="0"/>
            <a:t>Cognitive </a:t>
          </a:r>
          <a:r>
            <a:rPr lang="en-GB" sz="3200" noProof="0" dirty="0" smtClean="0"/>
            <a:t>Behavioural</a:t>
          </a:r>
          <a:r>
            <a:rPr lang="en-US" sz="3200" dirty="0" smtClean="0"/>
            <a:t> Therapy 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i="1" dirty="0" smtClean="0"/>
            <a:t>coping skills</a:t>
          </a:r>
        </a:p>
        <a:p>
          <a:r>
            <a:rPr lang="en-GB" sz="2800" i="1" dirty="0" smtClean="0"/>
            <a:t>emotional support</a:t>
          </a:r>
        </a:p>
        <a:p>
          <a:r>
            <a:rPr lang="en-GB" sz="2800" i="1" dirty="0" smtClean="0"/>
            <a:t>self-help materials – </a:t>
          </a:r>
        </a:p>
        <a:p>
          <a:r>
            <a:rPr lang="en-GB" sz="2800" i="1" dirty="0" smtClean="0"/>
            <a:t>manual, video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1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1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1" custScaleY="1095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9A467F85-56DD-4344-A1E2-293BD9EDF95F}" type="presOf" srcId="{C9803941-0E3B-FA41-87CA-0F29A204932F}" destId="{4427C58D-4E97-4F9E-8779-FE5C661333C6}" srcOrd="0" destOrd="0" presId="urn:microsoft.com/office/officeart/2005/8/layout/lProcess2"/>
    <dgm:cxn modelId="{5F854DA0-687D-49F9-81C8-461556745A4F}" type="presOf" srcId="{2F575DF9-8DC2-8A40-BD1B-BB1282FD0202}" destId="{F9F21070-1C97-42C6-8D5A-59B016397AC8}" srcOrd="0" destOrd="0" presId="urn:microsoft.com/office/officeart/2005/8/layout/lProcess2"/>
    <dgm:cxn modelId="{E62A18E3-AC93-409D-BDBA-2F230BA660E0}" type="presOf" srcId="{C9803941-0E3B-FA41-87CA-0F29A204932F}" destId="{4D402AFD-7B83-40DD-B23C-F27401B09C97}" srcOrd="1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9E80A2F8-90C4-44A6-86B7-CD1CDDBCBA21}" type="presOf" srcId="{E6C46771-97E5-F947-9F5B-BD1F16AB259C}" destId="{AB9D3825-1B6D-459B-AFEA-663FDDA29833}" srcOrd="0" destOrd="0" presId="urn:microsoft.com/office/officeart/2005/8/layout/lProcess2"/>
    <dgm:cxn modelId="{1CBE6A25-A365-4B63-ACD1-94C913F1DD72}" type="presParOf" srcId="{AB9D3825-1B6D-459B-AFEA-663FDDA29833}" destId="{ED0E8036-763B-455B-A911-357D70E4EC8E}" srcOrd="0" destOrd="0" presId="urn:microsoft.com/office/officeart/2005/8/layout/lProcess2"/>
    <dgm:cxn modelId="{176ABF00-05B3-425F-B4E9-2A3F9EE8D20B}" type="presParOf" srcId="{ED0E8036-763B-455B-A911-357D70E4EC8E}" destId="{4427C58D-4E97-4F9E-8779-FE5C661333C6}" srcOrd="0" destOrd="0" presId="urn:microsoft.com/office/officeart/2005/8/layout/lProcess2"/>
    <dgm:cxn modelId="{BF170D02-FA54-451B-8BC2-B4E7E6D0137C}" type="presParOf" srcId="{ED0E8036-763B-455B-A911-357D70E4EC8E}" destId="{4D402AFD-7B83-40DD-B23C-F27401B09C97}" srcOrd="1" destOrd="0" presId="urn:microsoft.com/office/officeart/2005/8/layout/lProcess2"/>
    <dgm:cxn modelId="{68EE2D2B-19E4-416C-8F15-5F4CA1561C54}" type="presParOf" srcId="{ED0E8036-763B-455B-A911-357D70E4EC8E}" destId="{907D4AEF-0349-46E2-A157-6EF86A5C64ED}" srcOrd="2" destOrd="0" presId="urn:microsoft.com/office/officeart/2005/8/layout/lProcess2"/>
    <dgm:cxn modelId="{17458A61-F81A-4BDE-984B-81D65E729AF6}" type="presParOf" srcId="{907D4AEF-0349-46E2-A157-6EF86A5C64ED}" destId="{02398A32-76B2-442D-A5B6-26E6D73031F4}" srcOrd="0" destOrd="0" presId="urn:microsoft.com/office/officeart/2005/8/layout/lProcess2"/>
    <dgm:cxn modelId="{99F5DA42-D775-46FE-94DF-D0C538AF705E}" type="presParOf" srcId="{02398A32-76B2-442D-A5B6-26E6D73031F4}" destId="{F9F21070-1C97-42C6-8D5A-59B016397A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US" sz="3200" dirty="0" err="1" smtClean="0"/>
            <a:t>Neuro</a:t>
          </a:r>
          <a:r>
            <a:rPr lang="en-US" sz="3200" dirty="0" smtClean="0"/>
            <a:t>-Educational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i="1" dirty="0" smtClean="0"/>
            <a:t>neuropsychological assessments</a:t>
          </a:r>
        </a:p>
        <a:p>
          <a:r>
            <a:rPr lang="en-GB" sz="2800" i="1" dirty="0" smtClean="0"/>
            <a:t>school support &amp; extra tuition</a:t>
          </a:r>
        </a:p>
        <a:p>
          <a:r>
            <a:rPr lang="en-GB" sz="2800" i="1" dirty="0" smtClean="0"/>
            <a:t>special programmes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0" presStyleCnt="1" custLinFactNeighborX="-29630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0" presStyleCnt="1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7D6395-5E88-420A-931D-7F64D322E212}" type="presOf" srcId="{AE335E2D-263B-A040-8F89-CB6DEF1275AC}" destId="{4EDDD047-3DFA-488A-9848-94699939EF1D}" srcOrd="1" destOrd="0" presId="urn:microsoft.com/office/officeart/2005/8/layout/lProcess2"/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5D2BA091-54D4-48F3-AF46-959067879BC1}" type="presOf" srcId="{AE335E2D-263B-A040-8F89-CB6DEF1275AC}" destId="{BCDDB35C-1083-4D65-B37A-E53945F28201}" srcOrd="0" destOrd="0" presId="urn:microsoft.com/office/officeart/2005/8/layout/lProcess2"/>
    <dgm:cxn modelId="{5D55D53E-995E-4B9F-BEA4-31FA299048EB}" type="presOf" srcId="{E6C46771-97E5-F947-9F5B-BD1F16AB259C}" destId="{AB9D3825-1B6D-459B-AFEA-663FDDA29833}" srcOrd="0" destOrd="0" presId="urn:microsoft.com/office/officeart/2005/8/layout/lProcess2"/>
    <dgm:cxn modelId="{2DCB1272-E48B-46F0-80C6-E4616692F9C7}" type="presOf" srcId="{74DCF2CB-D473-284C-9E61-49310FC59F54}" destId="{16A1E4D8-5AFC-400E-BF42-ED64796D0E29}" srcOrd="0" destOrd="0" presId="urn:microsoft.com/office/officeart/2005/8/layout/lProcess2"/>
    <dgm:cxn modelId="{AA39A249-592D-1A4D-960D-47C88BBB66C7}" srcId="{E6C46771-97E5-F947-9F5B-BD1F16AB259C}" destId="{AE335E2D-263B-A040-8F89-CB6DEF1275AC}" srcOrd="0" destOrd="0" parTransId="{5E153E43-4EC3-5048-BEA4-E709681A74DE}" sibTransId="{AA91D4F8-6A8A-BC48-A5AE-6A8D14A109A6}"/>
    <dgm:cxn modelId="{A4B82C0A-598B-4D44-AFAA-D9670F6FFFBC}" type="presParOf" srcId="{AB9D3825-1B6D-459B-AFEA-663FDDA29833}" destId="{6F79624E-86D2-41D1-B422-58C90BCE5394}" srcOrd="0" destOrd="0" presId="urn:microsoft.com/office/officeart/2005/8/layout/lProcess2"/>
    <dgm:cxn modelId="{9DE5C077-97C0-4540-B3D6-80B29DC1E0C4}" type="presParOf" srcId="{6F79624E-86D2-41D1-B422-58C90BCE5394}" destId="{BCDDB35C-1083-4D65-B37A-E53945F28201}" srcOrd="0" destOrd="0" presId="urn:microsoft.com/office/officeart/2005/8/layout/lProcess2"/>
    <dgm:cxn modelId="{72D7236F-F7FC-4425-AE25-43E6A4F20740}" type="presParOf" srcId="{6F79624E-86D2-41D1-B422-58C90BCE5394}" destId="{4EDDD047-3DFA-488A-9848-94699939EF1D}" srcOrd="1" destOrd="0" presId="urn:microsoft.com/office/officeart/2005/8/layout/lProcess2"/>
    <dgm:cxn modelId="{915D14B4-FBD1-47DF-961D-47C9635F82E1}" type="presParOf" srcId="{6F79624E-86D2-41D1-B422-58C90BCE5394}" destId="{AEBE5DCA-F912-42BC-86F4-9DF5F89C24D2}" srcOrd="2" destOrd="0" presId="urn:microsoft.com/office/officeart/2005/8/layout/lProcess2"/>
    <dgm:cxn modelId="{554B56DE-C559-4575-AECF-BDF13C768BBE}" type="presParOf" srcId="{AEBE5DCA-F912-42BC-86F4-9DF5F89C24D2}" destId="{E3B02B09-ECEE-438E-99FE-667E9C031223}" srcOrd="0" destOrd="0" presId="urn:microsoft.com/office/officeart/2005/8/layout/lProcess2"/>
    <dgm:cxn modelId="{31609570-C500-4EA4-A412-C50A4758D931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3200" dirty="0" smtClean="0"/>
            <a:t>Cognitive </a:t>
          </a:r>
          <a:r>
            <a:rPr lang="en-GB" sz="3200" noProof="0" dirty="0" smtClean="0"/>
            <a:t>Behavioural</a:t>
          </a:r>
          <a:r>
            <a:rPr lang="en-US" sz="3200" dirty="0" smtClean="0"/>
            <a:t> Therapy 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i="1" dirty="0" smtClean="0"/>
            <a:t>long-term coping skills</a:t>
          </a:r>
        </a:p>
        <a:p>
          <a:r>
            <a:rPr lang="en-GB" sz="2800" i="1" dirty="0" smtClean="0"/>
            <a:t>behaviour modification</a:t>
          </a:r>
        </a:p>
        <a:p>
          <a:r>
            <a:rPr lang="en-GB" sz="2800" i="1" dirty="0" smtClean="0"/>
            <a:t>emotional distress</a:t>
          </a:r>
        </a:p>
        <a:p>
          <a:r>
            <a:rPr lang="en-GB" sz="2800" i="1" dirty="0" smtClean="0"/>
            <a:t>self-help materials – manual, video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1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1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1" custScaleY="1095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A754E212-FD7A-47D3-85F0-87E09337DFD1}" type="presOf" srcId="{C9803941-0E3B-FA41-87CA-0F29A204932F}" destId="{4427C58D-4E97-4F9E-8779-FE5C661333C6}" srcOrd="0" destOrd="0" presId="urn:microsoft.com/office/officeart/2005/8/layout/lProcess2"/>
    <dgm:cxn modelId="{250DDC4C-F8F1-46A2-A5F5-B07151436E41}" type="presOf" srcId="{C9803941-0E3B-FA41-87CA-0F29A204932F}" destId="{4D402AFD-7B83-40DD-B23C-F27401B09C97}" srcOrd="1" destOrd="0" presId="urn:microsoft.com/office/officeart/2005/8/layout/lProcess2"/>
    <dgm:cxn modelId="{C7D19FDC-D1D1-4B80-926A-E1A06625845A}" type="presOf" srcId="{2F575DF9-8DC2-8A40-BD1B-BB1282FD0202}" destId="{F9F21070-1C97-42C6-8D5A-59B016397AC8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7ABD7884-0358-424D-AA2D-98D357DE31F6}" type="presOf" srcId="{E6C46771-97E5-F947-9F5B-BD1F16AB259C}" destId="{AB9D3825-1B6D-459B-AFEA-663FDDA29833}" srcOrd="0" destOrd="0" presId="urn:microsoft.com/office/officeart/2005/8/layout/lProcess2"/>
    <dgm:cxn modelId="{7BA5115D-D473-4103-9457-0708806063AC}" type="presParOf" srcId="{AB9D3825-1B6D-459B-AFEA-663FDDA29833}" destId="{ED0E8036-763B-455B-A911-357D70E4EC8E}" srcOrd="0" destOrd="0" presId="urn:microsoft.com/office/officeart/2005/8/layout/lProcess2"/>
    <dgm:cxn modelId="{35BAB296-D19C-4684-8B42-0A701CD4D4BE}" type="presParOf" srcId="{ED0E8036-763B-455B-A911-357D70E4EC8E}" destId="{4427C58D-4E97-4F9E-8779-FE5C661333C6}" srcOrd="0" destOrd="0" presId="urn:microsoft.com/office/officeart/2005/8/layout/lProcess2"/>
    <dgm:cxn modelId="{DCE5EF82-3253-4517-9756-3EC7FC5CF943}" type="presParOf" srcId="{ED0E8036-763B-455B-A911-357D70E4EC8E}" destId="{4D402AFD-7B83-40DD-B23C-F27401B09C97}" srcOrd="1" destOrd="0" presId="urn:microsoft.com/office/officeart/2005/8/layout/lProcess2"/>
    <dgm:cxn modelId="{623B89E4-97D0-401D-9521-2596FFF60CE9}" type="presParOf" srcId="{ED0E8036-763B-455B-A911-357D70E4EC8E}" destId="{907D4AEF-0349-46E2-A157-6EF86A5C64ED}" srcOrd="2" destOrd="0" presId="urn:microsoft.com/office/officeart/2005/8/layout/lProcess2"/>
    <dgm:cxn modelId="{01EF26A4-CD8E-4A77-B2E3-A59588F8B58B}" type="presParOf" srcId="{907D4AEF-0349-46E2-A157-6EF86A5C64ED}" destId="{02398A32-76B2-442D-A5B6-26E6D73031F4}" srcOrd="0" destOrd="0" presId="urn:microsoft.com/office/officeart/2005/8/layout/lProcess2"/>
    <dgm:cxn modelId="{5398696A-50A1-45AD-947B-FC1104D35B4D}" type="presParOf" srcId="{02398A32-76B2-442D-A5B6-26E6D73031F4}" destId="{F9F21070-1C97-42C6-8D5A-59B016397A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3200" dirty="0" smtClean="0"/>
            <a:t>Patient Education 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i="1" dirty="0" smtClean="0"/>
            <a:t>pain &amp; symptom management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Expert Patient Programme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i="1" dirty="0" err="1" smtClean="0"/>
            <a:t>DoH</a:t>
          </a:r>
          <a:r>
            <a:rPr lang="en-GB" sz="2800" i="1" dirty="0" smtClean="0"/>
            <a:t> initiative</a:t>
          </a:r>
        </a:p>
        <a:p>
          <a:r>
            <a:rPr lang="en-GB" sz="2800" i="1" dirty="0" smtClean="0"/>
            <a:t>self-management of chronic illness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2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2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2" custScaleY="1095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2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F8600644-CD6E-4289-9618-FDA436AAFA1B}" type="presOf" srcId="{74DCF2CB-D473-284C-9E61-49310FC59F54}" destId="{16A1E4D8-5AFC-400E-BF42-ED64796D0E29}" srcOrd="0" destOrd="0" presId="urn:microsoft.com/office/officeart/2005/8/layout/lProcess2"/>
    <dgm:cxn modelId="{42DD85DB-D604-41B2-98DB-F6E906CEA1B4}" type="presOf" srcId="{C9803941-0E3B-FA41-87CA-0F29A204932F}" destId="{4427C58D-4E97-4F9E-8779-FE5C661333C6}" srcOrd="0" destOrd="0" presId="urn:microsoft.com/office/officeart/2005/8/layout/lProcess2"/>
    <dgm:cxn modelId="{426A5BA5-FE31-4B18-9E68-5BB2A545DEAF}" type="presOf" srcId="{E6C46771-97E5-F947-9F5B-BD1F16AB259C}" destId="{AB9D3825-1B6D-459B-AFEA-663FDDA29833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5EDDB395-D2A4-49C2-8350-98BC0BB8E6FB}" type="presOf" srcId="{AE335E2D-263B-A040-8F89-CB6DEF1275AC}" destId="{4EDDD047-3DFA-488A-9848-94699939EF1D}" srcOrd="1" destOrd="0" presId="urn:microsoft.com/office/officeart/2005/8/layout/lProcess2"/>
    <dgm:cxn modelId="{D13F69E4-A5E3-4555-8FA8-42695E9D32FE}" type="presOf" srcId="{C9803941-0E3B-FA41-87CA-0F29A204932F}" destId="{4D402AFD-7B83-40DD-B23C-F27401B09C97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63EA993D-1ABD-4033-8630-C3A86C1ACBC6}" type="presOf" srcId="{2F575DF9-8DC2-8A40-BD1B-BB1282FD0202}" destId="{F9F21070-1C97-42C6-8D5A-59B016397AC8}" srcOrd="0" destOrd="0" presId="urn:microsoft.com/office/officeart/2005/8/layout/lProcess2"/>
    <dgm:cxn modelId="{64E9EC6F-867D-45EF-8538-CE9DFD6CA373}" type="presOf" srcId="{AE335E2D-263B-A040-8F89-CB6DEF1275AC}" destId="{BCDDB35C-1083-4D65-B37A-E53945F28201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0331E99C-E558-4131-A1BD-B6B9E2BDCA3A}" type="presParOf" srcId="{AB9D3825-1B6D-459B-AFEA-663FDDA29833}" destId="{ED0E8036-763B-455B-A911-357D70E4EC8E}" srcOrd="0" destOrd="0" presId="urn:microsoft.com/office/officeart/2005/8/layout/lProcess2"/>
    <dgm:cxn modelId="{4256FEEF-8771-4829-B4BF-B11D7B201EBE}" type="presParOf" srcId="{ED0E8036-763B-455B-A911-357D70E4EC8E}" destId="{4427C58D-4E97-4F9E-8779-FE5C661333C6}" srcOrd="0" destOrd="0" presId="urn:microsoft.com/office/officeart/2005/8/layout/lProcess2"/>
    <dgm:cxn modelId="{C08FDBEE-F261-4F74-9D10-54E0C3AF7E5A}" type="presParOf" srcId="{ED0E8036-763B-455B-A911-357D70E4EC8E}" destId="{4D402AFD-7B83-40DD-B23C-F27401B09C97}" srcOrd="1" destOrd="0" presId="urn:microsoft.com/office/officeart/2005/8/layout/lProcess2"/>
    <dgm:cxn modelId="{FAADB5F3-0150-4832-AAE9-7F8B530B04F1}" type="presParOf" srcId="{ED0E8036-763B-455B-A911-357D70E4EC8E}" destId="{907D4AEF-0349-46E2-A157-6EF86A5C64ED}" srcOrd="2" destOrd="0" presId="urn:microsoft.com/office/officeart/2005/8/layout/lProcess2"/>
    <dgm:cxn modelId="{DED9E93D-0D1F-4554-BBB2-F9D97B3121DA}" type="presParOf" srcId="{907D4AEF-0349-46E2-A157-6EF86A5C64ED}" destId="{02398A32-76B2-442D-A5B6-26E6D73031F4}" srcOrd="0" destOrd="0" presId="urn:microsoft.com/office/officeart/2005/8/layout/lProcess2"/>
    <dgm:cxn modelId="{62D89B72-4C47-48C3-BA6E-2F23742498F2}" type="presParOf" srcId="{02398A32-76B2-442D-A5B6-26E6D73031F4}" destId="{F9F21070-1C97-42C6-8D5A-59B016397AC8}" srcOrd="0" destOrd="0" presId="urn:microsoft.com/office/officeart/2005/8/layout/lProcess2"/>
    <dgm:cxn modelId="{6A05F46D-316E-498A-965A-3BF9A5AC451D}" type="presParOf" srcId="{AB9D3825-1B6D-459B-AFEA-663FDDA29833}" destId="{80AF8369-0F3B-40A8-AEF8-3DC1CB1A7314}" srcOrd="1" destOrd="0" presId="urn:microsoft.com/office/officeart/2005/8/layout/lProcess2"/>
    <dgm:cxn modelId="{6F5E35D2-D219-4BD3-A176-315667190E9C}" type="presParOf" srcId="{AB9D3825-1B6D-459B-AFEA-663FDDA29833}" destId="{6F79624E-86D2-41D1-B422-58C90BCE5394}" srcOrd="2" destOrd="0" presId="urn:microsoft.com/office/officeart/2005/8/layout/lProcess2"/>
    <dgm:cxn modelId="{08131A13-3382-4025-9D14-104C5C0D94D3}" type="presParOf" srcId="{6F79624E-86D2-41D1-B422-58C90BCE5394}" destId="{BCDDB35C-1083-4D65-B37A-E53945F28201}" srcOrd="0" destOrd="0" presId="urn:microsoft.com/office/officeart/2005/8/layout/lProcess2"/>
    <dgm:cxn modelId="{B1FB7A0D-229F-4BDE-9DF1-0CAEA9AF71D4}" type="presParOf" srcId="{6F79624E-86D2-41D1-B422-58C90BCE5394}" destId="{4EDDD047-3DFA-488A-9848-94699939EF1D}" srcOrd="1" destOrd="0" presId="urn:microsoft.com/office/officeart/2005/8/layout/lProcess2"/>
    <dgm:cxn modelId="{0C0F3EBB-AF8F-46A1-B09D-5F7D8F811EB2}" type="presParOf" srcId="{6F79624E-86D2-41D1-B422-58C90BCE5394}" destId="{AEBE5DCA-F912-42BC-86F4-9DF5F89C24D2}" srcOrd="2" destOrd="0" presId="urn:microsoft.com/office/officeart/2005/8/layout/lProcess2"/>
    <dgm:cxn modelId="{937E61E6-C288-4067-81CE-0B9E73512CBE}" type="presParOf" srcId="{AEBE5DCA-F912-42BC-86F4-9DF5F89C24D2}" destId="{E3B02B09-ECEE-438E-99FE-667E9C031223}" srcOrd="0" destOrd="0" presId="urn:microsoft.com/office/officeart/2005/8/layout/lProcess2"/>
    <dgm:cxn modelId="{1D6DBBC7-599B-43C9-9F14-98320B45C1DE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GB" sz="3200" dirty="0" smtClean="0"/>
            <a:t>Family must learn about illness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cause</a:t>
          </a:r>
        </a:p>
        <a:p>
          <a:r>
            <a:rPr lang="en-GB" sz="2800" dirty="0" smtClean="0"/>
            <a:t>prognosis</a:t>
          </a:r>
        </a:p>
        <a:p>
          <a:r>
            <a:rPr lang="en-GB" sz="2800" dirty="0" smtClean="0"/>
            <a:t>complications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Family must revise expectations for child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daily life</a:t>
          </a:r>
        </a:p>
        <a:p>
          <a:r>
            <a:rPr lang="en-GB" sz="2800" dirty="0" smtClean="0"/>
            <a:t>present &amp; future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2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2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2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50ECCD70-865B-40EC-ACFA-EAEAFDE16136}" type="presOf" srcId="{74DCF2CB-D473-284C-9E61-49310FC59F54}" destId="{16A1E4D8-5AFC-400E-BF42-ED64796D0E29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ABEE77EC-F98C-477C-817B-649BF47689FC}" type="presOf" srcId="{C9803941-0E3B-FA41-87CA-0F29A204932F}" destId="{4427C58D-4E97-4F9E-8779-FE5C661333C6}" srcOrd="0" destOrd="0" presId="urn:microsoft.com/office/officeart/2005/8/layout/lProcess2"/>
    <dgm:cxn modelId="{18F6B363-8904-48BE-B0F6-512A637CE27E}" type="presOf" srcId="{C9803941-0E3B-FA41-87CA-0F29A204932F}" destId="{4D402AFD-7B83-40DD-B23C-F27401B09C97}" srcOrd="1" destOrd="0" presId="urn:microsoft.com/office/officeart/2005/8/layout/lProcess2"/>
    <dgm:cxn modelId="{2EE2A2C4-FAE5-4E4B-87E8-D56BF8FE0D2E}" type="presOf" srcId="{AE335E2D-263B-A040-8F89-CB6DEF1275AC}" destId="{BCDDB35C-1083-4D65-B37A-E53945F28201}" srcOrd="0" destOrd="0" presId="urn:microsoft.com/office/officeart/2005/8/layout/lProcess2"/>
    <dgm:cxn modelId="{E039F0D9-2C9D-4BAD-BD98-86C3BDF88DF4}" type="presOf" srcId="{E6C46771-97E5-F947-9F5B-BD1F16AB259C}" destId="{AB9D3825-1B6D-459B-AFEA-663FDDA29833}" srcOrd="0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7018A076-2FAE-48C2-853B-19366830BC87}" type="presOf" srcId="{AE335E2D-263B-A040-8F89-CB6DEF1275AC}" destId="{4EDDD047-3DFA-488A-9848-94699939EF1D}" srcOrd="1" destOrd="0" presId="urn:microsoft.com/office/officeart/2005/8/layout/lProcess2"/>
    <dgm:cxn modelId="{C2F56017-2C34-4786-8DCB-E047A3D2FCC7}" type="presOf" srcId="{2F575DF9-8DC2-8A40-BD1B-BB1282FD0202}" destId="{F9F21070-1C97-42C6-8D5A-59B016397AC8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7473D4EE-C1E8-4E6F-8E0D-2645FD0F3088}" type="presParOf" srcId="{AB9D3825-1B6D-459B-AFEA-663FDDA29833}" destId="{ED0E8036-763B-455B-A911-357D70E4EC8E}" srcOrd="0" destOrd="0" presId="urn:microsoft.com/office/officeart/2005/8/layout/lProcess2"/>
    <dgm:cxn modelId="{1220BDD5-15C2-4427-854E-27DFD25B601B}" type="presParOf" srcId="{ED0E8036-763B-455B-A911-357D70E4EC8E}" destId="{4427C58D-4E97-4F9E-8779-FE5C661333C6}" srcOrd="0" destOrd="0" presId="urn:microsoft.com/office/officeart/2005/8/layout/lProcess2"/>
    <dgm:cxn modelId="{3331D1E8-46C5-4080-B279-B7B1C191915C}" type="presParOf" srcId="{ED0E8036-763B-455B-A911-357D70E4EC8E}" destId="{4D402AFD-7B83-40DD-B23C-F27401B09C97}" srcOrd="1" destOrd="0" presId="urn:microsoft.com/office/officeart/2005/8/layout/lProcess2"/>
    <dgm:cxn modelId="{AD5181FA-32DE-4AD0-A95D-A31090BE7851}" type="presParOf" srcId="{ED0E8036-763B-455B-A911-357D70E4EC8E}" destId="{907D4AEF-0349-46E2-A157-6EF86A5C64ED}" srcOrd="2" destOrd="0" presId="urn:microsoft.com/office/officeart/2005/8/layout/lProcess2"/>
    <dgm:cxn modelId="{BE6FE64A-CC58-44E5-91EF-980A7DEF4C7A}" type="presParOf" srcId="{907D4AEF-0349-46E2-A157-6EF86A5C64ED}" destId="{02398A32-76B2-442D-A5B6-26E6D73031F4}" srcOrd="0" destOrd="0" presId="urn:microsoft.com/office/officeart/2005/8/layout/lProcess2"/>
    <dgm:cxn modelId="{249A478A-496A-4E20-AB7E-95BF435FE565}" type="presParOf" srcId="{02398A32-76B2-442D-A5B6-26E6D73031F4}" destId="{F9F21070-1C97-42C6-8D5A-59B016397AC8}" srcOrd="0" destOrd="0" presId="urn:microsoft.com/office/officeart/2005/8/layout/lProcess2"/>
    <dgm:cxn modelId="{15C91E3F-A354-4026-8C6C-6132ACDE825A}" type="presParOf" srcId="{AB9D3825-1B6D-459B-AFEA-663FDDA29833}" destId="{80AF8369-0F3B-40A8-AEF8-3DC1CB1A7314}" srcOrd="1" destOrd="0" presId="urn:microsoft.com/office/officeart/2005/8/layout/lProcess2"/>
    <dgm:cxn modelId="{5D115A72-25AA-4BD9-95EB-7212A2E87338}" type="presParOf" srcId="{AB9D3825-1B6D-459B-AFEA-663FDDA29833}" destId="{6F79624E-86D2-41D1-B422-58C90BCE5394}" srcOrd="2" destOrd="0" presId="urn:microsoft.com/office/officeart/2005/8/layout/lProcess2"/>
    <dgm:cxn modelId="{447E44BD-5D3E-4BC1-ACE4-0385F0CE7949}" type="presParOf" srcId="{6F79624E-86D2-41D1-B422-58C90BCE5394}" destId="{BCDDB35C-1083-4D65-B37A-E53945F28201}" srcOrd="0" destOrd="0" presId="urn:microsoft.com/office/officeart/2005/8/layout/lProcess2"/>
    <dgm:cxn modelId="{B56F392C-4078-49EC-B5C0-AC764DAD9A54}" type="presParOf" srcId="{6F79624E-86D2-41D1-B422-58C90BCE5394}" destId="{4EDDD047-3DFA-488A-9848-94699939EF1D}" srcOrd="1" destOrd="0" presId="urn:microsoft.com/office/officeart/2005/8/layout/lProcess2"/>
    <dgm:cxn modelId="{BA1FA471-9A32-4270-915E-16041B5691C5}" type="presParOf" srcId="{6F79624E-86D2-41D1-B422-58C90BCE5394}" destId="{AEBE5DCA-F912-42BC-86F4-9DF5F89C24D2}" srcOrd="2" destOrd="0" presId="urn:microsoft.com/office/officeart/2005/8/layout/lProcess2"/>
    <dgm:cxn modelId="{A8FF6B6A-F399-4DF9-A0CB-390DA6889B40}" type="presParOf" srcId="{AEBE5DCA-F912-42BC-86F4-9DF5F89C24D2}" destId="{E3B02B09-ECEE-438E-99FE-667E9C031223}" srcOrd="0" destOrd="0" presId="urn:microsoft.com/office/officeart/2005/8/layout/lProcess2"/>
    <dgm:cxn modelId="{A007AA87-06FB-4A04-AAA9-275A1CC80A78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GB" sz="3200" dirty="0" smtClean="0"/>
            <a:t>Coming to terms with the illness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uncertainties</a:t>
          </a:r>
        </a:p>
        <a:p>
          <a:r>
            <a:rPr lang="en-GB" sz="2800" dirty="0" smtClean="0"/>
            <a:t>disease process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Thoughts &amp; feelings about outcome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fears &amp; anxieties</a:t>
          </a:r>
        </a:p>
        <a:p>
          <a:r>
            <a:rPr lang="en-GB" sz="2800" dirty="0" smtClean="0"/>
            <a:t>hoping &amp; praying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2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2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2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44317F2F-BAD5-4684-A245-C9A8562D185D}" type="presOf" srcId="{74DCF2CB-D473-284C-9E61-49310FC59F54}" destId="{16A1E4D8-5AFC-400E-BF42-ED64796D0E29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5DF6131A-8484-4281-AF42-B4EE6BA1402A}" type="presOf" srcId="{2F575DF9-8DC2-8A40-BD1B-BB1282FD0202}" destId="{F9F21070-1C97-42C6-8D5A-59B016397AC8}" srcOrd="0" destOrd="0" presId="urn:microsoft.com/office/officeart/2005/8/layout/lProcess2"/>
    <dgm:cxn modelId="{07F7A087-25D2-48F2-A7CD-FD48287BBECA}" type="presOf" srcId="{C9803941-0E3B-FA41-87CA-0F29A204932F}" destId="{4427C58D-4E97-4F9E-8779-FE5C661333C6}" srcOrd="0" destOrd="0" presId="urn:microsoft.com/office/officeart/2005/8/layout/lProcess2"/>
    <dgm:cxn modelId="{87E715B6-CC8D-471C-9505-697B75CCEAD8}" type="presOf" srcId="{C9803941-0E3B-FA41-87CA-0F29A204932F}" destId="{4D402AFD-7B83-40DD-B23C-F27401B09C97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2FD38FC0-F7D4-4E5F-82AB-295B3197AEAD}" type="presOf" srcId="{AE335E2D-263B-A040-8F89-CB6DEF1275AC}" destId="{BCDDB35C-1083-4D65-B37A-E53945F28201}" srcOrd="0" destOrd="0" presId="urn:microsoft.com/office/officeart/2005/8/layout/lProcess2"/>
    <dgm:cxn modelId="{F2DF4B6C-FFB6-4072-9C4D-F3B31150E569}" type="presOf" srcId="{AE335E2D-263B-A040-8F89-CB6DEF1275AC}" destId="{4EDDD047-3DFA-488A-9848-94699939EF1D}" srcOrd="1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C537E227-83CC-41D8-B7FA-09EB5CD46528}" type="presOf" srcId="{E6C46771-97E5-F947-9F5B-BD1F16AB259C}" destId="{AB9D3825-1B6D-459B-AFEA-663FDDA29833}" srcOrd="0" destOrd="0" presId="urn:microsoft.com/office/officeart/2005/8/layout/lProcess2"/>
    <dgm:cxn modelId="{2EE330DE-D710-4D6C-9EA1-FAFEF4AF5648}" type="presParOf" srcId="{AB9D3825-1B6D-459B-AFEA-663FDDA29833}" destId="{ED0E8036-763B-455B-A911-357D70E4EC8E}" srcOrd="0" destOrd="0" presId="urn:microsoft.com/office/officeart/2005/8/layout/lProcess2"/>
    <dgm:cxn modelId="{196A7ABE-331E-41DB-B531-A2D3B53028C8}" type="presParOf" srcId="{ED0E8036-763B-455B-A911-357D70E4EC8E}" destId="{4427C58D-4E97-4F9E-8779-FE5C661333C6}" srcOrd="0" destOrd="0" presId="urn:microsoft.com/office/officeart/2005/8/layout/lProcess2"/>
    <dgm:cxn modelId="{D83927E6-0BBF-4ECB-80A6-4102D7CF2598}" type="presParOf" srcId="{ED0E8036-763B-455B-A911-357D70E4EC8E}" destId="{4D402AFD-7B83-40DD-B23C-F27401B09C97}" srcOrd="1" destOrd="0" presId="urn:microsoft.com/office/officeart/2005/8/layout/lProcess2"/>
    <dgm:cxn modelId="{E1562330-3889-4CDD-A48C-C233255C6A48}" type="presParOf" srcId="{ED0E8036-763B-455B-A911-357D70E4EC8E}" destId="{907D4AEF-0349-46E2-A157-6EF86A5C64ED}" srcOrd="2" destOrd="0" presId="urn:microsoft.com/office/officeart/2005/8/layout/lProcess2"/>
    <dgm:cxn modelId="{332620ED-2DEA-4373-B9E7-929CE87B4093}" type="presParOf" srcId="{907D4AEF-0349-46E2-A157-6EF86A5C64ED}" destId="{02398A32-76B2-442D-A5B6-26E6D73031F4}" srcOrd="0" destOrd="0" presId="urn:microsoft.com/office/officeart/2005/8/layout/lProcess2"/>
    <dgm:cxn modelId="{52A9338E-4A23-4505-BF18-696686AC135F}" type="presParOf" srcId="{02398A32-76B2-442D-A5B6-26E6D73031F4}" destId="{F9F21070-1C97-42C6-8D5A-59B016397AC8}" srcOrd="0" destOrd="0" presId="urn:microsoft.com/office/officeart/2005/8/layout/lProcess2"/>
    <dgm:cxn modelId="{D624749C-9BB2-488A-8CBD-9F6651201DD0}" type="presParOf" srcId="{AB9D3825-1B6D-459B-AFEA-663FDDA29833}" destId="{80AF8369-0F3B-40A8-AEF8-3DC1CB1A7314}" srcOrd="1" destOrd="0" presId="urn:microsoft.com/office/officeart/2005/8/layout/lProcess2"/>
    <dgm:cxn modelId="{BADBD5E3-7CB5-45AA-94DD-DC02AFB3440B}" type="presParOf" srcId="{AB9D3825-1B6D-459B-AFEA-663FDDA29833}" destId="{6F79624E-86D2-41D1-B422-58C90BCE5394}" srcOrd="2" destOrd="0" presId="urn:microsoft.com/office/officeart/2005/8/layout/lProcess2"/>
    <dgm:cxn modelId="{4C2F7190-5C0B-411B-BB0A-40BF1D11A143}" type="presParOf" srcId="{6F79624E-86D2-41D1-B422-58C90BCE5394}" destId="{BCDDB35C-1083-4D65-B37A-E53945F28201}" srcOrd="0" destOrd="0" presId="urn:microsoft.com/office/officeart/2005/8/layout/lProcess2"/>
    <dgm:cxn modelId="{50B65FC6-E670-419C-87DA-BAD8515842E3}" type="presParOf" srcId="{6F79624E-86D2-41D1-B422-58C90BCE5394}" destId="{4EDDD047-3DFA-488A-9848-94699939EF1D}" srcOrd="1" destOrd="0" presId="urn:microsoft.com/office/officeart/2005/8/layout/lProcess2"/>
    <dgm:cxn modelId="{DCBD89D2-2A2F-46AD-AF99-1D41B8524E0C}" type="presParOf" srcId="{6F79624E-86D2-41D1-B422-58C90BCE5394}" destId="{AEBE5DCA-F912-42BC-86F4-9DF5F89C24D2}" srcOrd="2" destOrd="0" presId="urn:microsoft.com/office/officeart/2005/8/layout/lProcess2"/>
    <dgm:cxn modelId="{69D4A461-0192-49B0-8B82-E0C4D6AD613D}" type="presParOf" srcId="{AEBE5DCA-F912-42BC-86F4-9DF5F89C24D2}" destId="{E3B02B09-ECEE-438E-99FE-667E9C031223}" srcOrd="0" destOrd="0" presId="urn:microsoft.com/office/officeart/2005/8/layout/lProcess2"/>
    <dgm:cxn modelId="{67250C27-A85E-4AB0-A12D-7F5322053B7D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GB" sz="3200" dirty="0" smtClean="0"/>
            <a:t>Changes in family life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treatment</a:t>
          </a:r>
        </a:p>
        <a:p>
          <a:r>
            <a:rPr lang="en-GB" sz="2800" dirty="0" smtClean="0"/>
            <a:t>hospital visits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Preservation of family function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daily roles &amp; limitations</a:t>
          </a:r>
        </a:p>
        <a:p>
          <a:r>
            <a:rPr lang="en-GB" sz="2800" dirty="0" smtClean="0"/>
            <a:t>other members – </a:t>
          </a:r>
          <a:r>
            <a:rPr lang="en-GB" sz="2800" dirty="0" err="1" smtClean="0"/>
            <a:t>eg</a:t>
          </a:r>
          <a:r>
            <a:rPr lang="en-GB" sz="2800" dirty="0" smtClean="0"/>
            <a:t>. siblings</a:t>
          </a:r>
        </a:p>
        <a:p>
          <a:r>
            <a:rPr lang="en-GB" sz="2800" dirty="0" smtClean="0"/>
            <a:t>income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2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2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2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4FD7E79D-4B3F-47D1-BA96-939803FBC505}" type="presOf" srcId="{AE335E2D-263B-A040-8F89-CB6DEF1275AC}" destId="{4EDDD047-3DFA-488A-9848-94699939EF1D}" srcOrd="1" destOrd="0" presId="urn:microsoft.com/office/officeart/2005/8/layout/lProcess2"/>
    <dgm:cxn modelId="{53F91F2C-474D-4E47-AAE1-27D8F1353FBB}" type="presOf" srcId="{E6C46771-97E5-F947-9F5B-BD1F16AB259C}" destId="{AB9D3825-1B6D-459B-AFEA-663FDDA29833}" srcOrd="0" destOrd="0" presId="urn:microsoft.com/office/officeart/2005/8/layout/lProcess2"/>
    <dgm:cxn modelId="{82B84213-E401-4619-87A5-5E1F78802D62}" type="presOf" srcId="{C9803941-0E3B-FA41-87CA-0F29A204932F}" destId="{4427C58D-4E97-4F9E-8779-FE5C661333C6}" srcOrd="0" destOrd="0" presId="urn:microsoft.com/office/officeart/2005/8/layout/lProcess2"/>
    <dgm:cxn modelId="{12864AF5-A1A6-47A1-8DB8-EB7B2C652622}" type="presOf" srcId="{74DCF2CB-D473-284C-9E61-49310FC59F54}" destId="{16A1E4D8-5AFC-400E-BF42-ED64796D0E29}" srcOrd="0" destOrd="0" presId="urn:microsoft.com/office/officeart/2005/8/layout/lProcess2"/>
    <dgm:cxn modelId="{F12303B1-87B1-4219-9E05-718602A8849B}" type="presOf" srcId="{AE335E2D-263B-A040-8F89-CB6DEF1275AC}" destId="{BCDDB35C-1083-4D65-B37A-E53945F28201}" srcOrd="0" destOrd="0" presId="urn:microsoft.com/office/officeart/2005/8/layout/lProcess2"/>
    <dgm:cxn modelId="{5AC8A2B4-9E94-4110-AFFD-47C754DE387F}" type="presOf" srcId="{C9803941-0E3B-FA41-87CA-0F29A204932F}" destId="{4D402AFD-7B83-40DD-B23C-F27401B09C97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A39ACC11-F8CE-4DFB-8BE0-161EA249C05F}" type="presOf" srcId="{2F575DF9-8DC2-8A40-BD1B-BB1282FD0202}" destId="{F9F21070-1C97-42C6-8D5A-59B016397AC8}" srcOrd="0" destOrd="0" presId="urn:microsoft.com/office/officeart/2005/8/layout/lProcess2"/>
    <dgm:cxn modelId="{A915F468-492C-4444-96AF-955EF420D4D7}" type="presParOf" srcId="{AB9D3825-1B6D-459B-AFEA-663FDDA29833}" destId="{ED0E8036-763B-455B-A911-357D70E4EC8E}" srcOrd="0" destOrd="0" presId="urn:microsoft.com/office/officeart/2005/8/layout/lProcess2"/>
    <dgm:cxn modelId="{B0D1B244-B1A3-455E-9201-7561F027FBC4}" type="presParOf" srcId="{ED0E8036-763B-455B-A911-357D70E4EC8E}" destId="{4427C58D-4E97-4F9E-8779-FE5C661333C6}" srcOrd="0" destOrd="0" presId="urn:microsoft.com/office/officeart/2005/8/layout/lProcess2"/>
    <dgm:cxn modelId="{138FF585-BE69-4D7B-ADF1-957662BCD96B}" type="presParOf" srcId="{ED0E8036-763B-455B-A911-357D70E4EC8E}" destId="{4D402AFD-7B83-40DD-B23C-F27401B09C97}" srcOrd="1" destOrd="0" presId="urn:microsoft.com/office/officeart/2005/8/layout/lProcess2"/>
    <dgm:cxn modelId="{F20B44E2-D258-4AF6-8B0A-6390975DEF23}" type="presParOf" srcId="{ED0E8036-763B-455B-A911-357D70E4EC8E}" destId="{907D4AEF-0349-46E2-A157-6EF86A5C64ED}" srcOrd="2" destOrd="0" presId="urn:microsoft.com/office/officeart/2005/8/layout/lProcess2"/>
    <dgm:cxn modelId="{A257BE8A-1985-4C65-B75A-445B5FBB2A24}" type="presParOf" srcId="{907D4AEF-0349-46E2-A157-6EF86A5C64ED}" destId="{02398A32-76B2-442D-A5B6-26E6D73031F4}" srcOrd="0" destOrd="0" presId="urn:microsoft.com/office/officeart/2005/8/layout/lProcess2"/>
    <dgm:cxn modelId="{520C5112-AAC8-416D-84C0-2F6AF271F71F}" type="presParOf" srcId="{02398A32-76B2-442D-A5B6-26E6D73031F4}" destId="{F9F21070-1C97-42C6-8D5A-59B016397AC8}" srcOrd="0" destOrd="0" presId="urn:microsoft.com/office/officeart/2005/8/layout/lProcess2"/>
    <dgm:cxn modelId="{48C49B2D-46D3-4B87-80AC-7D9979891D3C}" type="presParOf" srcId="{AB9D3825-1B6D-459B-AFEA-663FDDA29833}" destId="{80AF8369-0F3B-40A8-AEF8-3DC1CB1A7314}" srcOrd="1" destOrd="0" presId="urn:microsoft.com/office/officeart/2005/8/layout/lProcess2"/>
    <dgm:cxn modelId="{83202031-A3F9-4FD4-8028-1F1B6E8E0B10}" type="presParOf" srcId="{AB9D3825-1B6D-459B-AFEA-663FDDA29833}" destId="{6F79624E-86D2-41D1-B422-58C90BCE5394}" srcOrd="2" destOrd="0" presId="urn:microsoft.com/office/officeart/2005/8/layout/lProcess2"/>
    <dgm:cxn modelId="{58AC3E6C-460B-44BA-B62D-274349D6436E}" type="presParOf" srcId="{6F79624E-86D2-41D1-B422-58C90BCE5394}" destId="{BCDDB35C-1083-4D65-B37A-E53945F28201}" srcOrd="0" destOrd="0" presId="urn:microsoft.com/office/officeart/2005/8/layout/lProcess2"/>
    <dgm:cxn modelId="{3ADB7080-215E-4668-941A-78FC362B9FE5}" type="presParOf" srcId="{6F79624E-86D2-41D1-B422-58C90BCE5394}" destId="{4EDDD047-3DFA-488A-9848-94699939EF1D}" srcOrd="1" destOrd="0" presId="urn:microsoft.com/office/officeart/2005/8/layout/lProcess2"/>
    <dgm:cxn modelId="{B906119A-C274-4459-B00A-03139371056B}" type="presParOf" srcId="{6F79624E-86D2-41D1-B422-58C90BCE5394}" destId="{AEBE5DCA-F912-42BC-86F4-9DF5F89C24D2}" srcOrd="2" destOrd="0" presId="urn:microsoft.com/office/officeart/2005/8/layout/lProcess2"/>
    <dgm:cxn modelId="{7FA18F6C-F583-4293-834D-AC2F56025A77}" type="presParOf" srcId="{AEBE5DCA-F912-42BC-86F4-9DF5F89C24D2}" destId="{E3B02B09-ECEE-438E-99FE-667E9C031223}" srcOrd="0" destOrd="0" presId="urn:microsoft.com/office/officeart/2005/8/layout/lProcess2"/>
    <dgm:cxn modelId="{CFD585DA-B19E-4F98-B9EA-78A5DA4FAE59}" type="presParOf" srcId="{E3B02B09-ECEE-438E-99FE-667E9C031223}" destId="{16A1E4D8-5AFC-400E-BF42-ED64796D0E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/>
      <dgm:spPr/>
      <dgm:t>
        <a:bodyPr/>
        <a:lstStyle/>
        <a:p>
          <a:r>
            <a:rPr lang="en-GB" dirty="0" smtClean="0"/>
            <a:t>Identity &amp; Role</a:t>
          </a:r>
          <a:endParaRPr lang="en-US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active able independent to passive dependent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/>
      <dgm:spPr/>
      <dgm:t>
        <a:bodyPr/>
        <a:lstStyle/>
        <a:p>
          <a:r>
            <a:rPr lang="en-US" dirty="0" smtClean="0"/>
            <a:t>Social Support</a:t>
          </a:r>
          <a:endParaRPr lang="en-US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US" sz="2800" dirty="0" smtClean="0"/>
            <a:t>Isolation from family &amp; friends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97FB4A3B-6FC6-354E-9DBD-AF97BEC0745D}">
      <dgm:prSet phldrT="[Text]" custT="1"/>
      <dgm:spPr/>
      <dgm:t>
        <a:bodyPr/>
        <a:lstStyle/>
        <a:p>
          <a:r>
            <a:rPr lang="en-US" sz="2800" dirty="0" smtClean="0"/>
            <a:t>career or family plans</a:t>
          </a:r>
          <a:endParaRPr lang="en-US" sz="2800" dirty="0"/>
        </a:p>
      </dgm:t>
    </dgm:pt>
    <dgm:pt modelId="{D4C03BE0-C828-BA42-B4A9-FCED58A859A0}" type="parTrans" cxnId="{B88F0295-04BD-3545-B8D8-94939C1BC1F6}">
      <dgm:prSet/>
      <dgm:spPr/>
      <dgm:t>
        <a:bodyPr/>
        <a:lstStyle/>
        <a:p>
          <a:endParaRPr lang="en-US"/>
        </a:p>
      </dgm:t>
    </dgm:pt>
    <dgm:pt modelId="{826CE513-0851-4F40-BA2B-A9265D0B3CF3}" type="sibTrans" cxnId="{B88F0295-04BD-3545-B8D8-94939C1BC1F6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3" custScaleX="52303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3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3" custScaleX="54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3" custScaleX="46732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3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3" custScaleX="50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47BCA-7E34-4969-B4CE-843B781EA200}" type="pres">
      <dgm:prSet presAssocID="{AE335E2D-263B-A040-8F89-CB6DEF1275AC}" presName="aSpace" presStyleCnt="0"/>
      <dgm:spPr/>
    </dgm:pt>
    <dgm:pt modelId="{B76A7106-B459-458B-B541-B4F7164F0769}" type="pres">
      <dgm:prSet presAssocID="{A3CB6D2E-CE67-664E-94E3-AAC0011A0C9C}" presName="compNode" presStyleCnt="0"/>
      <dgm:spPr/>
    </dgm:pt>
    <dgm:pt modelId="{B38F4605-74EA-4B12-BF16-93790F37D967}" type="pres">
      <dgm:prSet presAssocID="{A3CB6D2E-CE67-664E-94E3-AAC0011A0C9C}" presName="aNode" presStyleLbl="bgShp" presStyleIdx="2" presStyleCnt="3" custScaleX="45449"/>
      <dgm:spPr/>
      <dgm:t>
        <a:bodyPr/>
        <a:lstStyle/>
        <a:p>
          <a:endParaRPr lang="en-GB"/>
        </a:p>
      </dgm:t>
    </dgm:pt>
    <dgm:pt modelId="{0D0C5CD7-D2A8-4129-B142-695E3CC2DC1B}" type="pres">
      <dgm:prSet presAssocID="{A3CB6D2E-CE67-664E-94E3-AAC0011A0C9C}" presName="textNode" presStyleLbl="bgShp" presStyleIdx="2" presStyleCnt="3"/>
      <dgm:spPr/>
      <dgm:t>
        <a:bodyPr/>
        <a:lstStyle/>
        <a:p>
          <a:endParaRPr lang="en-GB"/>
        </a:p>
      </dgm:t>
    </dgm:pt>
    <dgm:pt modelId="{C1D0E8DE-8E63-4C75-9438-1CDD912BCDC0}" type="pres">
      <dgm:prSet presAssocID="{A3CB6D2E-CE67-664E-94E3-AAC0011A0C9C}" presName="compChildNode" presStyleCnt="0"/>
      <dgm:spPr/>
    </dgm:pt>
    <dgm:pt modelId="{888D2D4D-392B-441F-A273-0DAC2F66F700}" type="pres">
      <dgm:prSet presAssocID="{A3CB6D2E-CE67-664E-94E3-AAC0011A0C9C}" presName="theInnerList" presStyleCnt="0"/>
      <dgm:spPr/>
    </dgm:pt>
    <dgm:pt modelId="{6AB4D996-BC07-47BA-9DFA-42E33CE9555E}" type="pres">
      <dgm:prSet presAssocID="{97FB4A3B-6FC6-354E-9DBD-AF97BEC0745D}" presName="childNode" presStyleLbl="node1" presStyleIdx="2" presStyleCnt="3" custScaleX="473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0D06C65F-9DE5-477D-ACDA-04D774454DA0}" type="presOf" srcId="{C9803941-0E3B-FA41-87CA-0F29A204932F}" destId="{4427C58D-4E97-4F9E-8779-FE5C661333C6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17D285E1-3308-48DB-A9DB-0BFDF760033A}" type="presOf" srcId="{AE335E2D-263B-A040-8F89-CB6DEF1275AC}" destId="{BCDDB35C-1083-4D65-B37A-E53945F28201}" srcOrd="0" destOrd="0" presId="urn:microsoft.com/office/officeart/2005/8/layout/lProcess2"/>
    <dgm:cxn modelId="{B49BE480-7EDC-42A6-9433-BBE61D6DA8FF}" type="presOf" srcId="{A3CB6D2E-CE67-664E-94E3-AAC0011A0C9C}" destId="{0D0C5CD7-D2A8-4129-B142-695E3CC2DC1B}" srcOrd="1" destOrd="0" presId="urn:microsoft.com/office/officeart/2005/8/layout/lProcess2"/>
    <dgm:cxn modelId="{5169327F-4BB3-4FF6-9F48-3A323BA5B9E0}" type="presOf" srcId="{E6C46771-97E5-F947-9F5B-BD1F16AB259C}" destId="{AB9D3825-1B6D-459B-AFEA-663FDDA29833}" srcOrd="0" destOrd="0" presId="urn:microsoft.com/office/officeart/2005/8/layout/lProcess2"/>
    <dgm:cxn modelId="{2BF83AD5-3DB1-48DF-9FB2-4F5D9557A85D}" type="presOf" srcId="{74DCF2CB-D473-284C-9E61-49310FC59F54}" destId="{16A1E4D8-5AFC-400E-BF42-ED64796D0E29}" srcOrd="0" destOrd="0" presId="urn:microsoft.com/office/officeart/2005/8/layout/lProcess2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B88F0295-04BD-3545-B8D8-94939C1BC1F6}" srcId="{A3CB6D2E-CE67-664E-94E3-AAC0011A0C9C}" destId="{97FB4A3B-6FC6-354E-9DBD-AF97BEC0745D}" srcOrd="0" destOrd="0" parTransId="{D4C03BE0-C828-BA42-B4A9-FCED58A859A0}" sibTransId="{826CE513-0851-4F40-BA2B-A9265D0B3CF3}"/>
    <dgm:cxn modelId="{2D08700F-29BF-4414-A866-401592F46213}" type="presOf" srcId="{2F575DF9-8DC2-8A40-BD1B-BB1282FD0202}" destId="{F9F21070-1C97-42C6-8D5A-59B016397AC8}" srcOrd="0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6FCBC3F0-F282-4B5E-8B0B-99B0135A97FE}" type="presOf" srcId="{97FB4A3B-6FC6-354E-9DBD-AF97BEC0745D}" destId="{6AB4D996-BC07-47BA-9DFA-42E33CE9555E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55FF8F70-B4A9-4B2B-8ABA-C4E62D21A219}" type="presOf" srcId="{C9803941-0E3B-FA41-87CA-0F29A204932F}" destId="{4D402AFD-7B83-40DD-B23C-F27401B09C97}" srcOrd="1" destOrd="0" presId="urn:microsoft.com/office/officeart/2005/8/layout/lProcess2"/>
    <dgm:cxn modelId="{DA3A7698-EBE3-4AA3-BE23-3EC9242481CF}" type="presOf" srcId="{AE335E2D-263B-A040-8F89-CB6DEF1275AC}" destId="{4EDDD047-3DFA-488A-9848-94699939EF1D}" srcOrd="1" destOrd="0" presId="urn:microsoft.com/office/officeart/2005/8/layout/lProcess2"/>
    <dgm:cxn modelId="{F68415E8-D1CB-4C81-B26F-1E45F42C641C}" type="presOf" srcId="{A3CB6D2E-CE67-664E-94E3-AAC0011A0C9C}" destId="{B38F4605-74EA-4B12-BF16-93790F37D967}" srcOrd="0" destOrd="0" presId="urn:microsoft.com/office/officeart/2005/8/layout/lProcess2"/>
    <dgm:cxn modelId="{7726E557-E8E0-404C-980C-1199AD32B693}" type="presParOf" srcId="{AB9D3825-1B6D-459B-AFEA-663FDDA29833}" destId="{ED0E8036-763B-455B-A911-357D70E4EC8E}" srcOrd="0" destOrd="0" presId="urn:microsoft.com/office/officeart/2005/8/layout/lProcess2"/>
    <dgm:cxn modelId="{449C8F3E-D98F-4955-BABC-5815A3FC626B}" type="presParOf" srcId="{ED0E8036-763B-455B-A911-357D70E4EC8E}" destId="{4427C58D-4E97-4F9E-8779-FE5C661333C6}" srcOrd="0" destOrd="0" presId="urn:microsoft.com/office/officeart/2005/8/layout/lProcess2"/>
    <dgm:cxn modelId="{F3C265F3-D3E5-4C82-A188-26CC097196BF}" type="presParOf" srcId="{ED0E8036-763B-455B-A911-357D70E4EC8E}" destId="{4D402AFD-7B83-40DD-B23C-F27401B09C97}" srcOrd="1" destOrd="0" presId="urn:microsoft.com/office/officeart/2005/8/layout/lProcess2"/>
    <dgm:cxn modelId="{1723D3F6-6B08-40A3-A672-75295DA9BDE5}" type="presParOf" srcId="{ED0E8036-763B-455B-A911-357D70E4EC8E}" destId="{907D4AEF-0349-46E2-A157-6EF86A5C64ED}" srcOrd="2" destOrd="0" presId="urn:microsoft.com/office/officeart/2005/8/layout/lProcess2"/>
    <dgm:cxn modelId="{965E66AC-AFBC-4E40-A332-7A96008F2A2E}" type="presParOf" srcId="{907D4AEF-0349-46E2-A157-6EF86A5C64ED}" destId="{02398A32-76B2-442D-A5B6-26E6D73031F4}" srcOrd="0" destOrd="0" presId="urn:microsoft.com/office/officeart/2005/8/layout/lProcess2"/>
    <dgm:cxn modelId="{164AF9F7-A19C-4496-B19E-8B94CBAF4CFA}" type="presParOf" srcId="{02398A32-76B2-442D-A5B6-26E6D73031F4}" destId="{F9F21070-1C97-42C6-8D5A-59B016397AC8}" srcOrd="0" destOrd="0" presId="urn:microsoft.com/office/officeart/2005/8/layout/lProcess2"/>
    <dgm:cxn modelId="{EB3856C9-BD09-46DE-A2DE-4D787910E7B9}" type="presParOf" srcId="{AB9D3825-1B6D-459B-AFEA-663FDDA29833}" destId="{80AF8369-0F3B-40A8-AEF8-3DC1CB1A7314}" srcOrd="1" destOrd="0" presId="urn:microsoft.com/office/officeart/2005/8/layout/lProcess2"/>
    <dgm:cxn modelId="{546FEC20-A4A3-469A-A753-0CFCEBE0A376}" type="presParOf" srcId="{AB9D3825-1B6D-459B-AFEA-663FDDA29833}" destId="{6F79624E-86D2-41D1-B422-58C90BCE5394}" srcOrd="2" destOrd="0" presId="urn:microsoft.com/office/officeart/2005/8/layout/lProcess2"/>
    <dgm:cxn modelId="{F2166E80-C195-4E64-BF1E-2928737A6A69}" type="presParOf" srcId="{6F79624E-86D2-41D1-B422-58C90BCE5394}" destId="{BCDDB35C-1083-4D65-B37A-E53945F28201}" srcOrd="0" destOrd="0" presId="urn:microsoft.com/office/officeart/2005/8/layout/lProcess2"/>
    <dgm:cxn modelId="{76CFD5AD-99A9-4D62-BEE6-0875FC73C1C5}" type="presParOf" srcId="{6F79624E-86D2-41D1-B422-58C90BCE5394}" destId="{4EDDD047-3DFA-488A-9848-94699939EF1D}" srcOrd="1" destOrd="0" presId="urn:microsoft.com/office/officeart/2005/8/layout/lProcess2"/>
    <dgm:cxn modelId="{5A1BEB86-C5AC-487B-A64E-FB674A41260B}" type="presParOf" srcId="{6F79624E-86D2-41D1-B422-58C90BCE5394}" destId="{AEBE5DCA-F912-42BC-86F4-9DF5F89C24D2}" srcOrd="2" destOrd="0" presId="urn:microsoft.com/office/officeart/2005/8/layout/lProcess2"/>
    <dgm:cxn modelId="{AC143D1D-A6FE-4AD6-B3B5-88966BF02421}" type="presParOf" srcId="{AEBE5DCA-F912-42BC-86F4-9DF5F89C24D2}" destId="{E3B02B09-ECEE-438E-99FE-667E9C031223}" srcOrd="0" destOrd="0" presId="urn:microsoft.com/office/officeart/2005/8/layout/lProcess2"/>
    <dgm:cxn modelId="{BB76F0E0-A0F5-423F-84AC-3367AEC6F25C}" type="presParOf" srcId="{E3B02B09-ECEE-438E-99FE-667E9C031223}" destId="{16A1E4D8-5AFC-400E-BF42-ED64796D0E29}" srcOrd="0" destOrd="0" presId="urn:microsoft.com/office/officeart/2005/8/layout/lProcess2"/>
    <dgm:cxn modelId="{810B26B0-D34B-4952-B35A-5F7B2E870954}" type="presParOf" srcId="{AB9D3825-1B6D-459B-AFEA-663FDDA29833}" destId="{98947BCA-7E34-4969-B4CE-843B781EA200}" srcOrd="3" destOrd="0" presId="urn:microsoft.com/office/officeart/2005/8/layout/lProcess2"/>
    <dgm:cxn modelId="{E39B46EB-A49F-4663-903B-8E7497804279}" type="presParOf" srcId="{AB9D3825-1B6D-459B-AFEA-663FDDA29833}" destId="{B76A7106-B459-458B-B541-B4F7164F0769}" srcOrd="4" destOrd="0" presId="urn:microsoft.com/office/officeart/2005/8/layout/lProcess2"/>
    <dgm:cxn modelId="{2B2F2CA1-EAED-4C32-9B1E-75A63AE20FF2}" type="presParOf" srcId="{B76A7106-B459-458B-B541-B4F7164F0769}" destId="{B38F4605-74EA-4B12-BF16-93790F37D967}" srcOrd="0" destOrd="0" presId="urn:microsoft.com/office/officeart/2005/8/layout/lProcess2"/>
    <dgm:cxn modelId="{FDB9C872-D36D-4380-A87B-E9DA506CA053}" type="presParOf" srcId="{B76A7106-B459-458B-B541-B4F7164F0769}" destId="{0D0C5CD7-D2A8-4129-B142-695E3CC2DC1B}" srcOrd="1" destOrd="0" presId="urn:microsoft.com/office/officeart/2005/8/layout/lProcess2"/>
    <dgm:cxn modelId="{AF94FBE2-F1CE-48C4-A70E-4B14E9D4220B}" type="presParOf" srcId="{B76A7106-B459-458B-B541-B4F7164F0769}" destId="{C1D0E8DE-8E63-4C75-9438-1CDD912BCDC0}" srcOrd="2" destOrd="0" presId="urn:microsoft.com/office/officeart/2005/8/layout/lProcess2"/>
    <dgm:cxn modelId="{C81FB735-706E-4FB5-9A33-BF5DE3FDF8C9}" type="presParOf" srcId="{C1D0E8DE-8E63-4C75-9438-1CDD912BCDC0}" destId="{888D2D4D-392B-441F-A273-0DAC2F66F700}" srcOrd="0" destOrd="0" presId="urn:microsoft.com/office/officeart/2005/8/layout/lProcess2"/>
    <dgm:cxn modelId="{9D52D02F-D540-43A1-ADFE-A9217E176396}" type="presParOf" srcId="{888D2D4D-392B-441F-A273-0DAC2F66F700}" destId="{6AB4D996-BC07-47BA-9DFA-42E33CE955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GB" sz="3200" dirty="0" smtClean="0"/>
            <a:t>Cognitive Impairment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strokes, silent strokes</a:t>
          </a:r>
        </a:p>
        <a:p>
          <a:r>
            <a:rPr lang="en-GB" sz="2800" dirty="0" smtClean="0"/>
            <a:t>attention, executive function, learning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GB" sz="3200" dirty="0" smtClean="0"/>
            <a:t>Educational Problems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loss of schooling</a:t>
          </a:r>
        </a:p>
        <a:p>
          <a:r>
            <a:rPr lang="en-GB" sz="2800" dirty="0" smtClean="0"/>
            <a:t>academic achievement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 custT="1"/>
      <dgm:spPr/>
      <dgm:t>
        <a:bodyPr/>
        <a:lstStyle/>
        <a:p>
          <a:r>
            <a:rPr lang="en-GB" sz="3200" dirty="0" smtClean="0"/>
            <a:t>Nutrition &amp; Growth</a:t>
          </a:r>
          <a:endParaRPr lang="en-US" sz="3200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97FB4A3B-6FC6-354E-9DBD-AF97BEC0745D}">
      <dgm:prSet phldrT="[Text]" custT="1"/>
      <dgm:spPr/>
      <dgm:t>
        <a:bodyPr/>
        <a:lstStyle/>
        <a:p>
          <a:r>
            <a:rPr lang="en-GB" sz="2800" dirty="0" smtClean="0"/>
            <a:t>body image</a:t>
          </a:r>
        </a:p>
        <a:p>
          <a:r>
            <a:rPr lang="en-GB" sz="2800" dirty="0" smtClean="0"/>
            <a:t>puberty</a:t>
          </a:r>
          <a:endParaRPr lang="en-US" sz="2800" dirty="0"/>
        </a:p>
      </dgm:t>
    </dgm:pt>
    <dgm:pt modelId="{D4C03BE0-C828-BA42-B4A9-FCED58A859A0}" type="parTrans" cxnId="{B88F0295-04BD-3545-B8D8-94939C1BC1F6}">
      <dgm:prSet/>
      <dgm:spPr/>
      <dgm:t>
        <a:bodyPr/>
        <a:lstStyle/>
        <a:p>
          <a:endParaRPr lang="en-US"/>
        </a:p>
      </dgm:t>
    </dgm:pt>
    <dgm:pt modelId="{826CE513-0851-4F40-BA2B-A9265D0B3CF3}" type="sibTrans" cxnId="{B88F0295-04BD-3545-B8D8-94939C1BC1F6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3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3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3" custScaleX="1069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3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3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47BCA-7E34-4969-B4CE-843B781EA200}" type="pres">
      <dgm:prSet presAssocID="{AE335E2D-263B-A040-8F89-CB6DEF1275AC}" presName="aSpace" presStyleCnt="0"/>
      <dgm:spPr/>
    </dgm:pt>
    <dgm:pt modelId="{B76A7106-B459-458B-B541-B4F7164F0769}" type="pres">
      <dgm:prSet presAssocID="{A3CB6D2E-CE67-664E-94E3-AAC0011A0C9C}" presName="compNode" presStyleCnt="0"/>
      <dgm:spPr/>
    </dgm:pt>
    <dgm:pt modelId="{B38F4605-74EA-4B12-BF16-93790F37D967}" type="pres">
      <dgm:prSet presAssocID="{A3CB6D2E-CE67-664E-94E3-AAC0011A0C9C}" presName="aNode" presStyleLbl="bgShp" presStyleIdx="2" presStyleCnt="3"/>
      <dgm:spPr/>
      <dgm:t>
        <a:bodyPr/>
        <a:lstStyle/>
        <a:p>
          <a:endParaRPr lang="en-GB"/>
        </a:p>
      </dgm:t>
    </dgm:pt>
    <dgm:pt modelId="{0D0C5CD7-D2A8-4129-B142-695E3CC2DC1B}" type="pres">
      <dgm:prSet presAssocID="{A3CB6D2E-CE67-664E-94E3-AAC0011A0C9C}" presName="textNode" presStyleLbl="bgShp" presStyleIdx="2" presStyleCnt="3"/>
      <dgm:spPr/>
      <dgm:t>
        <a:bodyPr/>
        <a:lstStyle/>
        <a:p>
          <a:endParaRPr lang="en-GB"/>
        </a:p>
      </dgm:t>
    </dgm:pt>
    <dgm:pt modelId="{C1D0E8DE-8E63-4C75-9438-1CDD912BCDC0}" type="pres">
      <dgm:prSet presAssocID="{A3CB6D2E-CE67-664E-94E3-AAC0011A0C9C}" presName="compChildNode" presStyleCnt="0"/>
      <dgm:spPr/>
    </dgm:pt>
    <dgm:pt modelId="{888D2D4D-392B-441F-A273-0DAC2F66F700}" type="pres">
      <dgm:prSet presAssocID="{A3CB6D2E-CE67-664E-94E3-AAC0011A0C9C}" presName="theInnerList" presStyleCnt="0"/>
      <dgm:spPr/>
    </dgm:pt>
    <dgm:pt modelId="{6AB4D996-BC07-47BA-9DFA-42E33CE9555E}" type="pres">
      <dgm:prSet presAssocID="{97FB4A3B-6FC6-354E-9DBD-AF97BEC074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DE006354-DD27-4591-BDB3-FBDB6B88AE62}" type="presOf" srcId="{A3CB6D2E-CE67-664E-94E3-AAC0011A0C9C}" destId="{B38F4605-74EA-4B12-BF16-93790F37D967}" srcOrd="0" destOrd="0" presId="urn:microsoft.com/office/officeart/2005/8/layout/lProcess2"/>
    <dgm:cxn modelId="{3024B0D3-88FD-4F76-BBA5-0505842C0FC0}" type="presOf" srcId="{C9803941-0E3B-FA41-87CA-0F29A204932F}" destId="{4D402AFD-7B83-40DD-B23C-F27401B09C97}" srcOrd="1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57A08D5B-5DB2-4938-B169-7318621455A1}" type="presOf" srcId="{E6C46771-97E5-F947-9F5B-BD1F16AB259C}" destId="{AB9D3825-1B6D-459B-AFEA-663FDDA29833}" srcOrd="0" destOrd="0" presId="urn:microsoft.com/office/officeart/2005/8/layout/lProcess2"/>
    <dgm:cxn modelId="{FF7EA096-9482-4D72-8ED4-FA5C687FDBED}" type="presOf" srcId="{97FB4A3B-6FC6-354E-9DBD-AF97BEC0745D}" destId="{6AB4D996-BC07-47BA-9DFA-42E33CE9555E}" srcOrd="0" destOrd="0" presId="urn:microsoft.com/office/officeart/2005/8/layout/lProcess2"/>
    <dgm:cxn modelId="{6C1D9242-E4BF-456F-AA42-D4500FD0AC9C}" type="presOf" srcId="{AE335E2D-263B-A040-8F89-CB6DEF1275AC}" destId="{BCDDB35C-1083-4D65-B37A-E53945F28201}" srcOrd="0" destOrd="0" presId="urn:microsoft.com/office/officeart/2005/8/layout/lProcess2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CD3CDF10-E5BC-4C80-A3F9-C9E9072DF827}" type="presOf" srcId="{A3CB6D2E-CE67-664E-94E3-AAC0011A0C9C}" destId="{0D0C5CD7-D2A8-4129-B142-695E3CC2DC1B}" srcOrd="1" destOrd="0" presId="urn:microsoft.com/office/officeart/2005/8/layout/lProcess2"/>
    <dgm:cxn modelId="{B88F0295-04BD-3545-B8D8-94939C1BC1F6}" srcId="{A3CB6D2E-CE67-664E-94E3-AAC0011A0C9C}" destId="{97FB4A3B-6FC6-354E-9DBD-AF97BEC0745D}" srcOrd="0" destOrd="0" parTransId="{D4C03BE0-C828-BA42-B4A9-FCED58A859A0}" sibTransId="{826CE513-0851-4F40-BA2B-A9265D0B3CF3}"/>
    <dgm:cxn modelId="{2CB8B350-1AFD-443C-B8A3-8794DD56DDC4}" type="presOf" srcId="{AE335E2D-263B-A040-8F89-CB6DEF1275AC}" destId="{4EDDD047-3DFA-488A-9848-94699939EF1D}" srcOrd="1" destOrd="0" presId="urn:microsoft.com/office/officeart/2005/8/layout/lProcess2"/>
    <dgm:cxn modelId="{3C5ADA94-BAD2-4E12-BEDD-D41D238F3D9A}" type="presOf" srcId="{2F575DF9-8DC2-8A40-BD1B-BB1282FD0202}" destId="{F9F21070-1C97-42C6-8D5A-59B016397AC8}" srcOrd="0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BE1B3C69-7B64-4E17-9314-D89BAF29E045}" type="presOf" srcId="{74DCF2CB-D473-284C-9E61-49310FC59F54}" destId="{16A1E4D8-5AFC-400E-BF42-ED64796D0E29}" srcOrd="0" destOrd="0" presId="urn:microsoft.com/office/officeart/2005/8/layout/lProcess2"/>
    <dgm:cxn modelId="{D31E1C1A-7FB9-4DFD-A69B-82ADEA485DFD}" type="presOf" srcId="{C9803941-0E3B-FA41-87CA-0F29A204932F}" destId="{4427C58D-4E97-4F9E-8779-FE5C661333C6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6C9C9DCF-BB9F-4FC8-9A80-B9F3B6076FF2}" type="presParOf" srcId="{AB9D3825-1B6D-459B-AFEA-663FDDA29833}" destId="{ED0E8036-763B-455B-A911-357D70E4EC8E}" srcOrd="0" destOrd="0" presId="urn:microsoft.com/office/officeart/2005/8/layout/lProcess2"/>
    <dgm:cxn modelId="{B666403C-5C95-428B-AD1D-DAF0B1BE4AAF}" type="presParOf" srcId="{ED0E8036-763B-455B-A911-357D70E4EC8E}" destId="{4427C58D-4E97-4F9E-8779-FE5C661333C6}" srcOrd="0" destOrd="0" presId="urn:microsoft.com/office/officeart/2005/8/layout/lProcess2"/>
    <dgm:cxn modelId="{C138A0E8-2636-4BA9-93E3-2F90CC90F191}" type="presParOf" srcId="{ED0E8036-763B-455B-A911-357D70E4EC8E}" destId="{4D402AFD-7B83-40DD-B23C-F27401B09C97}" srcOrd="1" destOrd="0" presId="urn:microsoft.com/office/officeart/2005/8/layout/lProcess2"/>
    <dgm:cxn modelId="{760DAA79-7806-4334-9833-68124C27486B}" type="presParOf" srcId="{ED0E8036-763B-455B-A911-357D70E4EC8E}" destId="{907D4AEF-0349-46E2-A157-6EF86A5C64ED}" srcOrd="2" destOrd="0" presId="urn:microsoft.com/office/officeart/2005/8/layout/lProcess2"/>
    <dgm:cxn modelId="{71057C6A-80BD-42E9-9337-DB7A0BF6797D}" type="presParOf" srcId="{907D4AEF-0349-46E2-A157-6EF86A5C64ED}" destId="{02398A32-76B2-442D-A5B6-26E6D73031F4}" srcOrd="0" destOrd="0" presId="urn:microsoft.com/office/officeart/2005/8/layout/lProcess2"/>
    <dgm:cxn modelId="{024491A1-64B5-4950-AA1A-473F2DB653F0}" type="presParOf" srcId="{02398A32-76B2-442D-A5B6-26E6D73031F4}" destId="{F9F21070-1C97-42C6-8D5A-59B016397AC8}" srcOrd="0" destOrd="0" presId="urn:microsoft.com/office/officeart/2005/8/layout/lProcess2"/>
    <dgm:cxn modelId="{5403A615-5A74-41DC-9FA7-5646578812AA}" type="presParOf" srcId="{AB9D3825-1B6D-459B-AFEA-663FDDA29833}" destId="{80AF8369-0F3B-40A8-AEF8-3DC1CB1A7314}" srcOrd="1" destOrd="0" presId="urn:microsoft.com/office/officeart/2005/8/layout/lProcess2"/>
    <dgm:cxn modelId="{7F5A433D-C7C6-4D82-8BD8-26543A009A2B}" type="presParOf" srcId="{AB9D3825-1B6D-459B-AFEA-663FDDA29833}" destId="{6F79624E-86D2-41D1-B422-58C90BCE5394}" srcOrd="2" destOrd="0" presId="urn:microsoft.com/office/officeart/2005/8/layout/lProcess2"/>
    <dgm:cxn modelId="{2E7233EE-B6DA-44E5-960C-60A96154C87F}" type="presParOf" srcId="{6F79624E-86D2-41D1-B422-58C90BCE5394}" destId="{BCDDB35C-1083-4D65-B37A-E53945F28201}" srcOrd="0" destOrd="0" presId="urn:microsoft.com/office/officeart/2005/8/layout/lProcess2"/>
    <dgm:cxn modelId="{F130DF0B-FF6D-4297-B023-5CA84538947A}" type="presParOf" srcId="{6F79624E-86D2-41D1-B422-58C90BCE5394}" destId="{4EDDD047-3DFA-488A-9848-94699939EF1D}" srcOrd="1" destOrd="0" presId="urn:microsoft.com/office/officeart/2005/8/layout/lProcess2"/>
    <dgm:cxn modelId="{9D426B33-A045-4C33-A729-9DD9FFA27B61}" type="presParOf" srcId="{6F79624E-86D2-41D1-B422-58C90BCE5394}" destId="{AEBE5DCA-F912-42BC-86F4-9DF5F89C24D2}" srcOrd="2" destOrd="0" presId="urn:microsoft.com/office/officeart/2005/8/layout/lProcess2"/>
    <dgm:cxn modelId="{D9B37065-1973-45B7-9F53-7F446893C7A8}" type="presParOf" srcId="{AEBE5DCA-F912-42BC-86F4-9DF5F89C24D2}" destId="{E3B02B09-ECEE-438E-99FE-667E9C031223}" srcOrd="0" destOrd="0" presId="urn:microsoft.com/office/officeart/2005/8/layout/lProcess2"/>
    <dgm:cxn modelId="{DA2A3B70-7562-453F-8281-2BEFC2075C41}" type="presParOf" srcId="{E3B02B09-ECEE-438E-99FE-667E9C031223}" destId="{16A1E4D8-5AFC-400E-BF42-ED64796D0E29}" srcOrd="0" destOrd="0" presId="urn:microsoft.com/office/officeart/2005/8/layout/lProcess2"/>
    <dgm:cxn modelId="{8A0E7C13-EB3A-4A93-9923-158055E3AD5A}" type="presParOf" srcId="{AB9D3825-1B6D-459B-AFEA-663FDDA29833}" destId="{98947BCA-7E34-4969-B4CE-843B781EA200}" srcOrd="3" destOrd="0" presId="urn:microsoft.com/office/officeart/2005/8/layout/lProcess2"/>
    <dgm:cxn modelId="{A26BF666-AFB9-4648-BB4B-DB7B806BD04F}" type="presParOf" srcId="{AB9D3825-1B6D-459B-AFEA-663FDDA29833}" destId="{B76A7106-B459-458B-B541-B4F7164F0769}" srcOrd="4" destOrd="0" presId="urn:microsoft.com/office/officeart/2005/8/layout/lProcess2"/>
    <dgm:cxn modelId="{6A5A179D-AEE6-4AB2-8B00-47FEFA08F5F8}" type="presParOf" srcId="{B76A7106-B459-458B-B541-B4F7164F0769}" destId="{B38F4605-74EA-4B12-BF16-93790F37D967}" srcOrd="0" destOrd="0" presId="urn:microsoft.com/office/officeart/2005/8/layout/lProcess2"/>
    <dgm:cxn modelId="{9D611E8B-6F5C-450C-8121-7EB9708AA1A6}" type="presParOf" srcId="{B76A7106-B459-458B-B541-B4F7164F0769}" destId="{0D0C5CD7-D2A8-4129-B142-695E3CC2DC1B}" srcOrd="1" destOrd="0" presId="urn:microsoft.com/office/officeart/2005/8/layout/lProcess2"/>
    <dgm:cxn modelId="{BE7AFFB3-0B75-45E5-895F-3839F1083405}" type="presParOf" srcId="{B76A7106-B459-458B-B541-B4F7164F0769}" destId="{C1D0E8DE-8E63-4C75-9438-1CDD912BCDC0}" srcOrd="2" destOrd="0" presId="urn:microsoft.com/office/officeart/2005/8/layout/lProcess2"/>
    <dgm:cxn modelId="{505270D8-CF0E-4464-94DE-08989AB90C01}" type="presParOf" srcId="{C1D0E8DE-8E63-4C75-9438-1CDD912BCDC0}" destId="{888D2D4D-392B-441F-A273-0DAC2F66F700}" srcOrd="0" destOrd="0" presId="urn:microsoft.com/office/officeart/2005/8/layout/lProcess2"/>
    <dgm:cxn modelId="{EEA5C088-F60B-4E6D-B98F-742387B38F8F}" type="presParOf" srcId="{888D2D4D-392B-441F-A273-0DAC2F66F700}" destId="{6AB4D996-BC07-47BA-9DFA-42E33CE955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3200" dirty="0" smtClean="0"/>
            <a:t>Personal</a:t>
          </a:r>
          <a:endParaRPr lang="en-US" sz="32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600" dirty="0" smtClean="0"/>
            <a:t>severity &amp; chronicity of illness, limitations</a:t>
          </a:r>
        </a:p>
        <a:p>
          <a:r>
            <a:rPr lang="en-GB" sz="2600" dirty="0" smtClean="0"/>
            <a:t>coping strategies, skills</a:t>
          </a:r>
          <a:endParaRPr lang="en-US" sz="26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US" sz="3200" dirty="0" smtClean="0"/>
            <a:t>Interpersonal</a:t>
          </a:r>
          <a:endParaRPr lang="en-US" sz="32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/>
      <dgm:spPr/>
      <dgm:t>
        <a:bodyPr/>
        <a:lstStyle/>
        <a:p>
          <a:r>
            <a:rPr lang="en-GB" dirty="0" smtClean="0"/>
            <a:t>family &amp; peer relationships</a:t>
          </a:r>
        </a:p>
        <a:p>
          <a:r>
            <a:rPr lang="en-GB" dirty="0" smtClean="0"/>
            <a:t>attitudes to health services &amp; professionals</a:t>
          </a:r>
          <a:endParaRPr lang="en-US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 custT="1"/>
      <dgm:spPr/>
      <dgm:t>
        <a:bodyPr/>
        <a:lstStyle/>
        <a:p>
          <a:r>
            <a:rPr lang="en-US" sz="3200" dirty="0" smtClean="0"/>
            <a:t>Adherence</a:t>
          </a:r>
          <a:endParaRPr lang="en-US" sz="3200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97FB4A3B-6FC6-354E-9DBD-AF97BEC0745D}">
      <dgm:prSet phldrT="[Text]"/>
      <dgm:spPr/>
      <dgm:t>
        <a:bodyPr/>
        <a:lstStyle/>
        <a:p>
          <a:r>
            <a:rPr lang="en-GB" dirty="0" smtClean="0"/>
            <a:t>treatment &amp; healthcare</a:t>
          </a:r>
        </a:p>
        <a:p>
          <a:r>
            <a:rPr lang="en-GB" dirty="0" smtClean="0"/>
            <a:t>health beliefs &amp; illness perceptions</a:t>
          </a:r>
          <a:endParaRPr lang="en-US" dirty="0"/>
        </a:p>
      </dgm:t>
    </dgm:pt>
    <dgm:pt modelId="{D4C03BE0-C828-BA42-B4A9-FCED58A859A0}" type="parTrans" cxnId="{B88F0295-04BD-3545-B8D8-94939C1BC1F6}">
      <dgm:prSet/>
      <dgm:spPr/>
      <dgm:t>
        <a:bodyPr/>
        <a:lstStyle/>
        <a:p>
          <a:endParaRPr lang="en-US"/>
        </a:p>
      </dgm:t>
    </dgm:pt>
    <dgm:pt modelId="{826CE513-0851-4F40-BA2B-A9265D0B3CF3}" type="sibTrans" cxnId="{B88F0295-04BD-3545-B8D8-94939C1BC1F6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3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3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3" custScaleX="1069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3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3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47BCA-7E34-4969-B4CE-843B781EA200}" type="pres">
      <dgm:prSet presAssocID="{AE335E2D-263B-A040-8F89-CB6DEF1275AC}" presName="aSpace" presStyleCnt="0"/>
      <dgm:spPr/>
    </dgm:pt>
    <dgm:pt modelId="{B76A7106-B459-458B-B541-B4F7164F0769}" type="pres">
      <dgm:prSet presAssocID="{A3CB6D2E-CE67-664E-94E3-AAC0011A0C9C}" presName="compNode" presStyleCnt="0"/>
      <dgm:spPr/>
    </dgm:pt>
    <dgm:pt modelId="{B38F4605-74EA-4B12-BF16-93790F37D967}" type="pres">
      <dgm:prSet presAssocID="{A3CB6D2E-CE67-664E-94E3-AAC0011A0C9C}" presName="aNode" presStyleLbl="bgShp" presStyleIdx="2" presStyleCnt="3"/>
      <dgm:spPr/>
      <dgm:t>
        <a:bodyPr/>
        <a:lstStyle/>
        <a:p>
          <a:endParaRPr lang="en-GB"/>
        </a:p>
      </dgm:t>
    </dgm:pt>
    <dgm:pt modelId="{0D0C5CD7-D2A8-4129-B142-695E3CC2DC1B}" type="pres">
      <dgm:prSet presAssocID="{A3CB6D2E-CE67-664E-94E3-AAC0011A0C9C}" presName="textNode" presStyleLbl="bgShp" presStyleIdx="2" presStyleCnt="3"/>
      <dgm:spPr/>
      <dgm:t>
        <a:bodyPr/>
        <a:lstStyle/>
        <a:p>
          <a:endParaRPr lang="en-GB"/>
        </a:p>
      </dgm:t>
    </dgm:pt>
    <dgm:pt modelId="{C1D0E8DE-8E63-4C75-9438-1CDD912BCDC0}" type="pres">
      <dgm:prSet presAssocID="{A3CB6D2E-CE67-664E-94E3-AAC0011A0C9C}" presName="compChildNode" presStyleCnt="0"/>
      <dgm:spPr/>
    </dgm:pt>
    <dgm:pt modelId="{888D2D4D-392B-441F-A273-0DAC2F66F700}" type="pres">
      <dgm:prSet presAssocID="{A3CB6D2E-CE67-664E-94E3-AAC0011A0C9C}" presName="theInnerList" presStyleCnt="0"/>
      <dgm:spPr/>
    </dgm:pt>
    <dgm:pt modelId="{6AB4D996-BC07-47BA-9DFA-42E33CE9555E}" type="pres">
      <dgm:prSet presAssocID="{97FB4A3B-6FC6-354E-9DBD-AF97BEC074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4CF007-A5A8-4A5E-B14C-5F53A9BD64DB}" type="presOf" srcId="{E6C46771-97E5-F947-9F5B-BD1F16AB259C}" destId="{AB9D3825-1B6D-459B-AFEA-663FDDA29833}" srcOrd="0" destOrd="0" presId="urn:microsoft.com/office/officeart/2005/8/layout/lProcess2"/>
    <dgm:cxn modelId="{B51CEF4C-7B3A-4DD2-B955-F10E26473E2C}" type="presOf" srcId="{AE335E2D-263B-A040-8F89-CB6DEF1275AC}" destId="{4EDDD047-3DFA-488A-9848-94699939EF1D}" srcOrd="1" destOrd="0" presId="urn:microsoft.com/office/officeart/2005/8/layout/lProcess2"/>
    <dgm:cxn modelId="{16FE1FC6-D69D-4D32-B88A-D433B6B45F9D}" type="presOf" srcId="{C9803941-0E3B-FA41-87CA-0F29A204932F}" destId="{4427C58D-4E97-4F9E-8779-FE5C661333C6}" srcOrd="0" destOrd="0" presId="urn:microsoft.com/office/officeart/2005/8/layout/lProcess2"/>
    <dgm:cxn modelId="{B88F0295-04BD-3545-B8D8-94939C1BC1F6}" srcId="{A3CB6D2E-CE67-664E-94E3-AAC0011A0C9C}" destId="{97FB4A3B-6FC6-354E-9DBD-AF97BEC0745D}" srcOrd="0" destOrd="0" parTransId="{D4C03BE0-C828-BA42-B4A9-FCED58A859A0}" sibTransId="{826CE513-0851-4F40-BA2B-A9265D0B3CF3}"/>
    <dgm:cxn modelId="{7C9AD090-6D10-4809-8CD3-379993F0AB65}" type="presOf" srcId="{74DCF2CB-D473-284C-9E61-49310FC59F54}" destId="{16A1E4D8-5AFC-400E-BF42-ED64796D0E29}" srcOrd="0" destOrd="0" presId="urn:microsoft.com/office/officeart/2005/8/layout/lProcess2"/>
    <dgm:cxn modelId="{8C4E82CB-B10A-4CBE-BB9B-78F824E28928}" type="presOf" srcId="{C9803941-0E3B-FA41-87CA-0F29A204932F}" destId="{4D402AFD-7B83-40DD-B23C-F27401B09C97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AA134A0C-9864-4C03-834B-5CE6BA1F465C}" type="presOf" srcId="{A3CB6D2E-CE67-664E-94E3-AAC0011A0C9C}" destId="{0D0C5CD7-D2A8-4129-B142-695E3CC2DC1B}" srcOrd="1" destOrd="0" presId="urn:microsoft.com/office/officeart/2005/8/layout/lProcess2"/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973949FE-F8AE-44D6-B032-EDAC4A510DC2}" type="presOf" srcId="{97FB4A3B-6FC6-354E-9DBD-AF97BEC0745D}" destId="{6AB4D996-BC07-47BA-9DFA-42E33CE9555E}" srcOrd="0" destOrd="0" presId="urn:microsoft.com/office/officeart/2005/8/layout/lProcess2"/>
    <dgm:cxn modelId="{3B2C9E91-5B8D-4691-B1AA-8D25DB139A83}" type="presOf" srcId="{2F575DF9-8DC2-8A40-BD1B-BB1282FD0202}" destId="{F9F21070-1C97-42C6-8D5A-59B016397AC8}" srcOrd="0" destOrd="0" presId="urn:microsoft.com/office/officeart/2005/8/layout/lProcess2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5B98802B-7DFF-4E65-A4A4-1A3D3C95D25D}" type="presOf" srcId="{A3CB6D2E-CE67-664E-94E3-AAC0011A0C9C}" destId="{B38F4605-74EA-4B12-BF16-93790F37D967}" srcOrd="0" destOrd="0" presId="urn:microsoft.com/office/officeart/2005/8/layout/lProcess2"/>
    <dgm:cxn modelId="{77095932-1D82-4F08-A6F3-E37E86D8F016}" type="presOf" srcId="{AE335E2D-263B-A040-8F89-CB6DEF1275AC}" destId="{BCDDB35C-1083-4D65-B37A-E53945F28201}" srcOrd="0" destOrd="0" presId="urn:microsoft.com/office/officeart/2005/8/layout/lProcess2"/>
    <dgm:cxn modelId="{4AF26D0B-228A-4BD8-8DA3-278054F2492D}" type="presParOf" srcId="{AB9D3825-1B6D-459B-AFEA-663FDDA29833}" destId="{ED0E8036-763B-455B-A911-357D70E4EC8E}" srcOrd="0" destOrd="0" presId="urn:microsoft.com/office/officeart/2005/8/layout/lProcess2"/>
    <dgm:cxn modelId="{58281464-1B85-4B59-958B-C5099FF49A53}" type="presParOf" srcId="{ED0E8036-763B-455B-A911-357D70E4EC8E}" destId="{4427C58D-4E97-4F9E-8779-FE5C661333C6}" srcOrd="0" destOrd="0" presId="urn:microsoft.com/office/officeart/2005/8/layout/lProcess2"/>
    <dgm:cxn modelId="{715E5323-523C-414A-8165-318F8549195E}" type="presParOf" srcId="{ED0E8036-763B-455B-A911-357D70E4EC8E}" destId="{4D402AFD-7B83-40DD-B23C-F27401B09C97}" srcOrd="1" destOrd="0" presId="urn:microsoft.com/office/officeart/2005/8/layout/lProcess2"/>
    <dgm:cxn modelId="{5735D4BD-45C0-4964-81E9-4E8BEC39CE2A}" type="presParOf" srcId="{ED0E8036-763B-455B-A911-357D70E4EC8E}" destId="{907D4AEF-0349-46E2-A157-6EF86A5C64ED}" srcOrd="2" destOrd="0" presId="urn:microsoft.com/office/officeart/2005/8/layout/lProcess2"/>
    <dgm:cxn modelId="{0A8E15F4-F0D8-4544-9620-35059134E499}" type="presParOf" srcId="{907D4AEF-0349-46E2-A157-6EF86A5C64ED}" destId="{02398A32-76B2-442D-A5B6-26E6D73031F4}" srcOrd="0" destOrd="0" presId="urn:microsoft.com/office/officeart/2005/8/layout/lProcess2"/>
    <dgm:cxn modelId="{8B96C918-819C-4AEB-B9C0-5557EA405839}" type="presParOf" srcId="{02398A32-76B2-442D-A5B6-26E6D73031F4}" destId="{F9F21070-1C97-42C6-8D5A-59B016397AC8}" srcOrd="0" destOrd="0" presId="urn:microsoft.com/office/officeart/2005/8/layout/lProcess2"/>
    <dgm:cxn modelId="{888BE263-6D54-4017-9AAE-D58F1F83B96C}" type="presParOf" srcId="{AB9D3825-1B6D-459B-AFEA-663FDDA29833}" destId="{80AF8369-0F3B-40A8-AEF8-3DC1CB1A7314}" srcOrd="1" destOrd="0" presId="urn:microsoft.com/office/officeart/2005/8/layout/lProcess2"/>
    <dgm:cxn modelId="{0D04829E-E87C-4D15-BAF0-1B37621A5951}" type="presParOf" srcId="{AB9D3825-1B6D-459B-AFEA-663FDDA29833}" destId="{6F79624E-86D2-41D1-B422-58C90BCE5394}" srcOrd="2" destOrd="0" presId="urn:microsoft.com/office/officeart/2005/8/layout/lProcess2"/>
    <dgm:cxn modelId="{5D9EF883-72BB-4B05-8B01-7BFF92FF0A17}" type="presParOf" srcId="{6F79624E-86D2-41D1-B422-58C90BCE5394}" destId="{BCDDB35C-1083-4D65-B37A-E53945F28201}" srcOrd="0" destOrd="0" presId="urn:microsoft.com/office/officeart/2005/8/layout/lProcess2"/>
    <dgm:cxn modelId="{73563190-9D56-4908-9AD9-F4C4A8AE6BB0}" type="presParOf" srcId="{6F79624E-86D2-41D1-B422-58C90BCE5394}" destId="{4EDDD047-3DFA-488A-9848-94699939EF1D}" srcOrd="1" destOrd="0" presId="urn:microsoft.com/office/officeart/2005/8/layout/lProcess2"/>
    <dgm:cxn modelId="{758183F1-D127-406E-939F-AFAF81C8D49B}" type="presParOf" srcId="{6F79624E-86D2-41D1-B422-58C90BCE5394}" destId="{AEBE5DCA-F912-42BC-86F4-9DF5F89C24D2}" srcOrd="2" destOrd="0" presId="urn:microsoft.com/office/officeart/2005/8/layout/lProcess2"/>
    <dgm:cxn modelId="{E4BA61E0-0AA5-494C-BC32-4676BBE47314}" type="presParOf" srcId="{AEBE5DCA-F912-42BC-86F4-9DF5F89C24D2}" destId="{E3B02B09-ECEE-438E-99FE-667E9C031223}" srcOrd="0" destOrd="0" presId="urn:microsoft.com/office/officeart/2005/8/layout/lProcess2"/>
    <dgm:cxn modelId="{3E27227C-B58C-4B1A-8BBC-6DC2FF3995B7}" type="presParOf" srcId="{E3B02B09-ECEE-438E-99FE-667E9C031223}" destId="{16A1E4D8-5AFC-400E-BF42-ED64796D0E29}" srcOrd="0" destOrd="0" presId="urn:microsoft.com/office/officeart/2005/8/layout/lProcess2"/>
    <dgm:cxn modelId="{C46E81B0-97FE-48DE-9583-6E9FE9875998}" type="presParOf" srcId="{AB9D3825-1B6D-459B-AFEA-663FDDA29833}" destId="{98947BCA-7E34-4969-B4CE-843B781EA200}" srcOrd="3" destOrd="0" presId="urn:microsoft.com/office/officeart/2005/8/layout/lProcess2"/>
    <dgm:cxn modelId="{1F4AAE83-4241-44F4-9B7A-83CB4B31B9DD}" type="presParOf" srcId="{AB9D3825-1B6D-459B-AFEA-663FDDA29833}" destId="{B76A7106-B459-458B-B541-B4F7164F0769}" srcOrd="4" destOrd="0" presId="urn:microsoft.com/office/officeart/2005/8/layout/lProcess2"/>
    <dgm:cxn modelId="{282F07A7-BA79-4B07-BDF7-130DBFCFDC3F}" type="presParOf" srcId="{B76A7106-B459-458B-B541-B4F7164F0769}" destId="{B38F4605-74EA-4B12-BF16-93790F37D967}" srcOrd="0" destOrd="0" presId="urn:microsoft.com/office/officeart/2005/8/layout/lProcess2"/>
    <dgm:cxn modelId="{5F0A68C7-FB95-4C51-B8F2-571F3FA55DC2}" type="presParOf" srcId="{B76A7106-B459-458B-B541-B4F7164F0769}" destId="{0D0C5CD7-D2A8-4129-B142-695E3CC2DC1B}" srcOrd="1" destOrd="0" presId="urn:microsoft.com/office/officeart/2005/8/layout/lProcess2"/>
    <dgm:cxn modelId="{ED6D1A51-9FD0-4AE3-A169-244AE76EE0AA}" type="presParOf" srcId="{B76A7106-B459-458B-B541-B4F7164F0769}" destId="{C1D0E8DE-8E63-4C75-9438-1CDD912BCDC0}" srcOrd="2" destOrd="0" presId="urn:microsoft.com/office/officeart/2005/8/layout/lProcess2"/>
    <dgm:cxn modelId="{9F3AF39C-41ED-4D1D-8F2F-48DBC62168B5}" type="presParOf" srcId="{C1D0E8DE-8E63-4C75-9438-1CDD912BCDC0}" destId="{888D2D4D-392B-441F-A273-0DAC2F66F700}" srcOrd="0" destOrd="0" presId="urn:microsoft.com/office/officeart/2005/8/layout/lProcess2"/>
    <dgm:cxn modelId="{7482D1F9-8DEC-4BF1-B21A-0AA6D79BDBF2}" type="presParOf" srcId="{888D2D4D-392B-441F-A273-0DAC2F66F700}" destId="{6AB4D996-BC07-47BA-9DFA-42E33CE955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lProcess2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2800" dirty="0" smtClean="0"/>
            <a:t>Transition in Care</a:t>
          </a:r>
          <a:endParaRPr lang="en-US" sz="28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GB" sz="2800" dirty="0" smtClean="0"/>
            <a:t>paediatric to adult</a:t>
          </a:r>
        </a:p>
        <a:p>
          <a:r>
            <a:rPr lang="en-GB" sz="2800" dirty="0" smtClean="0"/>
            <a:t>readiness to transfer</a:t>
          </a:r>
          <a:endParaRPr lang="en-US" sz="2800" dirty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US" sz="2800" dirty="0" smtClean="0"/>
            <a:t>Competence for Self-Management</a:t>
          </a:r>
          <a:endParaRPr lang="en-US" sz="28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adequate knowledge</a:t>
          </a:r>
        </a:p>
        <a:p>
          <a:r>
            <a:rPr lang="en-GB" sz="2800" dirty="0" smtClean="0"/>
            <a:t>self-efficacy</a:t>
          </a:r>
          <a:endParaRPr lang="en-US" sz="2800" dirty="0"/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 custT="1"/>
      <dgm:spPr/>
      <dgm:t>
        <a:bodyPr/>
        <a:lstStyle/>
        <a:p>
          <a:r>
            <a:rPr lang="en-US" sz="2800" dirty="0" smtClean="0"/>
            <a:t>Independence Maturity &amp; Responsibility</a:t>
          </a:r>
          <a:endParaRPr lang="en-US" sz="2800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97FB4A3B-6FC6-354E-9DBD-AF97BEC0745D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GB" sz="2800" dirty="0" smtClean="0"/>
        </a:p>
        <a:p>
          <a:pPr>
            <a:lnSpc>
              <a:spcPct val="90000"/>
            </a:lnSpc>
          </a:pPr>
          <a:r>
            <a:rPr lang="en-GB" sz="2800" dirty="0" smtClean="0"/>
            <a:t>confidence with age</a:t>
          </a:r>
        </a:p>
        <a:p>
          <a:pPr>
            <a:lnSpc>
              <a:spcPct val="100000"/>
            </a:lnSpc>
          </a:pPr>
          <a:r>
            <a:rPr lang="en-GB" sz="2800" dirty="0" smtClean="0"/>
            <a:t>parents relinquish care</a:t>
          </a:r>
        </a:p>
        <a:p>
          <a:pPr>
            <a:lnSpc>
              <a:spcPct val="100000"/>
            </a:lnSpc>
          </a:pPr>
          <a:endParaRPr lang="en-US" sz="2400" dirty="0"/>
        </a:p>
      </dgm:t>
    </dgm:pt>
    <dgm:pt modelId="{D4C03BE0-C828-BA42-B4A9-FCED58A859A0}" type="parTrans" cxnId="{B88F0295-04BD-3545-B8D8-94939C1BC1F6}">
      <dgm:prSet/>
      <dgm:spPr/>
      <dgm:t>
        <a:bodyPr/>
        <a:lstStyle/>
        <a:p>
          <a:endParaRPr lang="en-US"/>
        </a:p>
      </dgm:t>
    </dgm:pt>
    <dgm:pt modelId="{826CE513-0851-4F40-BA2B-A9265D0B3CF3}" type="sibTrans" cxnId="{B88F0295-04BD-3545-B8D8-94939C1BC1F6}">
      <dgm:prSet/>
      <dgm:spPr/>
      <dgm:t>
        <a:bodyPr/>
        <a:lstStyle/>
        <a:p>
          <a:endParaRPr lang="en-US"/>
        </a:p>
      </dgm:t>
    </dgm:pt>
    <dgm:pt modelId="{AB9D3825-1B6D-459B-AFEA-663FDDA29833}" type="pres">
      <dgm:prSet presAssocID="{E6C46771-97E5-F947-9F5B-BD1F16AB2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E8036-763B-455B-A911-357D70E4EC8E}" type="pres">
      <dgm:prSet presAssocID="{C9803941-0E3B-FA41-87CA-0F29A204932F}" presName="compNode" presStyleCnt="0"/>
      <dgm:spPr/>
    </dgm:pt>
    <dgm:pt modelId="{4427C58D-4E97-4F9E-8779-FE5C661333C6}" type="pres">
      <dgm:prSet presAssocID="{C9803941-0E3B-FA41-87CA-0F29A204932F}" presName="aNode" presStyleLbl="bgShp" presStyleIdx="0" presStyleCnt="3" custScaleX="69634"/>
      <dgm:spPr/>
      <dgm:t>
        <a:bodyPr/>
        <a:lstStyle/>
        <a:p>
          <a:endParaRPr lang="en-GB"/>
        </a:p>
      </dgm:t>
    </dgm:pt>
    <dgm:pt modelId="{4D402AFD-7B83-40DD-B23C-F27401B09C97}" type="pres">
      <dgm:prSet presAssocID="{C9803941-0E3B-FA41-87CA-0F29A204932F}" presName="textNode" presStyleLbl="bgShp" presStyleIdx="0" presStyleCnt="3"/>
      <dgm:spPr/>
      <dgm:t>
        <a:bodyPr/>
        <a:lstStyle/>
        <a:p>
          <a:endParaRPr lang="en-GB"/>
        </a:p>
      </dgm:t>
    </dgm:pt>
    <dgm:pt modelId="{907D4AEF-0349-46E2-A157-6EF86A5C64ED}" type="pres">
      <dgm:prSet presAssocID="{C9803941-0E3B-FA41-87CA-0F29A204932F}" presName="compChildNode" presStyleCnt="0"/>
      <dgm:spPr/>
    </dgm:pt>
    <dgm:pt modelId="{02398A32-76B2-442D-A5B6-26E6D73031F4}" type="pres">
      <dgm:prSet presAssocID="{C9803941-0E3B-FA41-87CA-0F29A204932F}" presName="theInnerList" presStyleCnt="0"/>
      <dgm:spPr/>
    </dgm:pt>
    <dgm:pt modelId="{F9F21070-1C97-42C6-8D5A-59B016397AC8}" type="pres">
      <dgm:prSet presAssocID="{2F575DF9-8DC2-8A40-BD1B-BB1282FD0202}" presName="childNode" presStyleLbl="node1" presStyleIdx="0" presStyleCnt="3" custScaleX="70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F8369-0F3B-40A8-AEF8-3DC1CB1A7314}" type="pres">
      <dgm:prSet presAssocID="{C9803941-0E3B-FA41-87CA-0F29A204932F}" presName="aSpace" presStyleCnt="0"/>
      <dgm:spPr/>
    </dgm:pt>
    <dgm:pt modelId="{6F79624E-86D2-41D1-B422-58C90BCE5394}" type="pres">
      <dgm:prSet presAssocID="{AE335E2D-263B-A040-8F89-CB6DEF1275AC}" presName="compNode" presStyleCnt="0"/>
      <dgm:spPr/>
    </dgm:pt>
    <dgm:pt modelId="{BCDDB35C-1083-4D65-B37A-E53945F28201}" type="pres">
      <dgm:prSet presAssocID="{AE335E2D-263B-A040-8F89-CB6DEF1275AC}" presName="aNode" presStyleLbl="bgShp" presStyleIdx="1" presStyleCnt="3" custScaleX="64838"/>
      <dgm:spPr/>
      <dgm:t>
        <a:bodyPr/>
        <a:lstStyle/>
        <a:p>
          <a:endParaRPr lang="en-GB"/>
        </a:p>
      </dgm:t>
    </dgm:pt>
    <dgm:pt modelId="{4EDDD047-3DFA-488A-9848-94699939EF1D}" type="pres">
      <dgm:prSet presAssocID="{AE335E2D-263B-A040-8F89-CB6DEF1275AC}" presName="textNode" presStyleLbl="bgShp" presStyleIdx="1" presStyleCnt="3"/>
      <dgm:spPr/>
      <dgm:t>
        <a:bodyPr/>
        <a:lstStyle/>
        <a:p>
          <a:endParaRPr lang="en-GB"/>
        </a:p>
      </dgm:t>
    </dgm:pt>
    <dgm:pt modelId="{AEBE5DCA-F912-42BC-86F4-9DF5F89C24D2}" type="pres">
      <dgm:prSet presAssocID="{AE335E2D-263B-A040-8F89-CB6DEF1275AC}" presName="compChildNode" presStyleCnt="0"/>
      <dgm:spPr/>
    </dgm:pt>
    <dgm:pt modelId="{E3B02B09-ECEE-438E-99FE-667E9C031223}" type="pres">
      <dgm:prSet presAssocID="{AE335E2D-263B-A040-8F89-CB6DEF1275AC}" presName="theInnerList" presStyleCnt="0"/>
      <dgm:spPr/>
    </dgm:pt>
    <dgm:pt modelId="{16A1E4D8-5AFC-400E-BF42-ED64796D0E29}" type="pres">
      <dgm:prSet presAssocID="{74DCF2CB-D473-284C-9E61-49310FC59F54}" presName="childNode" presStyleLbl="node1" presStyleIdx="1" presStyleCnt="3" custScaleX="701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47BCA-7E34-4969-B4CE-843B781EA200}" type="pres">
      <dgm:prSet presAssocID="{AE335E2D-263B-A040-8F89-CB6DEF1275AC}" presName="aSpace" presStyleCnt="0"/>
      <dgm:spPr/>
    </dgm:pt>
    <dgm:pt modelId="{B76A7106-B459-458B-B541-B4F7164F0769}" type="pres">
      <dgm:prSet presAssocID="{A3CB6D2E-CE67-664E-94E3-AAC0011A0C9C}" presName="compNode" presStyleCnt="0"/>
      <dgm:spPr/>
    </dgm:pt>
    <dgm:pt modelId="{B38F4605-74EA-4B12-BF16-93790F37D967}" type="pres">
      <dgm:prSet presAssocID="{A3CB6D2E-CE67-664E-94E3-AAC0011A0C9C}" presName="aNode" presStyleLbl="bgShp" presStyleIdx="2" presStyleCnt="3" custScaleX="68498"/>
      <dgm:spPr/>
      <dgm:t>
        <a:bodyPr/>
        <a:lstStyle/>
        <a:p>
          <a:endParaRPr lang="en-GB"/>
        </a:p>
      </dgm:t>
    </dgm:pt>
    <dgm:pt modelId="{0D0C5CD7-D2A8-4129-B142-695E3CC2DC1B}" type="pres">
      <dgm:prSet presAssocID="{A3CB6D2E-CE67-664E-94E3-AAC0011A0C9C}" presName="textNode" presStyleLbl="bgShp" presStyleIdx="2" presStyleCnt="3"/>
      <dgm:spPr/>
      <dgm:t>
        <a:bodyPr/>
        <a:lstStyle/>
        <a:p>
          <a:endParaRPr lang="en-GB"/>
        </a:p>
      </dgm:t>
    </dgm:pt>
    <dgm:pt modelId="{C1D0E8DE-8E63-4C75-9438-1CDD912BCDC0}" type="pres">
      <dgm:prSet presAssocID="{A3CB6D2E-CE67-664E-94E3-AAC0011A0C9C}" presName="compChildNode" presStyleCnt="0"/>
      <dgm:spPr/>
    </dgm:pt>
    <dgm:pt modelId="{888D2D4D-392B-441F-A273-0DAC2F66F700}" type="pres">
      <dgm:prSet presAssocID="{A3CB6D2E-CE67-664E-94E3-AAC0011A0C9C}" presName="theInnerList" presStyleCnt="0"/>
      <dgm:spPr/>
    </dgm:pt>
    <dgm:pt modelId="{6AB4D996-BC07-47BA-9DFA-42E33CE9555E}" type="pres">
      <dgm:prSet presAssocID="{97FB4A3B-6FC6-354E-9DBD-AF97BEC0745D}" presName="childNode" presStyleLbl="node1" presStyleIdx="2" presStyleCnt="3" custScaleX="70571" custLinFactNeighborX="0" custLinFactNeighborY="12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5E70BA-E744-49A0-828E-FC278E03C32F}" type="presOf" srcId="{C9803941-0E3B-FA41-87CA-0F29A204932F}" destId="{4427C58D-4E97-4F9E-8779-FE5C661333C6}" srcOrd="0" destOrd="0" presId="urn:microsoft.com/office/officeart/2005/8/layout/lProcess2"/>
    <dgm:cxn modelId="{DE60C7E1-59BB-4597-88EC-F49C787B8CC7}" type="presOf" srcId="{A3CB6D2E-CE67-664E-94E3-AAC0011A0C9C}" destId="{0D0C5CD7-D2A8-4129-B142-695E3CC2DC1B}" srcOrd="1" destOrd="0" presId="urn:microsoft.com/office/officeart/2005/8/layout/lProcess2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079A564E-B380-4154-9608-187617B5CA5B}" type="presOf" srcId="{97FB4A3B-6FC6-354E-9DBD-AF97BEC0745D}" destId="{6AB4D996-BC07-47BA-9DFA-42E33CE9555E}" srcOrd="0" destOrd="0" presId="urn:microsoft.com/office/officeart/2005/8/layout/lProcess2"/>
    <dgm:cxn modelId="{B88F0295-04BD-3545-B8D8-94939C1BC1F6}" srcId="{A3CB6D2E-CE67-664E-94E3-AAC0011A0C9C}" destId="{97FB4A3B-6FC6-354E-9DBD-AF97BEC0745D}" srcOrd="0" destOrd="0" parTransId="{D4C03BE0-C828-BA42-B4A9-FCED58A859A0}" sibTransId="{826CE513-0851-4F40-BA2B-A9265D0B3CF3}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1D245851-35CD-4A3E-9350-4B3B4F6134C6}" type="presOf" srcId="{2F575DF9-8DC2-8A40-BD1B-BB1282FD0202}" destId="{F9F21070-1C97-42C6-8D5A-59B016397AC8}" srcOrd="0" destOrd="0" presId="urn:microsoft.com/office/officeart/2005/8/layout/lProcess2"/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C87DCD79-314B-4341-B535-D8A41B36E9CC}" type="presOf" srcId="{AE335E2D-263B-A040-8F89-CB6DEF1275AC}" destId="{BCDDB35C-1083-4D65-B37A-E53945F28201}" srcOrd="0" destOrd="0" presId="urn:microsoft.com/office/officeart/2005/8/layout/lProcess2"/>
    <dgm:cxn modelId="{B8446F8D-5609-415F-B988-2F425A3B4230}" type="presOf" srcId="{E6C46771-97E5-F947-9F5B-BD1F16AB259C}" destId="{AB9D3825-1B6D-459B-AFEA-663FDDA29833}" srcOrd="0" destOrd="0" presId="urn:microsoft.com/office/officeart/2005/8/layout/lProcess2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C75F86CC-9BB5-4670-B2E0-9D14ED6693C8}" type="presOf" srcId="{AE335E2D-263B-A040-8F89-CB6DEF1275AC}" destId="{4EDDD047-3DFA-488A-9848-94699939EF1D}" srcOrd="1" destOrd="0" presId="urn:microsoft.com/office/officeart/2005/8/layout/lProcess2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43311670-938B-40EA-AB36-C7E374162AC4}" type="presOf" srcId="{C9803941-0E3B-FA41-87CA-0F29A204932F}" destId="{4D402AFD-7B83-40DD-B23C-F27401B09C97}" srcOrd="1" destOrd="0" presId="urn:microsoft.com/office/officeart/2005/8/layout/lProcess2"/>
    <dgm:cxn modelId="{8418B9A5-9B3F-4F80-9D5F-37EBF1B7A2D8}" type="presOf" srcId="{74DCF2CB-D473-284C-9E61-49310FC59F54}" destId="{16A1E4D8-5AFC-400E-BF42-ED64796D0E29}" srcOrd="0" destOrd="0" presId="urn:microsoft.com/office/officeart/2005/8/layout/lProcess2"/>
    <dgm:cxn modelId="{66EC0F97-4793-451B-9B7D-9D5701B910EE}" type="presOf" srcId="{A3CB6D2E-CE67-664E-94E3-AAC0011A0C9C}" destId="{B38F4605-74EA-4B12-BF16-93790F37D967}" srcOrd="0" destOrd="0" presId="urn:microsoft.com/office/officeart/2005/8/layout/lProcess2"/>
    <dgm:cxn modelId="{A902ADFF-8942-4ACC-9E1C-E1D7AD250596}" type="presParOf" srcId="{AB9D3825-1B6D-459B-AFEA-663FDDA29833}" destId="{ED0E8036-763B-455B-A911-357D70E4EC8E}" srcOrd="0" destOrd="0" presId="urn:microsoft.com/office/officeart/2005/8/layout/lProcess2"/>
    <dgm:cxn modelId="{C2EC9C33-B1BD-46E8-9C96-CEB97F0982F9}" type="presParOf" srcId="{ED0E8036-763B-455B-A911-357D70E4EC8E}" destId="{4427C58D-4E97-4F9E-8779-FE5C661333C6}" srcOrd="0" destOrd="0" presId="urn:microsoft.com/office/officeart/2005/8/layout/lProcess2"/>
    <dgm:cxn modelId="{9F4BFCCF-0C15-44CF-B210-A17CE7593AD8}" type="presParOf" srcId="{ED0E8036-763B-455B-A911-357D70E4EC8E}" destId="{4D402AFD-7B83-40DD-B23C-F27401B09C97}" srcOrd="1" destOrd="0" presId="urn:microsoft.com/office/officeart/2005/8/layout/lProcess2"/>
    <dgm:cxn modelId="{51E5154B-55F7-4EAF-881D-003C034DAE02}" type="presParOf" srcId="{ED0E8036-763B-455B-A911-357D70E4EC8E}" destId="{907D4AEF-0349-46E2-A157-6EF86A5C64ED}" srcOrd="2" destOrd="0" presId="urn:microsoft.com/office/officeart/2005/8/layout/lProcess2"/>
    <dgm:cxn modelId="{38A9DA46-4497-46A8-A8E8-8F8BE4816494}" type="presParOf" srcId="{907D4AEF-0349-46E2-A157-6EF86A5C64ED}" destId="{02398A32-76B2-442D-A5B6-26E6D73031F4}" srcOrd="0" destOrd="0" presId="urn:microsoft.com/office/officeart/2005/8/layout/lProcess2"/>
    <dgm:cxn modelId="{BB13FA6C-48D5-4252-8184-EC2382FFE58E}" type="presParOf" srcId="{02398A32-76B2-442D-A5B6-26E6D73031F4}" destId="{F9F21070-1C97-42C6-8D5A-59B016397AC8}" srcOrd="0" destOrd="0" presId="urn:microsoft.com/office/officeart/2005/8/layout/lProcess2"/>
    <dgm:cxn modelId="{CA5381FF-62C1-4D5D-B958-DBE9F9E5AF57}" type="presParOf" srcId="{AB9D3825-1B6D-459B-AFEA-663FDDA29833}" destId="{80AF8369-0F3B-40A8-AEF8-3DC1CB1A7314}" srcOrd="1" destOrd="0" presId="urn:microsoft.com/office/officeart/2005/8/layout/lProcess2"/>
    <dgm:cxn modelId="{2EE548A0-31CE-4E8D-8745-9AB0E34AC148}" type="presParOf" srcId="{AB9D3825-1B6D-459B-AFEA-663FDDA29833}" destId="{6F79624E-86D2-41D1-B422-58C90BCE5394}" srcOrd="2" destOrd="0" presId="urn:microsoft.com/office/officeart/2005/8/layout/lProcess2"/>
    <dgm:cxn modelId="{E0C1480B-627B-4732-8807-442FF09B5206}" type="presParOf" srcId="{6F79624E-86D2-41D1-B422-58C90BCE5394}" destId="{BCDDB35C-1083-4D65-B37A-E53945F28201}" srcOrd="0" destOrd="0" presId="urn:microsoft.com/office/officeart/2005/8/layout/lProcess2"/>
    <dgm:cxn modelId="{F22C1F31-C06D-4232-AB31-F9E3248DC423}" type="presParOf" srcId="{6F79624E-86D2-41D1-B422-58C90BCE5394}" destId="{4EDDD047-3DFA-488A-9848-94699939EF1D}" srcOrd="1" destOrd="0" presId="urn:microsoft.com/office/officeart/2005/8/layout/lProcess2"/>
    <dgm:cxn modelId="{1F596DCE-DB23-41EF-9DCF-40B4F783CC98}" type="presParOf" srcId="{6F79624E-86D2-41D1-B422-58C90BCE5394}" destId="{AEBE5DCA-F912-42BC-86F4-9DF5F89C24D2}" srcOrd="2" destOrd="0" presId="urn:microsoft.com/office/officeart/2005/8/layout/lProcess2"/>
    <dgm:cxn modelId="{22504781-56F5-48A1-9E83-A7CABC979CF7}" type="presParOf" srcId="{AEBE5DCA-F912-42BC-86F4-9DF5F89C24D2}" destId="{E3B02B09-ECEE-438E-99FE-667E9C031223}" srcOrd="0" destOrd="0" presId="urn:microsoft.com/office/officeart/2005/8/layout/lProcess2"/>
    <dgm:cxn modelId="{75D4590C-CCB1-4146-86FC-F25B20175345}" type="presParOf" srcId="{E3B02B09-ECEE-438E-99FE-667E9C031223}" destId="{16A1E4D8-5AFC-400E-BF42-ED64796D0E29}" srcOrd="0" destOrd="0" presId="urn:microsoft.com/office/officeart/2005/8/layout/lProcess2"/>
    <dgm:cxn modelId="{B255D9BE-FE20-4F6F-B72B-D6A8363DDED1}" type="presParOf" srcId="{AB9D3825-1B6D-459B-AFEA-663FDDA29833}" destId="{98947BCA-7E34-4969-B4CE-843B781EA200}" srcOrd="3" destOrd="0" presId="urn:microsoft.com/office/officeart/2005/8/layout/lProcess2"/>
    <dgm:cxn modelId="{AAF0BF05-08B7-427E-8473-C014C12B211F}" type="presParOf" srcId="{AB9D3825-1B6D-459B-AFEA-663FDDA29833}" destId="{B76A7106-B459-458B-B541-B4F7164F0769}" srcOrd="4" destOrd="0" presId="urn:microsoft.com/office/officeart/2005/8/layout/lProcess2"/>
    <dgm:cxn modelId="{292A2869-58C1-4B4D-980C-EE3E839EE60B}" type="presParOf" srcId="{B76A7106-B459-458B-B541-B4F7164F0769}" destId="{B38F4605-74EA-4B12-BF16-93790F37D967}" srcOrd="0" destOrd="0" presId="urn:microsoft.com/office/officeart/2005/8/layout/lProcess2"/>
    <dgm:cxn modelId="{B115D6AD-4F9F-4CDD-9324-E212C3C9F656}" type="presParOf" srcId="{B76A7106-B459-458B-B541-B4F7164F0769}" destId="{0D0C5CD7-D2A8-4129-B142-695E3CC2DC1B}" srcOrd="1" destOrd="0" presId="urn:microsoft.com/office/officeart/2005/8/layout/lProcess2"/>
    <dgm:cxn modelId="{13D7916F-33F5-4F08-A4BE-D13CA1CC91A2}" type="presParOf" srcId="{B76A7106-B459-458B-B541-B4F7164F0769}" destId="{C1D0E8DE-8E63-4C75-9438-1CDD912BCDC0}" srcOrd="2" destOrd="0" presId="urn:microsoft.com/office/officeart/2005/8/layout/lProcess2"/>
    <dgm:cxn modelId="{58548A97-C9BD-4DE7-BF94-BC0D6A222DD9}" type="presParOf" srcId="{C1D0E8DE-8E63-4C75-9438-1CDD912BCDC0}" destId="{888D2D4D-392B-441F-A273-0DAC2F66F700}" srcOrd="0" destOrd="0" presId="urn:microsoft.com/office/officeart/2005/8/layout/lProcess2"/>
    <dgm:cxn modelId="{BE42649D-04A9-40EF-A39E-591F012550FE}" type="presParOf" srcId="{888D2D4D-392B-441F-A273-0DAC2F66F700}" destId="{6AB4D996-BC07-47BA-9DFA-42E33CE955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C46771-97E5-F947-9F5B-BD1F16AB259C}" type="doc">
      <dgm:prSet loTypeId="urn:microsoft.com/office/officeart/2005/8/layout/hierarchy4" loCatId="list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803941-0E3B-FA41-87CA-0F29A204932F}">
      <dgm:prSet phldrT="[Text]" custT="1"/>
      <dgm:spPr/>
      <dgm:t>
        <a:bodyPr/>
        <a:lstStyle/>
        <a:p>
          <a:r>
            <a:rPr lang="en-US" sz="2800" dirty="0" smtClean="0"/>
            <a:t>Shift from hospital to community </a:t>
          </a:r>
          <a:r>
            <a:rPr lang="en-US" sz="2800" dirty="0" err="1" smtClean="0"/>
            <a:t>focussed</a:t>
          </a:r>
          <a:r>
            <a:rPr lang="en-US" sz="2800" dirty="0" smtClean="0"/>
            <a:t> care</a:t>
          </a:r>
          <a:endParaRPr lang="en-US" sz="2800" dirty="0"/>
        </a:p>
      </dgm:t>
    </dgm:pt>
    <dgm:pt modelId="{04EA43CD-62DE-6B42-898A-3D9208760579}" type="parTrans" cxnId="{F9E087D5-09FF-8E46-AAE0-54C0E2A52D17}">
      <dgm:prSet/>
      <dgm:spPr/>
      <dgm:t>
        <a:bodyPr/>
        <a:lstStyle/>
        <a:p>
          <a:endParaRPr lang="en-US"/>
        </a:p>
      </dgm:t>
    </dgm:pt>
    <dgm:pt modelId="{3B609603-77E6-CA46-8A97-AEEF4FAA11E5}" type="sibTrans" cxnId="{F9E087D5-09FF-8E46-AAE0-54C0E2A52D17}">
      <dgm:prSet/>
      <dgm:spPr/>
      <dgm:t>
        <a:bodyPr/>
        <a:lstStyle/>
        <a:p>
          <a:endParaRPr lang="en-US"/>
        </a:p>
      </dgm:t>
    </dgm:pt>
    <dgm:pt modelId="{2F575DF9-8DC2-8A40-BD1B-BB1282FD0202}">
      <dgm:prSet phldrT="[Text]" custT="1"/>
      <dgm:spPr/>
      <dgm:t>
        <a:bodyPr/>
        <a:lstStyle/>
        <a:p>
          <a:r>
            <a:rPr lang="en-US" sz="2800" smtClean="0"/>
            <a:t>Shift from dependence to more independence</a:t>
          </a:r>
          <a:endParaRPr lang="en-GB" sz="2800" dirty="0" smtClean="0"/>
        </a:p>
      </dgm:t>
    </dgm:pt>
    <dgm:pt modelId="{1F9091D1-E967-164C-A096-453C10F7E453}" type="parTrans" cxnId="{83684D7E-5921-4145-A968-71B6629DCFA3}">
      <dgm:prSet/>
      <dgm:spPr/>
      <dgm:t>
        <a:bodyPr/>
        <a:lstStyle/>
        <a:p>
          <a:endParaRPr lang="en-US"/>
        </a:p>
      </dgm:t>
    </dgm:pt>
    <dgm:pt modelId="{1D82C7E2-4476-EC4B-9340-486905806955}" type="sibTrans" cxnId="{83684D7E-5921-4145-A968-71B6629DCFA3}">
      <dgm:prSet/>
      <dgm:spPr/>
      <dgm:t>
        <a:bodyPr/>
        <a:lstStyle/>
        <a:p>
          <a:endParaRPr lang="en-US"/>
        </a:p>
      </dgm:t>
    </dgm:pt>
    <dgm:pt modelId="{AE335E2D-263B-A040-8F89-CB6DEF1275AC}">
      <dgm:prSet phldrT="[Text]" custT="1"/>
      <dgm:spPr/>
      <dgm:t>
        <a:bodyPr/>
        <a:lstStyle/>
        <a:p>
          <a:r>
            <a:rPr lang="en-US" sz="2800" dirty="0" smtClean="0"/>
            <a:t>Self-management &amp; self-efficacy</a:t>
          </a:r>
          <a:endParaRPr lang="en-US" sz="2800" dirty="0"/>
        </a:p>
      </dgm:t>
    </dgm:pt>
    <dgm:pt modelId="{5E153E43-4EC3-5048-BEA4-E709681A74DE}" type="parTrans" cxnId="{AA39A249-592D-1A4D-960D-47C88BBB66C7}">
      <dgm:prSet/>
      <dgm:spPr/>
      <dgm:t>
        <a:bodyPr/>
        <a:lstStyle/>
        <a:p>
          <a:endParaRPr lang="en-US"/>
        </a:p>
      </dgm:t>
    </dgm:pt>
    <dgm:pt modelId="{AA91D4F8-6A8A-BC48-A5AE-6A8D14A109A6}" type="sibTrans" cxnId="{AA39A249-592D-1A4D-960D-47C88BBB66C7}">
      <dgm:prSet/>
      <dgm:spPr/>
      <dgm:t>
        <a:bodyPr/>
        <a:lstStyle/>
        <a:p>
          <a:endParaRPr lang="en-US"/>
        </a:p>
      </dgm:t>
    </dgm:pt>
    <dgm:pt modelId="{74DCF2CB-D473-284C-9E61-49310FC59F54}">
      <dgm:prSet phldrT="[Text]" custT="1"/>
      <dgm:spPr/>
      <dgm:t>
        <a:bodyPr/>
        <a:lstStyle/>
        <a:p>
          <a:r>
            <a:rPr lang="en-GB" sz="2800" dirty="0" smtClean="0"/>
            <a:t>Palliative type care &amp; home support</a:t>
          </a:r>
        </a:p>
      </dgm:t>
    </dgm:pt>
    <dgm:pt modelId="{6EC8902E-B47F-7346-8848-B6E851E7BCD6}" type="parTrans" cxnId="{572CE6D0-2DD0-2049-9E7E-10FE9D07723E}">
      <dgm:prSet/>
      <dgm:spPr/>
      <dgm:t>
        <a:bodyPr/>
        <a:lstStyle/>
        <a:p>
          <a:endParaRPr lang="en-US"/>
        </a:p>
      </dgm:t>
    </dgm:pt>
    <dgm:pt modelId="{7C093325-BC07-8946-9217-F0EAF5917CF2}" type="sibTrans" cxnId="{572CE6D0-2DD0-2049-9E7E-10FE9D07723E}">
      <dgm:prSet/>
      <dgm:spPr/>
      <dgm:t>
        <a:bodyPr/>
        <a:lstStyle/>
        <a:p>
          <a:endParaRPr lang="en-US"/>
        </a:p>
      </dgm:t>
    </dgm:pt>
    <dgm:pt modelId="{A3CB6D2E-CE67-664E-94E3-AAC0011A0C9C}">
      <dgm:prSet phldrT="[Text]" custT="1"/>
      <dgm:spPr/>
      <dgm:t>
        <a:bodyPr/>
        <a:lstStyle/>
        <a:p>
          <a:r>
            <a:rPr lang="en-GB" sz="2800" dirty="0" smtClean="0"/>
            <a:t>Improvement in quality of life</a:t>
          </a:r>
          <a:endParaRPr lang="en-US" sz="2800" dirty="0"/>
        </a:p>
      </dgm:t>
    </dgm:pt>
    <dgm:pt modelId="{62D722AD-EEEB-D847-95A0-47EFAA609843}" type="parTrans" cxnId="{F8817AE0-E382-5946-9076-49244442BC76}">
      <dgm:prSet/>
      <dgm:spPr/>
      <dgm:t>
        <a:bodyPr/>
        <a:lstStyle/>
        <a:p>
          <a:endParaRPr lang="en-US"/>
        </a:p>
      </dgm:t>
    </dgm:pt>
    <dgm:pt modelId="{DB401269-E1D7-9D41-B9E1-F53D8382ABA7}" type="sibTrans" cxnId="{F8817AE0-E382-5946-9076-49244442BC76}">
      <dgm:prSet/>
      <dgm:spPr/>
      <dgm:t>
        <a:bodyPr/>
        <a:lstStyle/>
        <a:p>
          <a:endParaRPr lang="en-US"/>
        </a:p>
      </dgm:t>
    </dgm:pt>
    <dgm:pt modelId="{073A2E7D-24D3-4FB0-A61B-74E696FD3356}" type="pres">
      <dgm:prSet presAssocID="{E6C46771-97E5-F947-9F5B-BD1F16AB25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A482335-C25F-4C74-A7CD-2BB6B013FC3C}" type="pres">
      <dgm:prSet presAssocID="{C9803941-0E3B-FA41-87CA-0F29A204932F}" presName="vertOne" presStyleCnt="0"/>
      <dgm:spPr/>
    </dgm:pt>
    <dgm:pt modelId="{5E68FB97-A066-40C4-902B-A71579DDB68F}" type="pres">
      <dgm:prSet presAssocID="{C9803941-0E3B-FA41-87CA-0F29A204932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29A2BF-512E-410D-8332-34F9C6968238}" type="pres">
      <dgm:prSet presAssocID="{C9803941-0E3B-FA41-87CA-0F29A204932F}" presName="parTransOne" presStyleCnt="0"/>
      <dgm:spPr/>
    </dgm:pt>
    <dgm:pt modelId="{665B4334-CEEA-4B9B-AAA9-BE2A46A3ACBF}" type="pres">
      <dgm:prSet presAssocID="{C9803941-0E3B-FA41-87CA-0F29A204932F}" presName="horzOne" presStyleCnt="0"/>
      <dgm:spPr/>
    </dgm:pt>
    <dgm:pt modelId="{B11A2895-DC66-42D4-8F7D-51C0CBF64444}" type="pres">
      <dgm:prSet presAssocID="{2F575DF9-8DC2-8A40-BD1B-BB1282FD0202}" presName="vertTwo" presStyleCnt="0"/>
      <dgm:spPr/>
    </dgm:pt>
    <dgm:pt modelId="{21DF5124-ACF2-4928-8D94-51836FC4719E}" type="pres">
      <dgm:prSet presAssocID="{2F575DF9-8DC2-8A40-BD1B-BB1282FD020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894CBB-3563-423B-A8B6-3F6742018C1E}" type="pres">
      <dgm:prSet presAssocID="{2F575DF9-8DC2-8A40-BD1B-BB1282FD0202}" presName="horzTwo" presStyleCnt="0"/>
      <dgm:spPr/>
    </dgm:pt>
    <dgm:pt modelId="{30D2A25F-0621-4D11-9E22-A486E4E152F5}" type="pres">
      <dgm:prSet presAssocID="{3B609603-77E6-CA46-8A97-AEEF4FAA11E5}" presName="sibSpaceOne" presStyleCnt="0"/>
      <dgm:spPr/>
    </dgm:pt>
    <dgm:pt modelId="{99E75D1F-D3A2-44EE-89D1-909729185E73}" type="pres">
      <dgm:prSet presAssocID="{AE335E2D-263B-A040-8F89-CB6DEF1275AC}" presName="vertOne" presStyleCnt="0"/>
      <dgm:spPr/>
    </dgm:pt>
    <dgm:pt modelId="{D9CC4180-A104-4C04-B1D0-96730B49EE75}" type="pres">
      <dgm:prSet presAssocID="{AE335E2D-263B-A040-8F89-CB6DEF1275A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FDA3C1-612A-4200-AEFE-1C57CB62EC6D}" type="pres">
      <dgm:prSet presAssocID="{AE335E2D-263B-A040-8F89-CB6DEF1275AC}" presName="parTransOne" presStyleCnt="0"/>
      <dgm:spPr/>
    </dgm:pt>
    <dgm:pt modelId="{6DAEE493-753A-4EF5-8F76-2437D9CA1729}" type="pres">
      <dgm:prSet presAssocID="{AE335E2D-263B-A040-8F89-CB6DEF1275AC}" presName="horzOne" presStyleCnt="0"/>
      <dgm:spPr/>
    </dgm:pt>
    <dgm:pt modelId="{9A729D93-AA58-45B6-A2EC-66693CBDE69D}" type="pres">
      <dgm:prSet presAssocID="{74DCF2CB-D473-284C-9E61-49310FC59F54}" presName="vertTwo" presStyleCnt="0"/>
      <dgm:spPr/>
    </dgm:pt>
    <dgm:pt modelId="{02043492-FF47-4221-B6FF-C9D729D619D0}" type="pres">
      <dgm:prSet presAssocID="{74DCF2CB-D473-284C-9E61-49310FC59F5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E4F29B-4A52-4F8C-A4C0-403B303C64CB}" type="pres">
      <dgm:prSet presAssocID="{74DCF2CB-D473-284C-9E61-49310FC59F54}" presName="horzTwo" presStyleCnt="0"/>
      <dgm:spPr/>
    </dgm:pt>
    <dgm:pt modelId="{3D828005-A4AB-4B1D-ABAE-5ED536EE886E}" type="pres">
      <dgm:prSet presAssocID="{AA91D4F8-6A8A-BC48-A5AE-6A8D14A109A6}" presName="sibSpaceOne" presStyleCnt="0"/>
      <dgm:spPr/>
    </dgm:pt>
    <dgm:pt modelId="{79F6DDC7-911C-4FF8-B2F1-9EFC9AED8094}" type="pres">
      <dgm:prSet presAssocID="{A3CB6D2E-CE67-664E-94E3-AAC0011A0C9C}" presName="vertOne" presStyleCnt="0"/>
      <dgm:spPr/>
    </dgm:pt>
    <dgm:pt modelId="{3DAA2CE4-C149-4E42-A578-0660E1028F0E}" type="pres">
      <dgm:prSet presAssocID="{A3CB6D2E-CE67-664E-94E3-AAC0011A0C9C}" presName="txOne" presStyleLbl="node0" presStyleIdx="2" presStyleCnt="3" custScaleY="156354" custLinFactNeighborX="-5386" custLinFactNeighborY="279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5A4F8A-C723-4E1B-B42D-5EFDF0A50F41}" type="pres">
      <dgm:prSet presAssocID="{A3CB6D2E-CE67-664E-94E3-AAC0011A0C9C}" presName="horzOne" presStyleCnt="0"/>
      <dgm:spPr/>
    </dgm:pt>
  </dgm:ptLst>
  <dgm:cxnLst>
    <dgm:cxn modelId="{572CE6D0-2DD0-2049-9E7E-10FE9D07723E}" srcId="{AE335E2D-263B-A040-8F89-CB6DEF1275AC}" destId="{74DCF2CB-D473-284C-9E61-49310FC59F54}" srcOrd="0" destOrd="0" parTransId="{6EC8902E-B47F-7346-8848-B6E851E7BCD6}" sibTransId="{7C093325-BC07-8946-9217-F0EAF5917CF2}"/>
    <dgm:cxn modelId="{F9E087D5-09FF-8E46-AAE0-54C0E2A52D17}" srcId="{E6C46771-97E5-F947-9F5B-BD1F16AB259C}" destId="{C9803941-0E3B-FA41-87CA-0F29A204932F}" srcOrd="0" destOrd="0" parTransId="{04EA43CD-62DE-6B42-898A-3D9208760579}" sibTransId="{3B609603-77E6-CA46-8A97-AEEF4FAA11E5}"/>
    <dgm:cxn modelId="{F8817AE0-E382-5946-9076-49244442BC76}" srcId="{E6C46771-97E5-F947-9F5B-BD1F16AB259C}" destId="{A3CB6D2E-CE67-664E-94E3-AAC0011A0C9C}" srcOrd="2" destOrd="0" parTransId="{62D722AD-EEEB-D847-95A0-47EFAA609843}" sibTransId="{DB401269-E1D7-9D41-B9E1-F53D8382ABA7}"/>
    <dgm:cxn modelId="{A555E01E-DAD6-48EB-893F-6ED7A89B819A}" type="presOf" srcId="{2F575DF9-8DC2-8A40-BD1B-BB1282FD0202}" destId="{21DF5124-ACF2-4928-8D94-51836FC4719E}" srcOrd="0" destOrd="0" presId="urn:microsoft.com/office/officeart/2005/8/layout/hierarchy4"/>
    <dgm:cxn modelId="{F130297B-6C0A-4786-99AA-B4F7CD8AEADB}" type="presOf" srcId="{A3CB6D2E-CE67-664E-94E3-AAC0011A0C9C}" destId="{3DAA2CE4-C149-4E42-A578-0660E1028F0E}" srcOrd="0" destOrd="0" presId="urn:microsoft.com/office/officeart/2005/8/layout/hierarchy4"/>
    <dgm:cxn modelId="{83684D7E-5921-4145-A968-71B6629DCFA3}" srcId="{C9803941-0E3B-FA41-87CA-0F29A204932F}" destId="{2F575DF9-8DC2-8A40-BD1B-BB1282FD0202}" srcOrd="0" destOrd="0" parTransId="{1F9091D1-E967-164C-A096-453C10F7E453}" sibTransId="{1D82C7E2-4476-EC4B-9340-486905806955}"/>
    <dgm:cxn modelId="{7F64D350-BAC5-4AA5-BF9C-5015A922F993}" type="presOf" srcId="{AE335E2D-263B-A040-8F89-CB6DEF1275AC}" destId="{D9CC4180-A104-4C04-B1D0-96730B49EE75}" srcOrd="0" destOrd="0" presId="urn:microsoft.com/office/officeart/2005/8/layout/hierarchy4"/>
    <dgm:cxn modelId="{822C40CE-522C-437E-AE6F-A9BA56AFB172}" type="presOf" srcId="{74DCF2CB-D473-284C-9E61-49310FC59F54}" destId="{02043492-FF47-4221-B6FF-C9D729D619D0}" srcOrd="0" destOrd="0" presId="urn:microsoft.com/office/officeart/2005/8/layout/hierarchy4"/>
    <dgm:cxn modelId="{E2BDC86F-D5F5-4029-A086-4083769A993A}" type="presOf" srcId="{C9803941-0E3B-FA41-87CA-0F29A204932F}" destId="{5E68FB97-A066-40C4-902B-A71579DDB68F}" srcOrd="0" destOrd="0" presId="urn:microsoft.com/office/officeart/2005/8/layout/hierarchy4"/>
    <dgm:cxn modelId="{AA39A249-592D-1A4D-960D-47C88BBB66C7}" srcId="{E6C46771-97E5-F947-9F5B-BD1F16AB259C}" destId="{AE335E2D-263B-A040-8F89-CB6DEF1275AC}" srcOrd="1" destOrd="0" parTransId="{5E153E43-4EC3-5048-BEA4-E709681A74DE}" sibTransId="{AA91D4F8-6A8A-BC48-A5AE-6A8D14A109A6}"/>
    <dgm:cxn modelId="{02948F8B-33ED-41E2-BACC-92203580915D}" type="presOf" srcId="{E6C46771-97E5-F947-9F5B-BD1F16AB259C}" destId="{073A2E7D-24D3-4FB0-A61B-74E696FD3356}" srcOrd="0" destOrd="0" presId="urn:microsoft.com/office/officeart/2005/8/layout/hierarchy4"/>
    <dgm:cxn modelId="{0E0CBECE-6CCA-4FCB-BF78-7037D9B1D79D}" type="presParOf" srcId="{073A2E7D-24D3-4FB0-A61B-74E696FD3356}" destId="{9A482335-C25F-4C74-A7CD-2BB6B013FC3C}" srcOrd="0" destOrd="0" presId="urn:microsoft.com/office/officeart/2005/8/layout/hierarchy4"/>
    <dgm:cxn modelId="{7F1DBE97-DE1A-42BE-A652-9B9FE2E90621}" type="presParOf" srcId="{9A482335-C25F-4C74-A7CD-2BB6B013FC3C}" destId="{5E68FB97-A066-40C4-902B-A71579DDB68F}" srcOrd="0" destOrd="0" presId="urn:microsoft.com/office/officeart/2005/8/layout/hierarchy4"/>
    <dgm:cxn modelId="{773BEC02-C57A-4EB1-9284-9E37C8696E9C}" type="presParOf" srcId="{9A482335-C25F-4C74-A7CD-2BB6B013FC3C}" destId="{0629A2BF-512E-410D-8332-34F9C6968238}" srcOrd="1" destOrd="0" presId="urn:microsoft.com/office/officeart/2005/8/layout/hierarchy4"/>
    <dgm:cxn modelId="{C63CD86D-CAD8-4633-92C0-88B19872744B}" type="presParOf" srcId="{9A482335-C25F-4C74-A7CD-2BB6B013FC3C}" destId="{665B4334-CEEA-4B9B-AAA9-BE2A46A3ACBF}" srcOrd="2" destOrd="0" presId="urn:microsoft.com/office/officeart/2005/8/layout/hierarchy4"/>
    <dgm:cxn modelId="{6F7FD4AD-2C79-4BC9-99D0-379DC80A7509}" type="presParOf" srcId="{665B4334-CEEA-4B9B-AAA9-BE2A46A3ACBF}" destId="{B11A2895-DC66-42D4-8F7D-51C0CBF64444}" srcOrd="0" destOrd="0" presId="urn:microsoft.com/office/officeart/2005/8/layout/hierarchy4"/>
    <dgm:cxn modelId="{58B2AE3C-7000-4165-B736-CD68935F66BC}" type="presParOf" srcId="{B11A2895-DC66-42D4-8F7D-51C0CBF64444}" destId="{21DF5124-ACF2-4928-8D94-51836FC4719E}" srcOrd="0" destOrd="0" presId="urn:microsoft.com/office/officeart/2005/8/layout/hierarchy4"/>
    <dgm:cxn modelId="{2D73F9E9-7E97-49BD-96C0-5A39CE653713}" type="presParOf" srcId="{B11A2895-DC66-42D4-8F7D-51C0CBF64444}" destId="{25894CBB-3563-423B-A8B6-3F6742018C1E}" srcOrd="1" destOrd="0" presId="urn:microsoft.com/office/officeart/2005/8/layout/hierarchy4"/>
    <dgm:cxn modelId="{86770913-9B37-4C96-98F3-0382523DAD04}" type="presParOf" srcId="{073A2E7D-24D3-4FB0-A61B-74E696FD3356}" destId="{30D2A25F-0621-4D11-9E22-A486E4E152F5}" srcOrd="1" destOrd="0" presId="urn:microsoft.com/office/officeart/2005/8/layout/hierarchy4"/>
    <dgm:cxn modelId="{658B62FB-74ED-4B4C-B5BD-5E554B5846DB}" type="presParOf" srcId="{073A2E7D-24D3-4FB0-A61B-74E696FD3356}" destId="{99E75D1F-D3A2-44EE-89D1-909729185E73}" srcOrd="2" destOrd="0" presId="urn:microsoft.com/office/officeart/2005/8/layout/hierarchy4"/>
    <dgm:cxn modelId="{73980076-5E02-4EEB-96D1-D78E716F9F66}" type="presParOf" srcId="{99E75D1F-D3A2-44EE-89D1-909729185E73}" destId="{D9CC4180-A104-4C04-B1D0-96730B49EE75}" srcOrd="0" destOrd="0" presId="urn:microsoft.com/office/officeart/2005/8/layout/hierarchy4"/>
    <dgm:cxn modelId="{B8DC370C-7FDE-480F-AB6D-006655501410}" type="presParOf" srcId="{99E75D1F-D3A2-44EE-89D1-909729185E73}" destId="{79FDA3C1-612A-4200-AEFE-1C57CB62EC6D}" srcOrd="1" destOrd="0" presId="urn:microsoft.com/office/officeart/2005/8/layout/hierarchy4"/>
    <dgm:cxn modelId="{4E2D605F-69F9-474A-A674-D667D549E353}" type="presParOf" srcId="{99E75D1F-D3A2-44EE-89D1-909729185E73}" destId="{6DAEE493-753A-4EF5-8F76-2437D9CA1729}" srcOrd="2" destOrd="0" presId="urn:microsoft.com/office/officeart/2005/8/layout/hierarchy4"/>
    <dgm:cxn modelId="{762E7B48-DEE4-492F-9805-AF2039D8B7F1}" type="presParOf" srcId="{6DAEE493-753A-4EF5-8F76-2437D9CA1729}" destId="{9A729D93-AA58-45B6-A2EC-66693CBDE69D}" srcOrd="0" destOrd="0" presId="urn:microsoft.com/office/officeart/2005/8/layout/hierarchy4"/>
    <dgm:cxn modelId="{8B03695D-59ED-421A-9EF2-E83B30FA155D}" type="presParOf" srcId="{9A729D93-AA58-45B6-A2EC-66693CBDE69D}" destId="{02043492-FF47-4221-B6FF-C9D729D619D0}" srcOrd="0" destOrd="0" presId="urn:microsoft.com/office/officeart/2005/8/layout/hierarchy4"/>
    <dgm:cxn modelId="{606ED0F1-FC04-4031-8142-75D2B7AA9B6E}" type="presParOf" srcId="{9A729D93-AA58-45B6-A2EC-66693CBDE69D}" destId="{73E4F29B-4A52-4F8C-A4C0-403B303C64CB}" srcOrd="1" destOrd="0" presId="urn:microsoft.com/office/officeart/2005/8/layout/hierarchy4"/>
    <dgm:cxn modelId="{6AE2EF07-E018-49D2-8E31-26B1C516A131}" type="presParOf" srcId="{073A2E7D-24D3-4FB0-A61B-74E696FD3356}" destId="{3D828005-A4AB-4B1D-ABAE-5ED536EE886E}" srcOrd="3" destOrd="0" presId="urn:microsoft.com/office/officeart/2005/8/layout/hierarchy4"/>
    <dgm:cxn modelId="{5BD0D44D-1C30-468A-B1B5-A1BBAD610118}" type="presParOf" srcId="{073A2E7D-24D3-4FB0-A61B-74E696FD3356}" destId="{79F6DDC7-911C-4FF8-B2F1-9EFC9AED8094}" srcOrd="4" destOrd="0" presId="urn:microsoft.com/office/officeart/2005/8/layout/hierarchy4"/>
    <dgm:cxn modelId="{8AEEC155-894F-453D-AFF1-2A4CD5D88FD2}" type="presParOf" srcId="{79F6DDC7-911C-4FF8-B2F1-9EFC9AED8094}" destId="{3DAA2CE4-C149-4E42-A578-0660E1028F0E}" srcOrd="0" destOrd="0" presId="urn:microsoft.com/office/officeart/2005/8/layout/hierarchy4"/>
    <dgm:cxn modelId="{1038F984-A21C-44FD-8ACF-E96EB0165E1D}" type="presParOf" srcId="{79F6DDC7-911C-4FF8-B2F1-9EFC9AED8094}" destId="{8F5A4F8A-C723-4E1B-B42D-5EFDF0A50F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FB97-A066-40C4-902B-A71579DDB68F}">
      <dsp:nvSpPr>
        <dsp:cNvPr id="0" name=""/>
        <dsp:cNvSpPr/>
      </dsp:nvSpPr>
      <dsp:spPr>
        <a:xfrm>
          <a:off x="7249" y="0"/>
          <a:ext cx="2931231" cy="3809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Sickle Cell Disease &amp; Thalassaemia cause much distress to patients &amp; families</a:t>
          </a:r>
          <a:endParaRPr lang="en-US" sz="2800" kern="1200" dirty="0"/>
        </a:p>
      </dsp:txBody>
      <dsp:txXfrm>
        <a:off x="93102" y="85853"/>
        <a:ext cx="2759525" cy="3638062"/>
      </dsp:txXfrm>
    </dsp:sp>
    <dsp:sp modelId="{D9CC4180-A104-4C04-B1D0-96730B49EE75}">
      <dsp:nvSpPr>
        <dsp:cNvPr id="0" name=""/>
        <dsp:cNvSpPr/>
      </dsp:nvSpPr>
      <dsp:spPr>
        <a:xfrm>
          <a:off x="3430928" y="0"/>
          <a:ext cx="2931231" cy="165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Both pose significant challenges</a:t>
          </a:r>
          <a:endParaRPr lang="en-US" sz="2800" kern="1200" dirty="0"/>
        </a:p>
      </dsp:txBody>
      <dsp:txXfrm>
        <a:off x="3479349" y="48421"/>
        <a:ext cx="2834389" cy="1556366"/>
      </dsp:txXfrm>
    </dsp:sp>
    <dsp:sp modelId="{02043492-FF47-4221-B6FF-C9D729D619D0}">
      <dsp:nvSpPr>
        <dsp:cNvPr id="0" name=""/>
        <dsp:cNvSpPr/>
      </dsp:nvSpPr>
      <dsp:spPr>
        <a:xfrm>
          <a:off x="3430928" y="2196266"/>
          <a:ext cx="2931231" cy="165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Psychosocial problems may be present</a:t>
          </a:r>
        </a:p>
      </dsp:txBody>
      <dsp:txXfrm>
        <a:off x="3479349" y="2244687"/>
        <a:ext cx="2834389" cy="1556366"/>
      </dsp:txXfrm>
    </dsp:sp>
    <dsp:sp modelId="{3DAA2CE4-C149-4E42-A578-0660E1028F0E}">
      <dsp:nvSpPr>
        <dsp:cNvPr id="0" name=""/>
        <dsp:cNvSpPr/>
      </dsp:nvSpPr>
      <dsp:spPr>
        <a:xfrm>
          <a:off x="6696730" y="1"/>
          <a:ext cx="2931231" cy="3850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Result from impact of symptoms on daily lives patients &amp; families</a:t>
          </a:r>
          <a:endParaRPr lang="en-US" sz="2800" kern="1200" dirty="0"/>
        </a:p>
      </dsp:txBody>
      <dsp:txXfrm>
        <a:off x="6782583" y="85854"/>
        <a:ext cx="2759525" cy="36786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4540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Psycho-Education </a:t>
          </a:r>
          <a:endParaRPr lang="en-US" sz="3200" kern="1200" dirty="0"/>
        </a:p>
      </dsp:txBody>
      <dsp:txXfrm>
        <a:off x="4540" y="0"/>
        <a:ext cx="4368157" cy="1123324"/>
      </dsp:txXfrm>
    </dsp:sp>
    <dsp:sp modelId="{F9F21070-1C97-42C6-8D5A-59B016397AC8}">
      <dsp:nvSpPr>
        <dsp:cNvPr id="0" name=""/>
        <dsp:cNvSpPr/>
      </dsp:nvSpPr>
      <dsp:spPr>
        <a:xfrm>
          <a:off x="441356" y="1124001"/>
          <a:ext cx="3494525" cy="2432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err="1" smtClean="0"/>
            <a:t>groupwork</a:t>
          </a:r>
          <a:endParaRPr lang="en-GB" sz="2800" i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smtClean="0"/>
            <a:t>patient education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smtClean="0"/>
            <a:t>coping skills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smtClean="0"/>
            <a:t>creative arts </a:t>
          </a:r>
          <a:r>
            <a:rPr lang="en-GB" sz="2800" i="1" kern="1200" dirty="0" err="1" smtClean="0"/>
            <a:t>eg</a:t>
          </a:r>
          <a:r>
            <a:rPr lang="en-GB" sz="2800" i="1" kern="1200" dirty="0" smtClean="0"/>
            <a:t>. artwork, music</a:t>
          </a:r>
          <a:endParaRPr lang="en-US" sz="2800" kern="1200" dirty="0"/>
        </a:p>
      </dsp:txBody>
      <dsp:txXfrm>
        <a:off x="512602" y="1195247"/>
        <a:ext cx="3352033" cy="2290024"/>
      </dsp:txXfrm>
    </dsp:sp>
    <dsp:sp modelId="{BCDDB35C-1083-4D65-B37A-E53945F28201}">
      <dsp:nvSpPr>
        <dsp:cNvPr id="0" name=""/>
        <dsp:cNvSpPr/>
      </dsp:nvSpPr>
      <dsp:spPr>
        <a:xfrm>
          <a:off x="4700309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Problem Solving</a:t>
          </a:r>
          <a:endParaRPr lang="en-US" sz="3200" kern="1200" dirty="0"/>
        </a:p>
      </dsp:txBody>
      <dsp:txXfrm>
        <a:off x="4700309" y="0"/>
        <a:ext cx="4368157" cy="1123324"/>
      </dsp:txXfrm>
    </dsp:sp>
    <dsp:sp modelId="{16A1E4D8-5AFC-400E-BF42-ED64796D0E29}">
      <dsp:nvSpPr>
        <dsp:cNvPr id="0" name=""/>
        <dsp:cNvSpPr/>
      </dsp:nvSpPr>
      <dsp:spPr>
        <a:xfrm>
          <a:off x="5137125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smtClean="0"/>
            <a:t>solution focussed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i="1" kern="1200" dirty="0" smtClean="0"/>
            <a:t>parents, family </a:t>
          </a:r>
          <a:r>
            <a:rPr lang="en-GB" sz="2800" i="1" kern="1200" dirty="0" err="1" smtClean="0"/>
            <a:t>eg</a:t>
          </a:r>
          <a:r>
            <a:rPr lang="en-GB" sz="2800" i="1" kern="1200" dirty="0" smtClean="0"/>
            <a:t>. siblings</a:t>
          </a:r>
          <a:endParaRPr lang="en-US" sz="2800" kern="1200" dirty="0"/>
        </a:p>
      </dsp:txBody>
      <dsp:txXfrm>
        <a:off x="5208411" y="1194610"/>
        <a:ext cx="3351953" cy="22912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4540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Family must learn about illness</a:t>
          </a:r>
          <a:endParaRPr lang="en-US" sz="3200" kern="1200" dirty="0"/>
        </a:p>
      </dsp:txBody>
      <dsp:txXfrm>
        <a:off x="4540" y="0"/>
        <a:ext cx="4368157" cy="1123324"/>
      </dsp:txXfrm>
    </dsp:sp>
    <dsp:sp modelId="{F9F21070-1C97-42C6-8D5A-59B016397AC8}">
      <dsp:nvSpPr>
        <dsp:cNvPr id="0" name=""/>
        <dsp:cNvSpPr/>
      </dsp:nvSpPr>
      <dsp:spPr>
        <a:xfrm>
          <a:off x="441356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cause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prognosis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complications</a:t>
          </a:r>
          <a:endParaRPr lang="en-US" sz="2800" kern="1200" dirty="0"/>
        </a:p>
      </dsp:txBody>
      <dsp:txXfrm>
        <a:off x="512642" y="1194610"/>
        <a:ext cx="3351953" cy="2291298"/>
      </dsp:txXfrm>
    </dsp:sp>
    <dsp:sp modelId="{BCDDB35C-1083-4D65-B37A-E53945F28201}">
      <dsp:nvSpPr>
        <dsp:cNvPr id="0" name=""/>
        <dsp:cNvSpPr/>
      </dsp:nvSpPr>
      <dsp:spPr>
        <a:xfrm>
          <a:off x="4700309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Family must revise expectations for child</a:t>
          </a:r>
          <a:endParaRPr lang="en-US" sz="3200" kern="1200" dirty="0"/>
        </a:p>
      </dsp:txBody>
      <dsp:txXfrm>
        <a:off x="4700309" y="0"/>
        <a:ext cx="4368157" cy="1123324"/>
      </dsp:txXfrm>
    </dsp:sp>
    <dsp:sp modelId="{16A1E4D8-5AFC-400E-BF42-ED64796D0E29}">
      <dsp:nvSpPr>
        <dsp:cNvPr id="0" name=""/>
        <dsp:cNvSpPr/>
      </dsp:nvSpPr>
      <dsp:spPr>
        <a:xfrm>
          <a:off x="5137125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daily life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present &amp; future</a:t>
          </a:r>
          <a:endParaRPr lang="en-US" sz="2800" kern="1200" dirty="0"/>
        </a:p>
      </dsp:txBody>
      <dsp:txXfrm>
        <a:off x="5208411" y="1194610"/>
        <a:ext cx="3351953" cy="2291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4540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Coming to terms with the illness</a:t>
          </a:r>
          <a:endParaRPr lang="en-US" sz="3200" kern="1200" dirty="0"/>
        </a:p>
      </dsp:txBody>
      <dsp:txXfrm>
        <a:off x="4540" y="0"/>
        <a:ext cx="4368157" cy="1123324"/>
      </dsp:txXfrm>
    </dsp:sp>
    <dsp:sp modelId="{F9F21070-1C97-42C6-8D5A-59B016397AC8}">
      <dsp:nvSpPr>
        <dsp:cNvPr id="0" name=""/>
        <dsp:cNvSpPr/>
      </dsp:nvSpPr>
      <dsp:spPr>
        <a:xfrm>
          <a:off x="441356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uncertainties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disease process</a:t>
          </a:r>
          <a:endParaRPr lang="en-US" sz="2800" kern="1200" dirty="0"/>
        </a:p>
      </dsp:txBody>
      <dsp:txXfrm>
        <a:off x="512642" y="1194610"/>
        <a:ext cx="3351953" cy="2291298"/>
      </dsp:txXfrm>
    </dsp:sp>
    <dsp:sp modelId="{BCDDB35C-1083-4D65-B37A-E53945F28201}">
      <dsp:nvSpPr>
        <dsp:cNvPr id="0" name=""/>
        <dsp:cNvSpPr/>
      </dsp:nvSpPr>
      <dsp:spPr>
        <a:xfrm>
          <a:off x="4700309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Thoughts &amp; feelings about outcome</a:t>
          </a:r>
          <a:endParaRPr lang="en-US" sz="3200" kern="1200" dirty="0"/>
        </a:p>
      </dsp:txBody>
      <dsp:txXfrm>
        <a:off x="4700309" y="0"/>
        <a:ext cx="4368157" cy="1123324"/>
      </dsp:txXfrm>
    </dsp:sp>
    <dsp:sp modelId="{16A1E4D8-5AFC-400E-BF42-ED64796D0E29}">
      <dsp:nvSpPr>
        <dsp:cNvPr id="0" name=""/>
        <dsp:cNvSpPr/>
      </dsp:nvSpPr>
      <dsp:spPr>
        <a:xfrm>
          <a:off x="5137125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fears &amp; anxieties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hoping &amp; praying</a:t>
          </a:r>
          <a:endParaRPr lang="en-US" sz="2800" kern="1200" dirty="0"/>
        </a:p>
      </dsp:txBody>
      <dsp:txXfrm>
        <a:off x="5208411" y="1194610"/>
        <a:ext cx="3351953" cy="229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4540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Changes in family life</a:t>
          </a:r>
          <a:endParaRPr lang="en-US" sz="3200" kern="1200" dirty="0"/>
        </a:p>
      </dsp:txBody>
      <dsp:txXfrm>
        <a:off x="4540" y="0"/>
        <a:ext cx="4368157" cy="1123324"/>
      </dsp:txXfrm>
    </dsp:sp>
    <dsp:sp modelId="{F9F21070-1C97-42C6-8D5A-59B016397AC8}">
      <dsp:nvSpPr>
        <dsp:cNvPr id="0" name=""/>
        <dsp:cNvSpPr/>
      </dsp:nvSpPr>
      <dsp:spPr>
        <a:xfrm>
          <a:off x="441356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treatment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hospital visits</a:t>
          </a:r>
          <a:endParaRPr lang="en-US" sz="2800" kern="1200" dirty="0"/>
        </a:p>
      </dsp:txBody>
      <dsp:txXfrm>
        <a:off x="512642" y="1194610"/>
        <a:ext cx="3351953" cy="2291298"/>
      </dsp:txXfrm>
    </dsp:sp>
    <dsp:sp modelId="{BCDDB35C-1083-4D65-B37A-E53945F28201}">
      <dsp:nvSpPr>
        <dsp:cNvPr id="0" name=""/>
        <dsp:cNvSpPr/>
      </dsp:nvSpPr>
      <dsp:spPr>
        <a:xfrm>
          <a:off x="4700309" y="0"/>
          <a:ext cx="4368157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Preservation of family function</a:t>
          </a:r>
          <a:endParaRPr lang="en-US" sz="3200" kern="1200" dirty="0"/>
        </a:p>
      </dsp:txBody>
      <dsp:txXfrm>
        <a:off x="4700309" y="0"/>
        <a:ext cx="4368157" cy="1123324"/>
      </dsp:txXfrm>
    </dsp:sp>
    <dsp:sp modelId="{16A1E4D8-5AFC-400E-BF42-ED64796D0E29}">
      <dsp:nvSpPr>
        <dsp:cNvPr id="0" name=""/>
        <dsp:cNvSpPr/>
      </dsp:nvSpPr>
      <dsp:spPr>
        <a:xfrm>
          <a:off x="5137125" y="1123324"/>
          <a:ext cx="3494525" cy="243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daily roles &amp; limitations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other members – </a:t>
          </a:r>
          <a:r>
            <a:rPr lang="en-GB" sz="2800" kern="1200" dirty="0" err="1" smtClean="0"/>
            <a:t>eg</a:t>
          </a:r>
          <a:r>
            <a:rPr lang="en-GB" sz="2800" kern="1200" dirty="0" smtClean="0"/>
            <a:t>. siblings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income</a:t>
          </a:r>
          <a:endParaRPr lang="en-US" sz="2800" kern="1200" dirty="0"/>
        </a:p>
      </dsp:txBody>
      <dsp:txXfrm>
        <a:off x="5208411" y="1194610"/>
        <a:ext cx="3351953" cy="2291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527" y="0"/>
          <a:ext cx="3140465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Identity &amp; Role</a:t>
          </a:r>
          <a:endParaRPr lang="en-US" sz="3200" kern="1200" dirty="0"/>
        </a:p>
      </dsp:txBody>
      <dsp:txXfrm>
        <a:off x="527" y="0"/>
        <a:ext cx="3140465" cy="1155121"/>
      </dsp:txXfrm>
    </dsp:sp>
    <dsp:sp modelId="{F9F21070-1C97-42C6-8D5A-59B016397AC8}">
      <dsp:nvSpPr>
        <dsp:cNvPr id="0" name=""/>
        <dsp:cNvSpPr/>
      </dsp:nvSpPr>
      <dsp:spPr>
        <a:xfrm>
          <a:off x="261206" y="1155121"/>
          <a:ext cx="2619106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active able independent to passive dependent</a:t>
          </a:r>
          <a:endParaRPr lang="en-US" sz="2800" kern="1200" dirty="0"/>
        </a:p>
      </dsp:txBody>
      <dsp:txXfrm>
        <a:off x="334509" y="1228424"/>
        <a:ext cx="2472500" cy="2356157"/>
      </dsp:txXfrm>
    </dsp:sp>
    <dsp:sp modelId="{BCDDB35C-1083-4D65-B37A-E53945F28201}">
      <dsp:nvSpPr>
        <dsp:cNvPr id="0" name=""/>
        <dsp:cNvSpPr/>
      </dsp:nvSpPr>
      <dsp:spPr>
        <a:xfrm>
          <a:off x="3591320" y="0"/>
          <a:ext cx="2805961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Social Support</a:t>
          </a:r>
          <a:endParaRPr lang="en-US" sz="3200" kern="1200" dirty="0"/>
        </a:p>
      </dsp:txBody>
      <dsp:txXfrm>
        <a:off x="3591320" y="0"/>
        <a:ext cx="2805961" cy="1155121"/>
      </dsp:txXfrm>
    </dsp:sp>
    <dsp:sp modelId="{16A1E4D8-5AFC-400E-BF42-ED64796D0E29}">
      <dsp:nvSpPr>
        <dsp:cNvPr id="0" name=""/>
        <dsp:cNvSpPr/>
      </dsp:nvSpPr>
      <dsp:spPr>
        <a:xfrm>
          <a:off x="3786726" y="1155121"/>
          <a:ext cx="2415149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Isolation from family &amp; friends</a:t>
          </a:r>
          <a:endParaRPr lang="en-US" sz="2800" kern="1200" dirty="0"/>
        </a:p>
      </dsp:txBody>
      <dsp:txXfrm>
        <a:off x="3857463" y="1225858"/>
        <a:ext cx="2273675" cy="2361289"/>
      </dsp:txXfrm>
    </dsp:sp>
    <dsp:sp modelId="{B38F4605-74EA-4B12-BF16-93790F37D967}">
      <dsp:nvSpPr>
        <dsp:cNvPr id="0" name=""/>
        <dsp:cNvSpPr/>
      </dsp:nvSpPr>
      <dsp:spPr>
        <a:xfrm>
          <a:off x="6847609" y="0"/>
          <a:ext cx="2728925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Future</a:t>
          </a:r>
          <a:endParaRPr lang="en-US" sz="3200" kern="1200" dirty="0"/>
        </a:p>
      </dsp:txBody>
      <dsp:txXfrm>
        <a:off x="6847609" y="0"/>
        <a:ext cx="2728925" cy="1155121"/>
      </dsp:txXfrm>
    </dsp:sp>
    <dsp:sp modelId="{6AB4D996-BC07-47BA-9DFA-42E33CE9555E}">
      <dsp:nvSpPr>
        <dsp:cNvPr id="0" name=""/>
        <dsp:cNvSpPr/>
      </dsp:nvSpPr>
      <dsp:spPr>
        <a:xfrm>
          <a:off x="7074965" y="1155121"/>
          <a:ext cx="2274215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career or family plans</a:t>
          </a:r>
          <a:endParaRPr lang="en-US" sz="2800" kern="1200" dirty="0"/>
        </a:p>
      </dsp:txBody>
      <dsp:txXfrm>
        <a:off x="7141574" y="1221730"/>
        <a:ext cx="2140997" cy="2369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1133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Cognitive Impairment</a:t>
          </a:r>
          <a:endParaRPr lang="en-US" sz="3200" kern="1200" dirty="0"/>
        </a:p>
      </dsp:txBody>
      <dsp:txXfrm>
        <a:off x="1133" y="0"/>
        <a:ext cx="2948179" cy="1209734"/>
      </dsp:txXfrm>
    </dsp:sp>
    <dsp:sp modelId="{F9F21070-1C97-42C6-8D5A-59B016397AC8}">
      <dsp:nvSpPr>
        <dsp:cNvPr id="0" name=""/>
        <dsp:cNvSpPr/>
      </dsp:nvSpPr>
      <dsp:spPr>
        <a:xfrm>
          <a:off x="214145" y="1209734"/>
          <a:ext cx="2522155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strokes, silent strokes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attention, executive function, learning</a:t>
          </a:r>
          <a:endParaRPr lang="en-US" sz="2800" kern="1200" dirty="0"/>
        </a:p>
      </dsp:txBody>
      <dsp:txXfrm>
        <a:off x="288016" y="1283605"/>
        <a:ext cx="2374413" cy="2473349"/>
      </dsp:txXfrm>
    </dsp:sp>
    <dsp:sp modelId="{BCDDB35C-1083-4D65-B37A-E53945F28201}">
      <dsp:nvSpPr>
        <dsp:cNvPr id="0" name=""/>
        <dsp:cNvSpPr/>
      </dsp:nvSpPr>
      <dsp:spPr>
        <a:xfrm>
          <a:off x="3170426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Educational Problems</a:t>
          </a:r>
          <a:endParaRPr lang="en-US" sz="3200" kern="1200" dirty="0"/>
        </a:p>
      </dsp:txBody>
      <dsp:txXfrm>
        <a:off x="3170426" y="0"/>
        <a:ext cx="2948179" cy="1209734"/>
      </dsp:txXfrm>
    </dsp:sp>
    <dsp:sp modelId="{16A1E4D8-5AFC-400E-BF42-ED64796D0E29}">
      <dsp:nvSpPr>
        <dsp:cNvPr id="0" name=""/>
        <dsp:cNvSpPr/>
      </dsp:nvSpPr>
      <dsp:spPr>
        <a:xfrm>
          <a:off x="3465244" y="1209734"/>
          <a:ext cx="2358543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loss of schooling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academic achievement</a:t>
          </a:r>
          <a:endParaRPr lang="en-US" sz="2800" kern="1200" dirty="0"/>
        </a:p>
      </dsp:txBody>
      <dsp:txXfrm>
        <a:off x="3534323" y="1278813"/>
        <a:ext cx="2220385" cy="2482933"/>
      </dsp:txXfrm>
    </dsp:sp>
    <dsp:sp modelId="{B38F4605-74EA-4B12-BF16-93790F37D967}">
      <dsp:nvSpPr>
        <dsp:cNvPr id="0" name=""/>
        <dsp:cNvSpPr/>
      </dsp:nvSpPr>
      <dsp:spPr>
        <a:xfrm>
          <a:off x="6339718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Nutrition &amp; Growth</a:t>
          </a:r>
          <a:endParaRPr lang="en-US" sz="3200" kern="1200" dirty="0"/>
        </a:p>
      </dsp:txBody>
      <dsp:txXfrm>
        <a:off x="6339718" y="0"/>
        <a:ext cx="2948179" cy="1209734"/>
      </dsp:txXfrm>
    </dsp:sp>
    <dsp:sp modelId="{6AB4D996-BC07-47BA-9DFA-42E33CE9555E}">
      <dsp:nvSpPr>
        <dsp:cNvPr id="0" name=""/>
        <dsp:cNvSpPr/>
      </dsp:nvSpPr>
      <dsp:spPr>
        <a:xfrm>
          <a:off x="6634536" y="1209734"/>
          <a:ext cx="2358543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body image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puberty</a:t>
          </a:r>
          <a:endParaRPr lang="en-US" sz="2800" kern="1200" dirty="0"/>
        </a:p>
      </dsp:txBody>
      <dsp:txXfrm>
        <a:off x="6703615" y="1278813"/>
        <a:ext cx="2220385" cy="2482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1133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Personal</a:t>
          </a:r>
          <a:endParaRPr lang="en-US" sz="3200" kern="1200" dirty="0"/>
        </a:p>
      </dsp:txBody>
      <dsp:txXfrm>
        <a:off x="1133" y="0"/>
        <a:ext cx="2948179" cy="1209734"/>
      </dsp:txXfrm>
    </dsp:sp>
    <dsp:sp modelId="{F9F21070-1C97-42C6-8D5A-59B016397AC8}">
      <dsp:nvSpPr>
        <dsp:cNvPr id="0" name=""/>
        <dsp:cNvSpPr/>
      </dsp:nvSpPr>
      <dsp:spPr>
        <a:xfrm>
          <a:off x="214145" y="1209734"/>
          <a:ext cx="2522155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severity &amp; chronicity of illness, limitations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coping strategies, skills</a:t>
          </a:r>
          <a:endParaRPr lang="en-US" sz="2600" kern="1200" dirty="0"/>
        </a:p>
      </dsp:txBody>
      <dsp:txXfrm>
        <a:off x="288016" y="1283605"/>
        <a:ext cx="2374413" cy="2473349"/>
      </dsp:txXfrm>
    </dsp:sp>
    <dsp:sp modelId="{BCDDB35C-1083-4D65-B37A-E53945F28201}">
      <dsp:nvSpPr>
        <dsp:cNvPr id="0" name=""/>
        <dsp:cNvSpPr/>
      </dsp:nvSpPr>
      <dsp:spPr>
        <a:xfrm>
          <a:off x="3170426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Interpersonal</a:t>
          </a:r>
          <a:endParaRPr lang="en-US" sz="3200" kern="1200" dirty="0"/>
        </a:p>
      </dsp:txBody>
      <dsp:txXfrm>
        <a:off x="3170426" y="0"/>
        <a:ext cx="2948179" cy="1209734"/>
      </dsp:txXfrm>
    </dsp:sp>
    <dsp:sp modelId="{16A1E4D8-5AFC-400E-BF42-ED64796D0E29}">
      <dsp:nvSpPr>
        <dsp:cNvPr id="0" name=""/>
        <dsp:cNvSpPr/>
      </dsp:nvSpPr>
      <dsp:spPr>
        <a:xfrm>
          <a:off x="3465244" y="1209734"/>
          <a:ext cx="2358543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family &amp; peer relationships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attitudes to health services &amp; professionals</a:t>
          </a:r>
          <a:endParaRPr lang="en-US" sz="2600" kern="1200" dirty="0"/>
        </a:p>
      </dsp:txBody>
      <dsp:txXfrm>
        <a:off x="3534323" y="1278813"/>
        <a:ext cx="2220385" cy="2482933"/>
      </dsp:txXfrm>
    </dsp:sp>
    <dsp:sp modelId="{B38F4605-74EA-4B12-BF16-93790F37D967}">
      <dsp:nvSpPr>
        <dsp:cNvPr id="0" name=""/>
        <dsp:cNvSpPr/>
      </dsp:nvSpPr>
      <dsp:spPr>
        <a:xfrm>
          <a:off x="6339718" y="0"/>
          <a:ext cx="2948179" cy="4032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Adherence</a:t>
          </a:r>
          <a:endParaRPr lang="en-US" sz="3200" kern="1200" dirty="0"/>
        </a:p>
      </dsp:txBody>
      <dsp:txXfrm>
        <a:off x="6339718" y="0"/>
        <a:ext cx="2948179" cy="1209734"/>
      </dsp:txXfrm>
    </dsp:sp>
    <dsp:sp modelId="{6AB4D996-BC07-47BA-9DFA-42E33CE9555E}">
      <dsp:nvSpPr>
        <dsp:cNvPr id="0" name=""/>
        <dsp:cNvSpPr/>
      </dsp:nvSpPr>
      <dsp:spPr>
        <a:xfrm>
          <a:off x="6634536" y="1209734"/>
          <a:ext cx="2358543" cy="2621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treatment &amp; healthcare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health beliefs &amp; illness perceptions</a:t>
          </a:r>
          <a:endParaRPr lang="en-US" sz="2600" kern="1200" dirty="0"/>
        </a:p>
      </dsp:txBody>
      <dsp:txXfrm>
        <a:off x="6703615" y="1278813"/>
        <a:ext cx="2220385" cy="2482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C58D-4E97-4F9E-8779-FE5C661333C6}">
      <dsp:nvSpPr>
        <dsp:cNvPr id="0" name=""/>
        <dsp:cNvSpPr/>
      </dsp:nvSpPr>
      <dsp:spPr>
        <a:xfrm>
          <a:off x="3016" y="0"/>
          <a:ext cx="3126631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Transition in Care</a:t>
          </a:r>
          <a:endParaRPr lang="en-US" sz="2800" kern="1200" dirty="0"/>
        </a:p>
      </dsp:txBody>
      <dsp:txXfrm>
        <a:off x="3016" y="0"/>
        <a:ext cx="3126631" cy="1155121"/>
      </dsp:txXfrm>
    </dsp:sp>
    <dsp:sp modelId="{F9F21070-1C97-42C6-8D5A-59B016397AC8}">
      <dsp:nvSpPr>
        <dsp:cNvPr id="0" name=""/>
        <dsp:cNvSpPr/>
      </dsp:nvSpPr>
      <dsp:spPr>
        <a:xfrm>
          <a:off x="307292" y="1155121"/>
          <a:ext cx="2518079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paediatric to adult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readiness to transfer</a:t>
          </a:r>
          <a:endParaRPr lang="en-US" sz="2800" kern="1200" dirty="0"/>
        </a:p>
      </dsp:txBody>
      <dsp:txXfrm>
        <a:off x="380595" y="1228424"/>
        <a:ext cx="2371473" cy="2356157"/>
      </dsp:txXfrm>
    </dsp:sp>
    <dsp:sp modelId="{BCDDB35C-1083-4D65-B37A-E53945F28201}">
      <dsp:nvSpPr>
        <dsp:cNvPr id="0" name=""/>
        <dsp:cNvSpPr/>
      </dsp:nvSpPr>
      <dsp:spPr>
        <a:xfrm>
          <a:off x="3466404" y="0"/>
          <a:ext cx="2911286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Competence for Self-Management</a:t>
          </a:r>
          <a:endParaRPr lang="en-US" sz="2800" kern="1200" dirty="0"/>
        </a:p>
      </dsp:txBody>
      <dsp:txXfrm>
        <a:off x="3466404" y="0"/>
        <a:ext cx="2911286" cy="1155121"/>
      </dsp:txXfrm>
    </dsp:sp>
    <dsp:sp modelId="{16A1E4D8-5AFC-400E-BF42-ED64796D0E29}">
      <dsp:nvSpPr>
        <dsp:cNvPr id="0" name=""/>
        <dsp:cNvSpPr/>
      </dsp:nvSpPr>
      <dsp:spPr>
        <a:xfrm>
          <a:off x="3662576" y="1155121"/>
          <a:ext cx="2518941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adequate knowledge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self-efficacy</a:t>
          </a:r>
          <a:endParaRPr lang="en-US" sz="2800" kern="1200" dirty="0"/>
        </a:p>
      </dsp:txBody>
      <dsp:txXfrm>
        <a:off x="3735879" y="1228424"/>
        <a:ext cx="2372335" cy="2356157"/>
      </dsp:txXfrm>
    </dsp:sp>
    <dsp:sp modelId="{B38F4605-74EA-4B12-BF16-93790F37D967}">
      <dsp:nvSpPr>
        <dsp:cNvPr id="0" name=""/>
        <dsp:cNvSpPr/>
      </dsp:nvSpPr>
      <dsp:spPr>
        <a:xfrm>
          <a:off x="6714447" y="0"/>
          <a:ext cx="3075623" cy="3850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Independence Maturity &amp; Responsibility</a:t>
          </a:r>
          <a:endParaRPr lang="en-US" sz="2800" kern="1200" dirty="0"/>
        </a:p>
      </dsp:txBody>
      <dsp:txXfrm>
        <a:off x="6714447" y="0"/>
        <a:ext cx="3075623" cy="1155121"/>
      </dsp:txXfrm>
    </dsp:sp>
    <dsp:sp modelId="{6AB4D996-BC07-47BA-9DFA-42E33CE9555E}">
      <dsp:nvSpPr>
        <dsp:cNvPr id="0" name=""/>
        <dsp:cNvSpPr/>
      </dsp:nvSpPr>
      <dsp:spPr>
        <a:xfrm>
          <a:off x="6984778" y="1186106"/>
          <a:ext cx="2534962" cy="25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confidence with age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parents relinquish care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7058081" y="1259409"/>
        <a:ext cx="2388356" cy="2356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FB97-A066-40C4-902B-A71579DDB68F}">
      <dsp:nvSpPr>
        <dsp:cNvPr id="0" name=""/>
        <dsp:cNvSpPr/>
      </dsp:nvSpPr>
      <dsp:spPr>
        <a:xfrm>
          <a:off x="7249" y="1860"/>
          <a:ext cx="2931231" cy="1795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Shift from hospital to community </a:t>
          </a:r>
          <a:r>
            <a:rPr lang="en-US" sz="2800" kern="1200" dirty="0" err="1" smtClean="0"/>
            <a:t>focussed</a:t>
          </a:r>
          <a:r>
            <a:rPr lang="en-US" sz="2800" kern="1200" dirty="0" smtClean="0"/>
            <a:t> care</a:t>
          </a:r>
          <a:endParaRPr lang="en-US" sz="2800" kern="1200" dirty="0"/>
        </a:p>
      </dsp:txBody>
      <dsp:txXfrm>
        <a:off x="59837" y="54448"/>
        <a:ext cx="2826055" cy="1690301"/>
      </dsp:txXfrm>
    </dsp:sp>
    <dsp:sp modelId="{21DF5124-ACF2-4928-8D94-51836FC4719E}">
      <dsp:nvSpPr>
        <dsp:cNvPr id="0" name=""/>
        <dsp:cNvSpPr/>
      </dsp:nvSpPr>
      <dsp:spPr>
        <a:xfrm>
          <a:off x="7249" y="2053067"/>
          <a:ext cx="2931231" cy="1795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Shift from dependence to more independence</a:t>
          </a:r>
          <a:endParaRPr lang="en-GB" sz="2800" kern="1200" dirty="0" smtClean="0"/>
        </a:p>
      </dsp:txBody>
      <dsp:txXfrm>
        <a:off x="59837" y="2105655"/>
        <a:ext cx="2826055" cy="1690301"/>
      </dsp:txXfrm>
    </dsp:sp>
    <dsp:sp modelId="{D9CC4180-A104-4C04-B1D0-96730B49EE75}">
      <dsp:nvSpPr>
        <dsp:cNvPr id="0" name=""/>
        <dsp:cNvSpPr/>
      </dsp:nvSpPr>
      <dsp:spPr>
        <a:xfrm>
          <a:off x="3430928" y="1860"/>
          <a:ext cx="2931231" cy="1795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Self-management &amp; self-efficacy</a:t>
          </a:r>
          <a:endParaRPr lang="en-US" sz="2800" kern="1200" dirty="0"/>
        </a:p>
      </dsp:txBody>
      <dsp:txXfrm>
        <a:off x="3483516" y="54448"/>
        <a:ext cx="2826055" cy="1690301"/>
      </dsp:txXfrm>
    </dsp:sp>
    <dsp:sp modelId="{02043492-FF47-4221-B6FF-C9D729D619D0}">
      <dsp:nvSpPr>
        <dsp:cNvPr id="0" name=""/>
        <dsp:cNvSpPr/>
      </dsp:nvSpPr>
      <dsp:spPr>
        <a:xfrm>
          <a:off x="3430928" y="2053067"/>
          <a:ext cx="2931231" cy="1795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Palliative type care &amp; home support</a:t>
          </a:r>
        </a:p>
      </dsp:txBody>
      <dsp:txXfrm>
        <a:off x="3483516" y="2105655"/>
        <a:ext cx="2826055" cy="1690301"/>
      </dsp:txXfrm>
    </dsp:sp>
    <dsp:sp modelId="{3DAA2CE4-C149-4E42-A578-0660E1028F0E}">
      <dsp:nvSpPr>
        <dsp:cNvPr id="0" name=""/>
        <dsp:cNvSpPr/>
      </dsp:nvSpPr>
      <dsp:spPr>
        <a:xfrm>
          <a:off x="6696730" y="504055"/>
          <a:ext cx="2931231" cy="28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Improvement in quality of life</a:t>
          </a:r>
          <a:endParaRPr lang="en-US" sz="2800" kern="1200" dirty="0"/>
        </a:p>
      </dsp:txBody>
      <dsp:txXfrm>
        <a:off x="6778953" y="586278"/>
        <a:ext cx="2766785" cy="264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2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854075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33913"/>
            <a:ext cx="48625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37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77850" y="733425"/>
            <a:ext cx="5486400" cy="36591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38675"/>
            <a:ext cx="4870450" cy="4395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7175" y="228600"/>
            <a:ext cx="978217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8125" y="5354638"/>
            <a:ext cx="98139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00200"/>
            <a:ext cx="874395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556001"/>
            <a:ext cx="72009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130-E6E8-4BF9-82A5-44D1C37F66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0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BABA-63E6-4617-9E77-323E6D691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1237" y="2679192"/>
            <a:ext cx="429996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25796" y="2679192"/>
            <a:ext cx="429996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43F9-9B71-4B23-91C2-6821F2810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38" y="2678114"/>
            <a:ext cx="429996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999" y="3429001"/>
            <a:ext cx="429756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9225" y="2678113"/>
            <a:ext cx="429996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3" y="3429001"/>
            <a:ext cx="429996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2801-DAFE-432E-AF08-6687181C2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51EF-07E9-466E-A6DD-445194DF21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E2D8-67C2-40E7-AF6B-EC5D6F28E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7175" y="228600"/>
            <a:ext cx="978217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38125" y="1679575"/>
            <a:ext cx="9813925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338138"/>
            <a:ext cx="92583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8663" y="6249988"/>
            <a:ext cx="426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88" y="6249988"/>
            <a:ext cx="426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9450" y="6249988"/>
            <a:ext cx="130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B7EA23-FD1E-468A-8C9C-C274C65CD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1075" y="2674938"/>
            <a:ext cx="833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3550" y="1556792"/>
            <a:ext cx="9360469" cy="1430337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5300" dirty="0" smtClean="0"/>
              <a:t>Psychological dimensions in </a:t>
            </a:r>
            <a:r>
              <a:rPr lang="en-GB" sz="5300" dirty="0"/>
              <a:t>s</a:t>
            </a:r>
            <a:r>
              <a:rPr lang="en-GB" sz="5300" dirty="0" smtClean="0"/>
              <a:t>ickle cell disease and </a:t>
            </a:r>
            <a:r>
              <a:rPr lang="en-GB" sz="5300" dirty="0" err="1" smtClean="0"/>
              <a:t>thalassaemia</a:t>
            </a:r>
            <a:endParaRPr lang="en-GB" sz="5300" dirty="0" smtClean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27151" y="3352800"/>
            <a:ext cx="7920805" cy="2668588"/>
          </a:xfrm>
        </p:spPr>
        <p:txBody>
          <a:bodyPr/>
          <a:lstStyle/>
          <a:p>
            <a:r>
              <a:rPr lang="en-GB" sz="3200" i="1" dirty="0" smtClean="0"/>
              <a:t>Dr Kofi A Anie</a:t>
            </a:r>
          </a:p>
          <a:p>
            <a:endParaRPr lang="en-GB" sz="2800" i="1" dirty="0" smtClean="0"/>
          </a:p>
        </p:txBody>
      </p:sp>
      <p:pic>
        <p:nvPicPr>
          <p:cNvPr id="8196" name="Picture 1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8913"/>
            <a:ext cx="502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45125"/>
            <a:ext cx="1366838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8" name="Picture 6" descr="Imperial College 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6021388"/>
            <a:ext cx="237681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Adolescent Needs – UK &amp; US </a:t>
            </a:r>
            <a:br>
              <a:rPr lang="en-GB" i="1" smtClean="0"/>
            </a:br>
            <a:r>
              <a:rPr lang="en-GB" sz="2000" i="1" smtClean="0"/>
              <a:t>(Anie, Telfair &amp; Transition Study Group, 2005</a:t>
            </a:r>
            <a:r>
              <a:rPr lang="en-GB" sz="2800" i="1" smtClean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12421"/>
              </p:ext>
            </p:extLst>
          </p:nvPr>
        </p:nvGraphicFramePr>
        <p:xfrm>
          <a:off x="246956" y="2708920"/>
          <a:ext cx="9793088" cy="38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Challenges in Intervention</a:t>
            </a:r>
            <a:endParaRPr lang="en-GB" sz="28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83970"/>
              </p:ext>
            </p:extLst>
          </p:nvPr>
        </p:nvGraphicFramePr>
        <p:xfrm>
          <a:off x="246956" y="2708920"/>
          <a:ext cx="9793088" cy="38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9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8FB97-A066-40C4-902B-A71579DD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E68FB97-A066-40C4-902B-A71579DDB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F5124-ACF2-4928-8D94-51836FC47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1DF5124-ACF2-4928-8D94-51836FC47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C4180-A104-4C04-B1D0-96730B49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9CC4180-A104-4C04-B1D0-96730B49E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43492-FF47-4221-B6FF-C9D729D6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2043492-FF47-4221-B6FF-C9D729D61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A2CE4-C149-4E42-A578-0660E1028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DAA2CE4-C149-4E42-A578-0660E1028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Child/Adolescent Interventions - 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14692"/>
              </p:ext>
            </p:extLst>
          </p:nvPr>
        </p:nvGraphicFramePr>
        <p:xfrm>
          <a:off x="679004" y="2636912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9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Child/Adolescent Interventions - </a:t>
            </a:r>
            <a:r>
              <a:rPr lang="en-GB" i="1" dirty="0" smtClean="0"/>
              <a:t>II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50454"/>
              </p:ext>
            </p:extLst>
          </p:nvPr>
        </p:nvGraphicFramePr>
        <p:xfrm>
          <a:off x="679004" y="2636912"/>
          <a:ext cx="58326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Kofi Anie\My Documents\Sickle\Children\Child Manual Cover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8" y="2852936"/>
            <a:ext cx="27363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Child/Adolescent Interventions - </a:t>
            </a:r>
            <a:r>
              <a:rPr lang="en-GB" i="1" dirty="0" smtClean="0"/>
              <a:t>III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70416"/>
              </p:ext>
            </p:extLst>
          </p:nvPr>
        </p:nvGraphicFramePr>
        <p:xfrm>
          <a:off x="318964" y="2564904"/>
          <a:ext cx="60486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1" y="4077072"/>
            <a:ext cx="3468551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83" y="2636912"/>
            <a:ext cx="229360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Adult Interventions - 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756484"/>
              </p:ext>
            </p:extLst>
          </p:nvPr>
        </p:nvGraphicFramePr>
        <p:xfrm>
          <a:off x="679004" y="2636912"/>
          <a:ext cx="57606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My Documents\CBT\cover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38" y="2924944"/>
            <a:ext cx="2520280" cy="331236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Adult Interventions - </a:t>
            </a:r>
            <a:r>
              <a:rPr lang="en-GB" i="1" dirty="0" smtClean="0"/>
              <a:t>II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85978"/>
              </p:ext>
            </p:extLst>
          </p:nvPr>
        </p:nvGraphicFramePr>
        <p:xfrm>
          <a:off x="679004" y="2636912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9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Way Forward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z="3200" smtClean="0"/>
              <a:t>Incorporate Psychological Interventions into Clinical Management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Background</a:t>
            </a:r>
            <a:endParaRPr lang="en-GB" sz="28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96717"/>
              </p:ext>
            </p:extLst>
          </p:nvPr>
        </p:nvGraphicFramePr>
        <p:xfrm>
          <a:off x="246956" y="2708920"/>
          <a:ext cx="9793088" cy="38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8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8FB97-A066-40C4-902B-A71579DD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E68FB97-A066-40C4-902B-A71579DDB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C4180-A104-4C04-B1D0-96730B49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9CC4180-A104-4C04-B1D0-96730B49E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43492-FF47-4221-B6FF-C9D729D6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2043492-FF47-4221-B6FF-C9D729D61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A2CE4-C149-4E42-A578-0660E1028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DAA2CE4-C149-4E42-A578-0660E1028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Cognitive Challenge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920346"/>
              </p:ext>
            </p:extLst>
          </p:nvPr>
        </p:nvGraphicFramePr>
        <p:xfrm>
          <a:off x="679004" y="2636912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Emotional Challenge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34301"/>
              </p:ext>
            </p:extLst>
          </p:nvPr>
        </p:nvGraphicFramePr>
        <p:xfrm>
          <a:off x="679004" y="2636912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3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Behavioural Challenge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90276"/>
              </p:ext>
            </p:extLst>
          </p:nvPr>
        </p:nvGraphicFramePr>
        <p:xfrm>
          <a:off x="679004" y="2636912"/>
          <a:ext cx="90730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9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790575" y="381000"/>
            <a:ext cx="874395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GB" i="1" smtClean="0"/>
              <a:t>Individual Challenges</a:t>
            </a:r>
            <a:endParaRPr lang="en-GB" b="1" i="1" smtClean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816676"/>
              </p:ext>
            </p:extLst>
          </p:nvPr>
        </p:nvGraphicFramePr>
        <p:xfrm>
          <a:off x="318964" y="2674938"/>
          <a:ext cx="9577063" cy="38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4"/>
          <p:cNvSpPr/>
          <p:nvPr/>
        </p:nvSpPr>
        <p:spPr>
          <a:xfrm>
            <a:off x="8146096" y="3911316"/>
            <a:ext cx="1615752" cy="24022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40005" rIns="53340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Model of Care</a:t>
            </a:r>
            <a:endParaRPr lang="en-GB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12788" y="609600"/>
            <a:ext cx="8070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2895600"/>
            <a:ext cx="39560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buFontTx/>
              <a:buChar char="•"/>
            </a:pPr>
            <a:r>
              <a:rPr lang="en-GB" sz="3200" dirty="0">
                <a:solidFill>
                  <a:schemeClr val="tx2"/>
                </a:solidFill>
                <a:latin typeface="+mn-lt"/>
              </a:rPr>
              <a:t>Hospital &amp; Community</a:t>
            </a:r>
          </a:p>
          <a:p>
            <a:pPr eaLnBrk="0" hangingPunct="0"/>
            <a:endParaRPr lang="en-GB" sz="320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GB" sz="3200" dirty="0">
                <a:solidFill>
                  <a:schemeClr val="tx2"/>
                </a:solidFill>
                <a:latin typeface="+mn-lt"/>
              </a:rPr>
              <a:t>Age Appropriate</a:t>
            </a:r>
          </a:p>
          <a:p>
            <a:pPr eaLnBrk="0" hangingPunct="0"/>
            <a:endParaRPr lang="en-GB" sz="320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GB" sz="3200" dirty="0">
                <a:solidFill>
                  <a:schemeClr val="tx2"/>
                </a:solidFill>
                <a:latin typeface="+mn-lt"/>
              </a:rPr>
              <a:t>Evidence Based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267200" y="2286000"/>
            <a:ext cx="3481388" cy="3124200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1" dirty="0">
              <a:solidFill>
                <a:srgbClr val="FFCC99"/>
              </a:solidFill>
              <a:latin typeface="Arial" charset="0"/>
            </a:endParaRPr>
          </a:p>
          <a:p>
            <a:pPr algn="ctr" eaLnBrk="0" hangingPunct="0"/>
            <a:r>
              <a:rPr lang="en-GB" sz="3200" dirty="0">
                <a:solidFill>
                  <a:schemeClr val="tx2"/>
                </a:solidFill>
                <a:latin typeface="+mn-lt"/>
              </a:rPr>
              <a:t>Medical</a:t>
            </a:r>
            <a:r>
              <a:rPr lang="en-GB" sz="3200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GB" sz="3200" dirty="0">
                <a:solidFill>
                  <a:srgbClr val="FFCC99"/>
                </a:solidFill>
                <a:latin typeface="Arial" charset="0"/>
              </a:rPr>
              <a:t>         </a:t>
            </a:r>
            <a:r>
              <a:rPr lang="en-GB" sz="3200" dirty="0">
                <a:latin typeface="Arial" charset="0"/>
              </a:rPr>
              <a:t> </a:t>
            </a:r>
          </a:p>
          <a:p>
            <a:pPr algn="ctr" eaLnBrk="0" hangingPunct="0"/>
            <a:r>
              <a:rPr lang="en-GB" sz="3200" dirty="0">
                <a:latin typeface="Arial" charset="0"/>
              </a:rPr>
              <a:t> </a:t>
            </a:r>
            <a:r>
              <a:rPr lang="en-GB" dirty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629400" y="2286000"/>
            <a:ext cx="3322638" cy="3048000"/>
          </a:xfrm>
          <a:prstGeom prst="ellipse">
            <a:avLst/>
          </a:prstGeom>
          <a:solidFill>
            <a:srgbClr val="D9319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dirty="0">
                <a:latin typeface="Times New Roman" pitchFamily="18" charset="0"/>
              </a:rPr>
              <a:t>                    </a:t>
            </a:r>
            <a:r>
              <a:rPr lang="en-GB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Nursing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5486400" y="3581400"/>
            <a:ext cx="3324225" cy="3048000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dirty="0">
              <a:latin typeface="Times New Roman" pitchFamily="18" charset="0"/>
            </a:endParaRPr>
          </a:p>
          <a:p>
            <a:pPr algn="ctr" eaLnBrk="0" hangingPunct="0"/>
            <a:endParaRPr lang="en-GB" dirty="0">
              <a:latin typeface="Times New Roman" pitchFamily="18" charset="0"/>
            </a:endParaRPr>
          </a:p>
          <a:p>
            <a:pPr algn="ctr" eaLnBrk="0" hangingPunct="0"/>
            <a:endParaRPr lang="en-GB" dirty="0">
              <a:latin typeface="Times New Roman" pitchFamily="18" charset="0"/>
            </a:endParaRPr>
          </a:p>
          <a:p>
            <a:pPr algn="ctr" eaLnBrk="0" hangingPunct="0"/>
            <a:endParaRPr lang="en-GB" dirty="0">
              <a:latin typeface="Times New Roman" pitchFamily="18" charset="0"/>
            </a:endParaRPr>
          </a:p>
          <a:p>
            <a:pPr algn="ctr" eaLnBrk="0" hangingPunct="0"/>
            <a:r>
              <a:rPr lang="en-GB" sz="3200" dirty="0">
                <a:solidFill>
                  <a:schemeClr val="tx2"/>
                </a:solidFill>
                <a:latin typeface="+mn-lt"/>
              </a:rPr>
              <a:t>Psychosocial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nimBg="1" autoUpdateAnimBg="0"/>
      <p:bldP spid="44039" grpId="0" animBg="1" autoUpdateAnimBg="0"/>
      <p:bldP spid="4404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Paediatric Issues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871676"/>
              </p:ext>
            </p:extLst>
          </p:nvPr>
        </p:nvGraphicFramePr>
        <p:xfrm>
          <a:off x="606996" y="2564904"/>
          <a:ext cx="92890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8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Adolescent Issues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13270"/>
              </p:ext>
            </p:extLst>
          </p:nvPr>
        </p:nvGraphicFramePr>
        <p:xfrm>
          <a:off x="606996" y="2564904"/>
          <a:ext cx="92890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3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27C58D-4E97-4F9E-8779-FE5C66133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9F21070-1C97-42C6-8D5A-59B016397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CDDB35C-1083-4D65-B37A-E53945F2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6A1E4D8-5AFC-400E-BF42-ED64796D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8F4605-74EA-4B12-BF16-93790F37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AB4D996-BC07-47BA-9DFA-42E33CE95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1434</TotalTime>
  <Pages>36</Pages>
  <Words>371</Words>
  <Application>Microsoft Office PowerPoint</Application>
  <PresentationFormat>35mm Slides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   Psychological dimensions in sickle cell disease and thalassaemia</vt:lpstr>
      <vt:lpstr>Background</vt:lpstr>
      <vt:lpstr>Cognitive Challenge</vt:lpstr>
      <vt:lpstr>Emotional Challenge</vt:lpstr>
      <vt:lpstr>Behavioural Challenge</vt:lpstr>
      <vt:lpstr>Individual Challenges</vt:lpstr>
      <vt:lpstr>Model of Care</vt:lpstr>
      <vt:lpstr>Paediatric Issues</vt:lpstr>
      <vt:lpstr>Adolescent Issues</vt:lpstr>
      <vt:lpstr>Adolescent Needs – UK &amp; US  (Anie, Telfair &amp; Transition Study Group, 2005)</vt:lpstr>
      <vt:lpstr>Challenges in Intervention</vt:lpstr>
      <vt:lpstr>Child/Adolescent Interventions - I</vt:lpstr>
      <vt:lpstr>Child/Adolescent Interventions - II</vt:lpstr>
      <vt:lpstr>Child/Adolescent Interventions - III</vt:lpstr>
      <vt:lpstr>Adult Interventions - I</vt:lpstr>
      <vt:lpstr>Adult Interventions - II</vt:lpstr>
      <vt:lpstr>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Adherence</dc:title>
  <dc:creator>Kofi Anie</dc:creator>
  <cp:lastModifiedBy>Shiel, Nuala</cp:lastModifiedBy>
  <cp:revision>492</cp:revision>
  <cp:lastPrinted>2009-04-22T19:24:48Z</cp:lastPrinted>
  <dcterms:created xsi:type="dcterms:W3CDTF">2001-11-20T05:38:50Z</dcterms:created>
  <dcterms:modified xsi:type="dcterms:W3CDTF">2013-01-11T16:24:57Z</dcterms:modified>
</cp:coreProperties>
</file>